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0.xml" ContentType="application/inkml+xml"/>
  <Override PartName="/ppt/ink/ink1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45" r:id="rId3"/>
    <p:sldId id="349" r:id="rId4"/>
    <p:sldId id="346" r:id="rId5"/>
    <p:sldId id="350" r:id="rId6"/>
    <p:sldId id="304" r:id="rId7"/>
    <p:sldId id="270" r:id="rId8"/>
    <p:sldId id="265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42" r:id="rId32"/>
    <p:sldId id="312" r:id="rId33"/>
    <p:sldId id="316" r:id="rId34"/>
    <p:sldId id="318" r:id="rId35"/>
    <p:sldId id="319" r:id="rId36"/>
    <p:sldId id="320" r:id="rId37"/>
    <p:sldId id="321" r:id="rId38"/>
    <p:sldId id="322" r:id="rId39"/>
    <p:sldId id="324" r:id="rId40"/>
    <p:sldId id="325" r:id="rId41"/>
    <p:sldId id="326" r:id="rId42"/>
    <p:sldId id="327" r:id="rId43"/>
    <p:sldId id="329" r:id="rId44"/>
    <p:sldId id="330" r:id="rId45"/>
    <p:sldId id="331" r:id="rId46"/>
    <p:sldId id="332" r:id="rId47"/>
    <p:sldId id="334" r:id="rId48"/>
    <p:sldId id="335" r:id="rId49"/>
    <p:sldId id="336" r:id="rId50"/>
    <p:sldId id="298" r:id="rId51"/>
    <p:sldId id="307" r:id="rId52"/>
    <p:sldId id="308" r:id="rId53"/>
    <p:sldId id="309" r:id="rId54"/>
    <p:sldId id="257" r:id="rId55"/>
    <p:sldId id="343" r:id="rId56"/>
    <p:sldId id="310" r:id="rId57"/>
    <p:sldId id="296" r:id="rId58"/>
    <p:sldId id="306" r:id="rId59"/>
    <p:sldId id="305" r:id="rId60"/>
    <p:sldId id="258" r:id="rId61"/>
    <p:sldId id="259" r:id="rId62"/>
    <p:sldId id="264" r:id="rId63"/>
    <p:sldId id="31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7" autoAdjust="0"/>
    <p:restoredTop sz="86369" autoAdjust="0"/>
  </p:normalViewPr>
  <p:slideViewPr>
    <p:cSldViewPr>
      <p:cViewPr varScale="1">
        <p:scale>
          <a:sx n="98" d="100"/>
          <a:sy n="98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CC78F-9143-4FA0-9C11-A547660770B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D772D-200B-4E93-A484-24AA6DCCBEB9}">
      <dgm:prSet phldrT="[Text]"/>
      <dgm:spPr/>
      <dgm:t>
        <a:bodyPr/>
        <a:lstStyle/>
        <a:p>
          <a:r>
            <a:rPr lang="en-US" dirty="0" smtClean="0"/>
            <a:t>Workers arrive</a:t>
          </a:r>
        </a:p>
      </dgm:t>
    </dgm:pt>
    <dgm:pt modelId="{404A5D2C-2F7F-4571-9306-0572A7B6FA12}" type="parTrans" cxnId="{2BF9091C-5193-4E0C-8B8D-0EE2921737CD}">
      <dgm:prSet/>
      <dgm:spPr/>
      <dgm:t>
        <a:bodyPr/>
        <a:lstStyle/>
        <a:p>
          <a:endParaRPr lang="en-US"/>
        </a:p>
      </dgm:t>
    </dgm:pt>
    <dgm:pt modelId="{332B90AC-1C14-401F-B68A-661CFA537BA5}" type="sibTrans" cxnId="{2BF9091C-5193-4E0C-8B8D-0EE2921737CD}">
      <dgm:prSet/>
      <dgm:spPr/>
      <dgm:t>
        <a:bodyPr/>
        <a:lstStyle/>
        <a:p>
          <a:endParaRPr lang="en-US"/>
        </a:p>
      </dgm:t>
    </dgm:pt>
    <dgm:pt modelId="{8C2DF02A-77E0-46BD-8B0E-3BB4B50AAA93}">
      <dgm:prSet phldrT="[Text]"/>
      <dgm:spPr/>
      <dgm:t>
        <a:bodyPr/>
        <a:lstStyle/>
        <a:p>
          <a:r>
            <a:rPr lang="en-US" dirty="0" smtClean="0"/>
            <a:t>HIGH</a:t>
          </a:r>
        </a:p>
        <a:p>
          <a:r>
            <a:rPr lang="en-US" dirty="0" smtClean="0"/>
            <a:t>Observe work sample with many  labels</a:t>
          </a:r>
        </a:p>
      </dgm:t>
    </dgm:pt>
    <dgm:pt modelId="{10B09802-BA72-4CCF-8EBB-29E2E46E55AC}" type="parTrans" cxnId="{47F71CEE-8F94-46DA-B685-D0B7ECC4FBBE}">
      <dgm:prSet/>
      <dgm:spPr/>
      <dgm:t>
        <a:bodyPr/>
        <a:lstStyle/>
        <a:p>
          <a:endParaRPr lang="en-US"/>
        </a:p>
      </dgm:t>
    </dgm:pt>
    <dgm:pt modelId="{A7685D22-991F-4CD6-85C9-9C903D323AE0}" type="sibTrans" cxnId="{47F71CEE-8F94-46DA-B685-D0B7ECC4FBBE}">
      <dgm:prSet/>
      <dgm:spPr/>
      <dgm:t>
        <a:bodyPr/>
        <a:lstStyle/>
        <a:p>
          <a:endParaRPr lang="en-US"/>
        </a:p>
      </dgm:t>
    </dgm:pt>
    <dgm:pt modelId="{161825FD-FBD4-430B-BE03-61B91227DBFE}">
      <dgm:prSet phldrT="[Text]"/>
      <dgm:spPr/>
      <dgm:t>
        <a:bodyPr/>
        <a:lstStyle/>
        <a:p>
          <a:r>
            <a:rPr lang="en-US" dirty="0" smtClean="0"/>
            <a:t>Label new image</a:t>
          </a:r>
          <a:endParaRPr lang="en-US" dirty="0"/>
        </a:p>
      </dgm:t>
    </dgm:pt>
    <dgm:pt modelId="{7CF1CD2A-7E5A-4A52-B501-2CB5F8CCEA3D}" type="parTrans" cxnId="{C9CD5AF4-6AD4-4FC9-BAD9-48144C206828}">
      <dgm:prSet/>
      <dgm:spPr/>
      <dgm:t>
        <a:bodyPr/>
        <a:lstStyle/>
        <a:p>
          <a:endParaRPr lang="en-US"/>
        </a:p>
      </dgm:t>
    </dgm:pt>
    <dgm:pt modelId="{BCB0E6D3-A19A-4536-AC67-E7F53E001E3D}" type="sibTrans" cxnId="{C9CD5AF4-6AD4-4FC9-BAD9-48144C206828}">
      <dgm:prSet/>
      <dgm:spPr/>
      <dgm:t>
        <a:bodyPr/>
        <a:lstStyle/>
        <a:p>
          <a:endParaRPr lang="en-US"/>
        </a:p>
      </dgm:t>
    </dgm:pt>
    <dgm:pt modelId="{EF3FDA8B-C305-4BE9-8EEE-3780210A3DC2}">
      <dgm:prSet phldrT="[Text]"/>
      <dgm:spPr/>
      <dgm:t>
        <a:bodyPr/>
        <a:lstStyle/>
        <a:p>
          <a:r>
            <a:rPr lang="en-US" dirty="0" smtClean="0"/>
            <a:t>Recruitment</a:t>
          </a:r>
          <a:endParaRPr lang="en-US" dirty="0"/>
        </a:p>
      </dgm:t>
    </dgm:pt>
    <dgm:pt modelId="{C39BC4F5-5312-40E6-A7F3-432C31B62177}" type="parTrans" cxnId="{CDA0EBB1-41B1-4E3D-9AC8-365DE9FFB1B6}">
      <dgm:prSet/>
      <dgm:spPr/>
      <dgm:t>
        <a:bodyPr/>
        <a:lstStyle/>
        <a:p>
          <a:endParaRPr lang="en-US"/>
        </a:p>
      </dgm:t>
    </dgm:pt>
    <dgm:pt modelId="{74DD4A28-FD60-4136-9677-048D304887A7}" type="sibTrans" cxnId="{CDA0EBB1-41B1-4E3D-9AC8-365DE9FFB1B6}">
      <dgm:prSet/>
      <dgm:spPr/>
      <dgm:t>
        <a:bodyPr/>
        <a:lstStyle/>
        <a:p>
          <a:endParaRPr lang="en-US"/>
        </a:p>
      </dgm:t>
    </dgm:pt>
    <dgm:pt modelId="{E9F60E80-B0E8-497B-B31C-DEB5A31F4FBE}">
      <dgm:prSet phldrT="[Text]"/>
      <dgm:spPr/>
      <dgm:t>
        <a:bodyPr/>
        <a:lstStyle/>
        <a:p>
          <a:r>
            <a:rPr lang="en-US" dirty="0" smtClean="0"/>
            <a:t>Exposure to Employer Work Sample</a:t>
          </a:r>
          <a:endParaRPr lang="en-US" dirty="0"/>
        </a:p>
      </dgm:t>
    </dgm:pt>
    <dgm:pt modelId="{CEAF74A8-089B-4A68-B1D6-B5987C4AC87B}" type="parTrans" cxnId="{C148BA3B-851F-4D23-A04B-0224AB76F169}">
      <dgm:prSet/>
      <dgm:spPr/>
      <dgm:t>
        <a:bodyPr/>
        <a:lstStyle/>
        <a:p>
          <a:endParaRPr lang="en-US"/>
        </a:p>
      </dgm:t>
    </dgm:pt>
    <dgm:pt modelId="{42837B06-B35B-4980-82C0-A996B0AB9B03}" type="sibTrans" cxnId="{C148BA3B-851F-4D23-A04B-0224AB76F169}">
      <dgm:prSet/>
      <dgm:spPr/>
      <dgm:t>
        <a:bodyPr/>
        <a:lstStyle/>
        <a:p>
          <a:endParaRPr lang="en-US"/>
        </a:p>
      </dgm:t>
    </dgm:pt>
    <dgm:pt modelId="{C05C6745-8E2C-4B8A-9098-9F9D0D613869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B037BA57-72EB-4E11-9134-D61F39AE6396}" type="sibTrans" cxnId="{73D931CA-FF8F-4BC5-8F3B-925A2D0B574E}">
      <dgm:prSet/>
      <dgm:spPr/>
      <dgm:t>
        <a:bodyPr/>
        <a:lstStyle/>
        <a:p>
          <a:endParaRPr lang="en-US"/>
        </a:p>
      </dgm:t>
    </dgm:pt>
    <dgm:pt modelId="{735D8017-EF36-4E2C-A005-AE2CD5A12A5D}" type="parTrans" cxnId="{73D931CA-FF8F-4BC5-8F3B-925A2D0B574E}">
      <dgm:prSet/>
      <dgm:spPr/>
      <dgm:t>
        <a:bodyPr/>
        <a:lstStyle/>
        <a:p>
          <a:endParaRPr lang="en-US"/>
        </a:p>
      </dgm:t>
    </dgm:pt>
    <dgm:pt modelId="{F8BD2D71-E647-4002-86E2-E9B5A3530078}">
      <dgm:prSet phldrT="[Text]"/>
      <dgm:spPr/>
      <dgm:t>
        <a:bodyPr/>
        <a:lstStyle/>
        <a:p>
          <a:r>
            <a:rPr lang="en-US" dirty="0" smtClean="0"/>
            <a:t>Label new image</a:t>
          </a:r>
          <a:endParaRPr lang="en-US" dirty="0"/>
        </a:p>
      </dgm:t>
    </dgm:pt>
    <dgm:pt modelId="{92AD102F-4338-4AFD-8955-E59DB03E3582}" type="parTrans" cxnId="{E151C1E8-B515-40D7-BEDB-DDDBD0CA06F1}">
      <dgm:prSet/>
      <dgm:spPr/>
      <dgm:t>
        <a:bodyPr/>
        <a:lstStyle/>
        <a:p>
          <a:endParaRPr lang="en-US"/>
        </a:p>
      </dgm:t>
    </dgm:pt>
    <dgm:pt modelId="{C1783EA8-4449-4998-B9E6-4F1C15752E18}" type="sibTrans" cxnId="{E151C1E8-B515-40D7-BEDB-DDDBD0CA06F1}">
      <dgm:prSet/>
      <dgm:spPr/>
      <dgm:t>
        <a:bodyPr/>
        <a:lstStyle/>
        <a:p>
          <a:endParaRPr lang="en-US"/>
        </a:p>
      </dgm:t>
    </dgm:pt>
    <dgm:pt modelId="{F4F84E07-3CA8-4E5E-8A8A-3CC04E83B12E}">
      <dgm:prSet phldrT="[Text]"/>
      <dgm:spPr/>
      <dgm:t>
        <a:bodyPr/>
        <a:lstStyle/>
        <a:p>
          <a:r>
            <a:rPr lang="en-US" dirty="0" smtClean="0"/>
            <a:t>LOW</a:t>
          </a:r>
        </a:p>
        <a:p>
          <a:r>
            <a:rPr lang="en-US" dirty="0" smtClean="0"/>
            <a:t>Observe work sample</a:t>
          </a:r>
        </a:p>
        <a:p>
          <a:r>
            <a:rPr lang="en-US" dirty="0" smtClean="0"/>
            <a:t>with few labels</a:t>
          </a:r>
        </a:p>
      </dgm:t>
    </dgm:pt>
    <dgm:pt modelId="{3A5A3CAC-B549-47FF-A141-2887D08FC789}" type="sibTrans" cxnId="{922B239D-2582-4DA8-A3F6-064D9C1239CA}">
      <dgm:prSet/>
      <dgm:spPr/>
      <dgm:t>
        <a:bodyPr/>
        <a:lstStyle/>
        <a:p>
          <a:endParaRPr lang="en-US"/>
        </a:p>
      </dgm:t>
    </dgm:pt>
    <dgm:pt modelId="{D7D16F16-AD3D-44A6-B7A6-63B14916CA82}" type="parTrans" cxnId="{922B239D-2582-4DA8-A3F6-064D9C1239CA}">
      <dgm:prSet/>
      <dgm:spPr/>
      <dgm:t>
        <a:bodyPr/>
        <a:lstStyle/>
        <a:p>
          <a:endParaRPr lang="en-US"/>
        </a:p>
      </dgm:t>
    </dgm:pt>
    <dgm:pt modelId="{2B9EC85B-07B2-4DB3-AF4B-2BE99CB62410}" type="pres">
      <dgm:prSet presAssocID="{01ACC78F-9143-4FA0-9C11-A547660770B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F98A8B-CF4F-4A2E-8BFD-B3E92632C0C6}" type="pres">
      <dgm:prSet presAssocID="{01ACC78F-9143-4FA0-9C11-A547660770BF}" presName="hierFlow" presStyleCnt="0"/>
      <dgm:spPr/>
    </dgm:pt>
    <dgm:pt modelId="{0F1410BF-9351-4E50-85F2-574E210AF762}" type="pres">
      <dgm:prSet presAssocID="{01ACC78F-9143-4FA0-9C11-A547660770BF}" presName="firstBuf" presStyleCnt="0"/>
      <dgm:spPr/>
    </dgm:pt>
    <dgm:pt modelId="{47954296-9D03-4205-AF51-0883630CD5F9}" type="pres">
      <dgm:prSet presAssocID="{01ACC78F-9143-4FA0-9C11-A547660770B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7A0E2ED-B7CE-46EB-8F09-C5009653F2AB}" type="pres">
      <dgm:prSet presAssocID="{79FD772D-200B-4E93-A484-24AA6DCCBEB9}" presName="Name14" presStyleCnt="0"/>
      <dgm:spPr/>
    </dgm:pt>
    <dgm:pt modelId="{08F3B299-90A2-4F69-B8A0-C65F1F7D6F92}" type="pres">
      <dgm:prSet presAssocID="{79FD772D-200B-4E93-A484-24AA6DCCBEB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48F543-30FB-40F4-8176-2B32B3730844}" type="pres">
      <dgm:prSet presAssocID="{79FD772D-200B-4E93-A484-24AA6DCCBEB9}" presName="hierChild2" presStyleCnt="0"/>
      <dgm:spPr/>
    </dgm:pt>
    <dgm:pt modelId="{FA34717A-9B93-44A3-B012-8AE8A7A0948A}" type="pres">
      <dgm:prSet presAssocID="{10B09802-BA72-4CCF-8EBB-29E2E46E55AC}" presName="Name19" presStyleLbl="parChTrans1D2" presStyleIdx="0" presStyleCnt="2"/>
      <dgm:spPr/>
      <dgm:t>
        <a:bodyPr/>
        <a:lstStyle/>
        <a:p>
          <a:endParaRPr lang="en-US"/>
        </a:p>
      </dgm:t>
    </dgm:pt>
    <dgm:pt modelId="{F6391E3C-1995-44DD-BD52-28B22A84EFA6}" type="pres">
      <dgm:prSet presAssocID="{8C2DF02A-77E0-46BD-8B0E-3BB4B50AAA93}" presName="Name21" presStyleCnt="0"/>
      <dgm:spPr/>
    </dgm:pt>
    <dgm:pt modelId="{97664D85-AA26-492D-9373-89CEC8D04CFC}" type="pres">
      <dgm:prSet presAssocID="{8C2DF02A-77E0-46BD-8B0E-3BB4B50AAA93}" presName="level2Shape" presStyleLbl="node2" presStyleIdx="0" presStyleCnt="2"/>
      <dgm:spPr/>
      <dgm:t>
        <a:bodyPr/>
        <a:lstStyle/>
        <a:p>
          <a:endParaRPr lang="en-US"/>
        </a:p>
      </dgm:t>
    </dgm:pt>
    <dgm:pt modelId="{AC1C4F5E-8F40-4D29-8539-6C4939D62693}" type="pres">
      <dgm:prSet presAssocID="{8C2DF02A-77E0-46BD-8B0E-3BB4B50AAA93}" presName="hierChild3" presStyleCnt="0"/>
      <dgm:spPr/>
    </dgm:pt>
    <dgm:pt modelId="{1350D0A5-B37C-46F9-8F8F-A11D42951D5A}" type="pres">
      <dgm:prSet presAssocID="{92AD102F-4338-4AFD-8955-E59DB03E3582}" presName="Name19" presStyleLbl="parChTrans1D3" presStyleIdx="0" presStyleCnt="2"/>
      <dgm:spPr/>
      <dgm:t>
        <a:bodyPr/>
        <a:lstStyle/>
        <a:p>
          <a:endParaRPr lang="en-US"/>
        </a:p>
      </dgm:t>
    </dgm:pt>
    <dgm:pt modelId="{B04592A8-B5E3-4800-BFF7-39612F110CC5}" type="pres">
      <dgm:prSet presAssocID="{F8BD2D71-E647-4002-86E2-E9B5A3530078}" presName="Name21" presStyleCnt="0"/>
      <dgm:spPr/>
    </dgm:pt>
    <dgm:pt modelId="{1CDAE747-7D53-4D2C-B76E-33E89B665478}" type="pres">
      <dgm:prSet presAssocID="{F8BD2D71-E647-4002-86E2-E9B5A3530078}" presName="level2Shape" presStyleLbl="node3" presStyleIdx="0" presStyleCnt="2"/>
      <dgm:spPr/>
      <dgm:t>
        <a:bodyPr/>
        <a:lstStyle/>
        <a:p>
          <a:endParaRPr lang="en-US"/>
        </a:p>
      </dgm:t>
    </dgm:pt>
    <dgm:pt modelId="{68063AA5-0D1C-499A-B256-C3CAEC65A8FF}" type="pres">
      <dgm:prSet presAssocID="{F8BD2D71-E647-4002-86E2-E9B5A3530078}" presName="hierChild3" presStyleCnt="0"/>
      <dgm:spPr/>
    </dgm:pt>
    <dgm:pt modelId="{A44F2356-CC0B-488C-9502-698BE5EA49AF}" type="pres">
      <dgm:prSet presAssocID="{D7D16F16-AD3D-44A6-B7A6-63B14916CA82}" presName="Name19" presStyleLbl="parChTrans1D2" presStyleIdx="1" presStyleCnt="2"/>
      <dgm:spPr/>
      <dgm:t>
        <a:bodyPr/>
        <a:lstStyle/>
        <a:p>
          <a:endParaRPr lang="en-US"/>
        </a:p>
      </dgm:t>
    </dgm:pt>
    <dgm:pt modelId="{924FEECF-034A-4BB9-ADAF-C45919B450F4}" type="pres">
      <dgm:prSet presAssocID="{F4F84E07-3CA8-4E5E-8A8A-3CC04E83B12E}" presName="Name21" presStyleCnt="0"/>
      <dgm:spPr/>
    </dgm:pt>
    <dgm:pt modelId="{78D21501-3967-4269-9C9A-3DF4A7085D08}" type="pres">
      <dgm:prSet presAssocID="{F4F84E07-3CA8-4E5E-8A8A-3CC04E83B12E}" presName="level2Shape" presStyleLbl="node2" presStyleIdx="1" presStyleCnt="2"/>
      <dgm:spPr/>
      <dgm:t>
        <a:bodyPr/>
        <a:lstStyle/>
        <a:p>
          <a:endParaRPr lang="en-US"/>
        </a:p>
      </dgm:t>
    </dgm:pt>
    <dgm:pt modelId="{A5CF2446-7FB5-4566-AFBE-C789C8A84070}" type="pres">
      <dgm:prSet presAssocID="{F4F84E07-3CA8-4E5E-8A8A-3CC04E83B12E}" presName="hierChild3" presStyleCnt="0"/>
      <dgm:spPr/>
    </dgm:pt>
    <dgm:pt modelId="{AC8F06F6-82DD-4593-95D7-3E7EE816D7FF}" type="pres">
      <dgm:prSet presAssocID="{7CF1CD2A-7E5A-4A52-B501-2CB5F8CCEA3D}" presName="Name19" presStyleLbl="parChTrans1D3" presStyleIdx="1" presStyleCnt="2"/>
      <dgm:spPr/>
      <dgm:t>
        <a:bodyPr/>
        <a:lstStyle/>
        <a:p>
          <a:endParaRPr lang="en-US"/>
        </a:p>
      </dgm:t>
    </dgm:pt>
    <dgm:pt modelId="{95685F5F-BCD9-465B-BDB6-18E301360E4D}" type="pres">
      <dgm:prSet presAssocID="{161825FD-FBD4-430B-BE03-61B91227DBFE}" presName="Name21" presStyleCnt="0"/>
      <dgm:spPr/>
    </dgm:pt>
    <dgm:pt modelId="{8ECA2339-51E5-4236-B650-F362D3B9CCE3}" type="pres">
      <dgm:prSet presAssocID="{161825FD-FBD4-430B-BE03-61B91227DBFE}" presName="level2Shape" presStyleLbl="node3" presStyleIdx="1" presStyleCnt="2" custLinFactNeighborX="837" custLinFactNeighborY="1701"/>
      <dgm:spPr/>
      <dgm:t>
        <a:bodyPr/>
        <a:lstStyle/>
        <a:p>
          <a:endParaRPr lang="en-US"/>
        </a:p>
      </dgm:t>
    </dgm:pt>
    <dgm:pt modelId="{43797629-EE4C-48AD-BF03-E2D6F1427AD9}" type="pres">
      <dgm:prSet presAssocID="{161825FD-FBD4-430B-BE03-61B91227DBFE}" presName="hierChild3" presStyleCnt="0"/>
      <dgm:spPr/>
    </dgm:pt>
    <dgm:pt modelId="{57696B14-2CC2-4932-9FA4-1BFACF8BE5BA}" type="pres">
      <dgm:prSet presAssocID="{01ACC78F-9143-4FA0-9C11-A547660770BF}" presName="bgShapesFlow" presStyleCnt="0"/>
      <dgm:spPr/>
    </dgm:pt>
    <dgm:pt modelId="{B39AA727-17B4-43B5-AB58-479D7C0538C1}" type="pres">
      <dgm:prSet presAssocID="{EF3FDA8B-C305-4BE9-8EEE-3780210A3DC2}" presName="rectComp" presStyleCnt="0"/>
      <dgm:spPr/>
    </dgm:pt>
    <dgm:pt modelId="{DF0465AC-6E7E-4B71-8608-89C3E95531C3}" type="pres">
      <dgm:prSet presAssocID="{EF3FDA8B-C305-4BE9-8EEE-3780210A3DC2}" presName="bgRect" presStyleLbl="bgShp" presStyleIdx="0" presStyleCnt="3" custLinFactNeighborY="-1798"/>
      <dgm:spPr/>
      <dgm:t>
        <a:bodyPr/>
        <a:lstStyle/>
        <a:p>
          <a:endParaRPr lang="en-US"/>
        </a:p>
      </dgm:t>
    </dgm:pt>
    <dgm:pt modelId="{45485FAE-AA61-4EF7-A8BB-F74A1F4412E2}" type="pres">
      <dgm:prSet presAssocID="{EF3FDA8B-C305-4BE9-8EEE-3780210A3DC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005A3-A423-4612-88F7-BF68CDE787CF}" type="pres">
      <dgm:prSet presAssocID="{EF3FDA8B-C305-4BE9-8EEE-3780210A3DC2}" presName="spComp" presStyleCnt="0"/>
      <dgm:spPr/>
    </dgm:pt>
    <dgm:pt modelId="{1CA0AB40-F869-4B56-BE13-D86998CA97D9}" type="pres">
      <dgm:prSet presAssocID="{EF3FDA8B-C305-4BE9-8EEE-3780210A3DC2}" presName="vSp" presStyleCnt="0"/>
      <dgm:spPr/>
    </dgm:pt>
    <dgm:pt modelId="{2F434938-2010-458E-8518-D1DEFAF4D46E}" type="pres">
      <dgm:prSet presAssocID="{E9F60E80-B0E8-497B-B31C-DEB5A31F4FBE}" presName="rectComp" presStyleCnt="0"/>
      <dgm:spPr/>
    </dgm:pt>
    <dgm:pt modelId="{E3F4CFBB-231D-43A6-8204-21A18F4636B2}" type="pres">
      <dgm:prSet presAssocID="{E9F60E80-B0E8-497B-B31C-DEB5A31F4FBE}" presName="bgRect" presStyleLbl="bgShp" presStyleIdx="1" presStyleCnt="3"/>
      <dgm:spPr/>
      <dgm:t>
        <a:bodyPr/>
        <a:lstStyle/>
        <a:p>
          <a:endParaRPr lang="en-US"/>
        </a:p>
      </dgm:t>
    </dgm:pt>
    <dgm:pt modelId="{688148FD-509A-4B6F-ADD7-3286DEADC6E6}" type="pres">
      <dgm:prSet presAssocID="{E9F60E80-B0E8-497B-B31C-DEB5A31F4FB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483BA-E186-43C6-92AD-3BBC7D80FCA8}" type="pres">
      <dgm:prSet presAssocID="{E9F60E80-B0E8-497B-B31C-DEB5A31F4FBE}" presName="spComp" presStyleCnt="0"/>
      <dgm:spPr/>
    </dgm:pt>
    <dgm:pt modelId="{645C4C32-351F-4720-A51D-501C87A9596C}" type="pres">
      <dgm:prSet presAssocID="{E9F60E80-B0E8-497B-B31C-DEB5A31F4FBE}" presName="vSp" presStyleCnt="0"/>
      <dgm:spPr/>
    </dgm:pt>
    <dgm:pt modelId="{8E5D3B60-D5E0-42F0-A550-B14CC342D67E}" type="pres">
      <dgm:prSet presAssocID="{C05C6745-8E2C-4B8A-9098-9F9D0D613869}" presName="rectComp" presStyleCnt="0"/>
      <dgm:spPr/>
    </dgm:pt>
    <dgm:pt modelId="{67F7D3ED-E87D-4C16-BC94-BA2C40C1517C}" type="pres">
      <dgm:prSet presAssocID="{C05C6745-8E2C-4B8A-9098-9F9D0D613869}" presName="bgRect" presStyleLbl="bgShp" presStyleIdx="2" presStyleCnt="3"/>
      <dgm:spPr/>
      <dgm:t>
        <a:bodyPr/>
        <a:lstStyle/>
        <a:p>
          <a:endParaRPr lang="en-US"/>
        </a:p>
      </dgm:t>
    </dgm:pt>
    <dgm:pt modelId="{8F0A46E0-FC87-405C-8C71-97F50C92A8B1}" type="pres">
      <dgm:prSet presAssocID="{C05C6745-8E2C-4B8A-9098-9F9D0D61386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0EBB1-41B1-4E3D-9AC8-365DE9FFB1B6}" srcId="{01ACC78F-9143-4FA0-9C11-A547660770BF}" destId="{EF3FDA8B-C305-4BE9-8EEE-3780210A3DC2}" srcOrd="1" destOrd="0" parTransId="{C39BC4F5-5312-40E6-A7F3-432C31B62177}" sibTransId="{74DD4A28-FD60-4136-9677-048D304887A7}"/>
    <dgm:cxn modelId="{171AF846-ED7F-45FA-9BE3-9F0B6A453C7F}" type="presOf" srcId="{F8BD2D71-E647-4002-86E2-E9B5A3530078}" destId="{1CDAE747-7D53-4D2C-B76E-33E89B665478}" srcOrd="0" destOrd="0" presId="urn:microsoft.com/office/officeart/2005/8/layout/hierarchy6"/>
    <dgm:cxn modelId="{46A3FFB6-FAB7-449D-A730-6DEB44D9A313}" type="presOf" srcId="{79FD772D-200B-4E93-A484-24AA6DCCBEB9}" destId="{08F3B299-90A2-4F69-B8A0-C65F1F7D6F92}" srcOrd="0" destOrd="0" presId="urn:microsoft.com/office/officeart/2005/8/layout/hierarchy6"/>
    <dgm:cxn modelId="{AB526A36-C547-47CE-8202-85A9FA548B0A}" type="presOf" srcId="{E9F60E80-B0E8-497B-B31C-DEB5A31F4FBE}" destId="{688148FD-509A-4B6F-ADD7-3286DEADC6E6}" srcOrd="1" destOrd="0" presId="urn:microsoft.com/office/officeart/2005/8/layout/hierarchy6"/>
    <dgm:cxn modelId="{C148BA3B-851F-4D23-A04B-0224AB76F169}" srcId="{01ACC78F-9143-4FA0-9C11-A547660770BF}" destId="{E9F60E80-B0E8-497B-B31C-DEB5A31F4FBE}" srcOrd="2" destOrd="0" parTransId="{CEAF74A8-089B-4A68-B1D6-B5987C4AC87B}" sibTransId="{42837B06-B35B-4980-82C0-A996B0AB9B03}"/>
    <dgm:cxn modelId="{1A23D3C2-9333-4C15-A9C1-C1ED14DF5B4D}" type="presOf" srcId="{EF3FDA8B-C305-4BE9-8EEE-3780210A3DC2}" destId="{DF0465AC-6E7E-4B71-8608-89C3E95531C3}" srcOrd="0" destOrd="0" presId="urn:microsoft.com/office/officeart/2005/8/layout/hierarchy6"/>
    <dgm:cxn modelId="{79EA0715-FA35-4E4B-A113-9E0490994E2E}" type="presOf" srcId="{D7D16F16-AD3D-44A6-B7A6-63B14916CA82}" destId="{A44F2356-CC0B-488C-9502-698BE5EA49AF}" srcOrd="0" destOrd="0" presId="urn:microsoft.com/office/officeart/2005/8/layout/hierarchy6"/>
    <dgm:cxn modelId="{E151C1E8-B515-40D7-BEDB-DDDBD0CA06F1}" srcId="{8C2DF02A-77E0-46BD-8B0E-3BB4B50AAA93}" destId="{F8BD2D71-E647-4002-86E2-E9B5A3530078}" srcOrd="0" destOrd="0" parTransId="{92AD102F-4338-4AFD-8955-E59DB03E3582}" sibTransId="{C1783EA8-4449-4998-B9E6-4F1C15752E18}"/>
    <dgm:cxn modelId="{3D8D7E19-6AB9-4561-BDB4-50708266FB4A}" type="presOf" srcId="{7CF1CD2A-7E5A-4A52-B501-2CB5F8CCEA3D}" destId="{AC8F06F6-82DD-4593-95D7-3E7EE816D7FF}" srcOrd="0" destOrd="0" presId="urn:microsoft.com/office/officeart/2005/8/layout/hierarchy6"/>
    <dgm:cxn modelId="{33DAEEF5-2F2D-4A09-80CC-EE2568F0B0DC}" type="presOf" srcId="{161825FD-FBD4-430B-BE03-61B91227DBFE}" destId="{8ECA2339-51E5-4236-B650-F362D3B9CCE3}" srcOrd="0" destOrd="0" presId="urn:microsoft.com/office/officeart/2005/8/layout/hierarchy6"/>
    <dgm:cxn modelId="{5A863363-6FBE-4E3E-B347-B726B01756FB}" type="presOf" srcId="{C05C6745-8E2C-4B8A-9098-9F9D0D613869}" destId="{67F7D3ED-E87D-4C16-BC94-BA2C40C1517C}" srcOrd="0" destOrd="0" presId="urn:microsoft.com/office/officeart/2005/8/layout/hierarchy6"/>
    <dgm:cxn modelId="{7B2B2729-CCEE-4DF2-87A0-1A1F59A72AB0}" type="presOf" srcId="{8C2DF02A-77E0-46BD-8B0E-3BB4B50AAA93}" destId="{97664D85-AA26-492D-9373-89CEC8D04CFC}" srcOrd="0" destOrd="0" presId="urn:microsoft.com/office/officeart/2005/8/layout/hierarchy6"/>
    <dgm:cxn modelId="{922B239D-2582-4DA8-A3F6-064D9C1239CA}" srcId="{79FD772D-200B-4E93-A484-24AA6DCCBEB9}" destId="{F4F84E07-3CA8-4E5E-8A8A-3CC04E83B12E}" srcOrd="1" destOrd="0" parTransId="{D7D16F16-AD3D-44A6-B7A6-63B14916CA82}" sibTransId="{3A5A3CAC-B549-47FF-A141-2887D08FC789}"/>
    <dgm:cxn modelId="{2BF9091C-5193-4E0C-8B8D-0EE2921737CD}" srcId="{01ACC78F-9143-4FA0-9C11-A547660770BF}" destId="{79FD772D-200B-4E93-A484-24AA6DCCBEB9}" srcOrd="0" destOrd="0" parTransId="{404A5D2C-2F7F-4571-9306-0572A7B6FA12}" sibTransId="{332B90AC-1C14-401F-B68A-661CFA537BA5}"/>
    <dgm:cxn modelId="{601AF2FA-65F7-4C7F-BB72-30920ACBACE4}" type="presOf" srcId="{10B09802-BA72-4CCF-8EBB-29E2E46E55AC}" destId="{FA34717A-9B93-44A3-B012-8AE8A7A0948A}" srcOrd="0" destOrd="0" presId="urn:microsoft.com/office/officeart/2005/8/layout/hierarchy6"/>
    <dgm:cxn modelId="{326BE9DE-4CB3-43E3-9F9B-567A08A42F8D}" type="presOf" srcId="{92AD102F-4338-4AFD-8955-E59DB03E3582}" destId="{1350D0A5-B37C-46F9-8F8F-A11D42951D5A}" srcOrd="0" destOrd="0" presId="urn:microsoft.com/office/officeart/2005/8/layout/hierarchy6"/>
    <dgm:cxn modelId="{06361CF6-61CE-4D96-9E36-91BB9FD05B8F}" type="presOf" srcId="{F4F84E07-3CA8-4E5E-8A8A-3CC04E83B12E}" destId="{78D21501-3967-4269-9C9A-3DF4A7085D08}" srcOrd="0" destOrd="0" presId="urn:microsoft.com/office/officeart/2005/8/layout/hierarchy6"/>
    <dgm:cxn modelId="{73D931CA-FF8F-4BC5-8F3B-925A2D0B574E}" srcId="{01ACC78F-9143-4FA0-9C11-A547660770BF}" destId="{C05C6745-8E2C-4B8A-9098-9F9D0D613869}" srcOrd="3" destOrd="0" parTransId="{735D8017-EF36-4E2C-A005-AE2CD5A12A5D}" sibTransId="{B037BA57-72EB-4E11-9134-D61F39AE6396}"/>
    <dgm:cxn modelId="{ECECFAAF-32F3-40D7-B456-93904D40C501}" type="presOf" srcId="{EF3FDA8B-C305-4BE9-8EEE-3780210A3DC2}" destId="{45485FAE-AA61-4EF7-A8BB-F74A1F4412E2}" srcOrd="1" destOrd="0" presId="urn:microsoft.com/office/officeart/2005/8/layout/hierarchy6"/>
    <dgm:cxn modelId="{B7D24C16-513E-4662-AC43-54584A0EDB78}" type="presOf" srcId="{01ACC78F-9143-4FA0-9C11-A547660770BF}" destId="{2B9EC85B-07B2-4DB3-AF4B-2BE99CB62410}" srcOrd="0" destOrd="0" presId="urn:microsoft.com/office/officeart/2005/8/layout/hierarchy6"/>
    <dgm:cxn modelId="{47F71CEE-8F94-46DA-B685-D0B7ECC4FBBE}" srcId="{79FD772D-200B-4E93-A484-24AA6DCCBEB9}" destId="{8C2DF02A-77E0-46BD-8B0E-3BB4B50AAA93}" srcOrd="0" destOrd="0" parTransId="{10B09802-BA72-4CCF-8EBB-29E2E46E55AC}" sibTransId="{A7685D22-991F-4CD6-85C9-9C903D323AE0}"/>
    <dgm:cxn modelId="{DF1AF623-2685-4892-9433-8D78A9932FF5}" type="presOf" srcId="{E9F60E80-B0E8-497B-B31C-DEB5A31F4FBE}" destId="{E3F4CFBB-231D-43A6-8204-21A18F4636B2}" srcOrd="0" destOrd="0" presId="urn:microsoft.com/office/officeart/2005/8/layout/hierarchy6"/>
    <dgm:cxn modelId="{C9CD5AF4-6AD4-4FC9-BAD9-48144C206828}" srcId="{F4F84E07-3CA8-4E5E-8A8A-3CC04E83B12E}" destId="{161825FD-FBD4-430B-BE03-61B91227DBFE}" srcOrd="0" destOrd="0" parTransId="{7CF1CD2A-7E5A-4A52-B501-2CB5F8CCEA3D}" sibTransId="{BCB0E6D3-A19A-4536-AC67-E7F53E001E3D}"/>
    <dgm:cxn modelId="{5F6D5436-E557-4FEA-8698-E888578E22AB}" type="presOf" srcId="{C05C6745-8E2C-4B8A-9098-9F9D0D613869}" destId="{8F0A46E0-FC87-405C-8C71-97F50C92A8B1}" srcOrd="1" destOrd="0" presId="urn:microsoft.com/office/officeart/2005/8/layout/hierarchy6"/>
    <dgm:cxn modelId="{D6F6B177-C499-4B02-A802-13B892298D2D}" type="presParOf" srcId="{2B9EC85B-07B2-4DB3-AF4B-2BE99CB62410}" destId="{40F98A8B-CF4F-4A2E-8BFD-B3E92632C0C6}" srcOrd="0" destOrd="0" presId="urn:microsoft.com/office/officeart/2005/8/layout/hierarchy6"/>
    <dgm:cxn modelId="{6F4A50BE-25D1-487E-8801-E609E1472BDC}" type="presParOf" srcId="{40F98A8B-CF4F-4A2E-8BFD-B3E92632C0C6}" destId="{0F1410BF-9351-4E50-85F2-574E210AF762}" srcOrd="0" destOrd="0" presId="urn:microsoft.com/office/officeart/2005/8/layout/hierarchy6"/>
    <dgm:cxn modelId="{CD570A43-61A7-422A-AC38-EFC3B4520860}" type="presParOf" srcId="{40F98A8B-CF4F-4A2E-8BFD-B3E92632C0C6}" destId="{47954296-9D03-4205-AF51-0883630CD5F9}" srcOrd="1" destOrd="0" presId="urn:microsoft.com/office/officeart/2005/8/layout/hierarchy6"/>
    <dgm:cxn modelId="{B7379410-DA9B-4E10-BBFB-47EDBD7BF56A}" type="presParOf" srcId="{47954296-9D03-4205-AF51-0883630CD5F9}" destId="{37A0E2ED-B7CE-46EB-8F09-C5009653F2AB}" srcOrd="0" destOrd="0" presId="urn:microsoft.com/office/officeart/2005/8/layout/hierarchy6"/>
    <dgm:cxn modelId="{D1D9664A-B748-4295-AF77-76C8E2186F89}" type="presParOf" srcId="{37A0E2ED-B7CE-46EB-8F09-C5009653F2AB}" destId="{08F3B299-90A2-4F69-B8A0-C65F1F7D6F92}" srcOrd="0" destOrd="0" presId="urn:microsoft.com/office/officeart/2005/8/layout/hierarchy6"/>
    <dgm:cxn modelId="{33D68A66-DCDE-4E5A-A32B-169F68713FE4}" type="presParOf" srcId="{37A0E2ED-B7CE-46EB-8F09-C5009653F2AB}" destId="{3E48F543-30FB-40F4-8176-2B32B3730844}" srcOrd="1" destOrd="0" presId="urn:microsoft.com/office/officeart/2005/8/layout/hierarchy6"/>
    <dgm:cxn modelId="{A07684E6-B0FF-4B83-93A9-63FB2D3E605C}" type="presParOf" srcId="{3E48F543-30FB-40F4-8176-2B32B3730844}" destId="{FA34717A-9B93-44A3-B012-8AE8A7A0948A}" srcOrd="0" destOrd="0" presId="urn:microsoft.com/office/officeart/2005/8/layout/hierarchy6"/>
    <dgm:cxn modelId="{500A1E74-8963-4C16-AD4D-BF5ECEC510BA}" type="presParOf" srcId="{3E48F543-30FB-40F4-8176-2B32B3730844}" destId="{F6391E3C-1995-44DD-BD52-28B22A84EFA6}" srcOrd="1" destOrd="0" presId="urn:microsoft.com/office/officeart/2005/8/layout/hierarchy6"/>
    <dgm:cxn modelId="{D86E0E5D-8BBE-49F4-B20B-301694240D41}" type="presParOf" srcId="{F6391E3C-1995-44DD-BD52-28B22A84EFA6}" destId="{97664D85-AA26-492D-9373-89CEC8D04CFC}" srcOrd="0" destOrd="0" presId="urn:microsoft.com/office/officeart/2005/8/layout/hierarchy6"/>
    <dgm:cxn modelId="{AED86AD2-1126-408B-90CA-2E4D934EB1E0}" type="presParOf" srcId="{F6391E3C-1995-44DD-BD52-28B22A84EFA6}" destId="{AC1C4F5E-8F40-4D29-8539-6C4939D62693}" srcOrd="1" destOrd="0" presId="urn:microsoft.com/office/officeart/2005/8/layout/hierarchy6"/>
    <dgm:cxn modelId="{F5149CA3-F79D-44F2-B231-73E633C3A877}" type="presParOf" srcId="{AC1C4F5E-8F40-4D29-8539-6C4939D62693}" destId="{1350D0A5-B37C-46F9-8F8F-A11D42951D5A}" srcOrd="0" destOrd="0" presId="urn:microsoft.com/office/officeart/2005/8/layout/hierarchy6"/>
    <dgm:cxn modelId="{110B6174-333A-447E-B8DE-85F90D54719B}" type="presParOf" srcId="{AC1C4F5E-8F40-4D29-8539-6C4939D62693}" destId="{B04592A8-B5E3-4800-BFF7-39612F110CC5}" srcOrd="1" destOrd="0" presId="urn:microsoft.com/office/officeart/2005/8/layout/hierarchy6"/>
    <dgm:cxn modelId="{DFDA9A73-88AD-4059-AA63-741509826747}" type="presParOf" srcId="{B04592A8-B5E3-4800-BFF7-39612F110CC5}" destId="{1CDAE747-7D53-4D2C-B76E-33E89B665478}" srcOrd="0" destOrd="0" presId="urn:microsoft.com/office/officeart/2005/8/layout/hierarchy6"/>
    <dgm:cxn modelId="{77309784-10B2-44CA-8248-F4D6957B9334}" type="presParOf" srcId="{B04592A8-B5E3-4800-BFF7-39612F110CC5}" destId="{68063AA5-0D1C-499A-B256-C3CAEC65A8FF}" srcOrd="1" destOrd="0" presId="urn:microsoft.com/office/officeart/2005/8/layout/hierarchy6"/>
    <dgm:cxn modelId="{9EEA1E7D-3419-443E-A6C6-40480EE39C5C}" type="presParOf" srcId="{3E48F543-30FB-40F4-8176-2B32B3730844}" destId="{A44F2356-CC0B-488C-9502-698BE5EA49AF}" srcOrd="2" destOrd="0" presId="urn:microsoft.com/office/officeart/2005/8/layout/hierarchy6"/>
    <dgm:cxn modelId="{9002B8BE-88A9-41CD-A565-C11344E36A4A}" type="presParOf" srcId="{3E48F543-30FB-40F4-8176-2B32B3730844}" destId="{924FEECF-034A-4BB9-ADAF-C45919B450F4}" srcOrd="3" destOrd="0" presId="urn:microsoft.com/office/officeart/2005/8/layout/hierarchy6"/>
    <dgm:cxn modelId="{01B27BEE-0A98-40B8-95C6-E5B8718E4104}" type="presParOf" srcId="{924FEECF-034A-4BB9-ADAF-C45919B450F4}" destId="{78D21501-3967-4269-9C9A-3DF4A7085D08}" srcOrd="0" destOrd="0" presId="urn:microsoft.com/office/officeart/2005/8/layout/hierarchy6"/>
    <dgm:cxn modelId="{6E66B33C-5220-449D-A235-CA0F69D8F307}" type="presParOf" srcId="{924FEECF-034A-4BB9-ADAF-C45919B450F4}" destId="{A5CF2446-7FB5-4566-AFBE-C789C8A84070}" srcOrd="1" destOrd="0" presId="urn:microsoft.com/office/officeart/2005/8/layout/hierarchy6"/>
    <dgm:cxn modelId="{138E7EF7-23BD-4579-A173-E6149514E316}" type="presParOf" srcId="{A5CF2446-7FB5-4566-AFBE-C789C8A84070}" destId="{AC8F06F6-82DD-4593-95D7-3E7EE816D7FF}" srcOrd="0" destOrd="0" presId="urn:microsoft.com/office/officeart/2005/8/layout/hierarchy6"/>
    <dgm:cxn modelId="{C27728DE-A546-409B-BFEA-007162897480}" type="presParOf" srcId="{A5CF2446-7FB5-4566-AFBE-C789C8A84070}" destId="{95685F5F-BCD9-465B-BDB6-18E301360E4D}" srcOrd="1" destOrd="0" presId="urn:microsoft.com/office/officeart/2005/8/layout/hierarchy6"/>
    <dgm:cxn modelId="{0F49560B-B774-4FEC-93AC-31A7F8F46E0A}" type="presParOf" srcId="{95685F5F-BCD9-465B-BDB6-18E301360E4D}" destId="{8ECA2339-51E5-4236-B650-F362D3B9CCE3}" srcOrd="0" destOrd="0" presId="urn:microsoft.com/office/officeart/2005/8/layout/hierarchy6"/>
    <dgm:cxn modelId="{8E77AD17-D001-4305-A524-2B2E33EDD920}" type="presParOf" srcId="{95685F5F-BCD9-465B-BDB6-18E301360E4D}" destId="{43797629-EE4C-48AD-BF03-E2D6F1427AD9}" srcOrd="1" destOrd="0" presId="urn:microsoft.com/office/officeart/2005/8/layout/hierarchy6"/>
    <dgm:cxn modelId="{89F03CBA-FAF2-4326-830E-F01CDA6AB927}" type="presParOf" srcId="{2B9EC85B-07B2-4DB3-AF4B-2BE99CB62410}" destId="{57696B14-2CC2-4932-9FA4-1BFACF8BE5BA}" srcOrd="1" destOrd="0" presId="urn:microsoft.com/office/officeart/2005/8/layout/hierarchy6"/>
    <dgm:cxn modelId="{2DD8E7F9-86B3-4A49-BBF5-C9A429EB7A84}" type="presParOf" srcId="{57696B14-2CC2-4932-9FA4-1BFACF8BE5BA}" destId="{B39AA727-17B4-43B5-AB58-479D7C0538C1}" srcOrd="0" destOrd="0" presId="urn:microsoft.com/office/officeart/2005/8/layout/hierarchy6"/>
    <dgm:cxn modelId="{66A54E1F-C801-4CF1-88AC-E2936E4E5003}" type="presParOf" srcId="{B39AA727-17B4-43B5-AB58-479D7C0538C1}" destId="{DF0465AC-6E7E-4B71-8608-89C3E95531C3}" srcOrd="0" destOrd="0" presId="urn:microsoft.com/office/officeart/2005/8/layout/hierarchy6"/>
    <dgm:cxn modelId="{F2AE9C84-E501-45E0-AB4F-FDDBA2D957DF}" type="presParOf" srcId="{B39AA727-17B4-43B5-AB58-479D7C0538C1}" destId="{45485FAE-AA61-4EF7-A8BB-F74A1F4412E2}" srcOrd="1" destOrd="0" presId="urn:microsoft.com/office/officeart/2005/8/layout/hierarchy6"/>
    <dgm:cxn modelId="{E3AA0307-F85E-46AD-A431-30A47ECD9DDF}" type="presParOf" srcId="{57696B14-2CC2-4932-9FA4-1BFACF8BE5BA}" destId="{C35005A3-A423-4612-88F7-BF68CDE787CF}" srcOrd="1" destOrd="0" presId="urn:microsoft.com/office/officeart/2005/8/layout/hierarchy6"/>
    <dgm:cxn modelId="{FCC696C7-53CF-4D85-BC6F-1CED75B8A679}" type="presParOf" srcId="{C35005A3-A423-4612-88F7-BF68CDE787CF}" destId="{1CA0AB40-F869-4B56-BE13-D86998CA97D9}" srcOrd="0" destOrd="0" presId="urn:microsoft.com/office/officeart/2005/8/layout/hierarchy6"/>
    <dgm:cxn modelId="{D2C0A926-DE48-4748-8629-976ED335E7F3}" type="presParOf" srcId="{57696B14-2CC2-4932-9FA4-1BFACF8BE5BA}" destId="{2F434938-2010-458E-8518-D1DEFAF4D46E}" srcOrd="2" destOrd="0" presId="urn:microsoft.com/office/officeart/2005/8/layout/hierarchy6"/>
    <dgm:cxn modelId="{F296B330-9A9A-4B14-99D1-50E2CF921BA9}" type="presParOf" srcId="{2F434938-2010-458E-8518-D1DEFAF4D46E}" destId="{E3F4CFBB-231D-43A6-8204-21A18F4636B2}" srcOrd="0" destOrd="0" presId="urn:microsoft.com/office/officeart/2005/8/layout/hierarchy6"/>
    <dgm:cxn modelId="{E763A9FF-8B77-47EB-891F-8E5755DF3910}" type="presParOf" srcId="{2F434938-2010-458E-8518-D1DEFAF4D46E}" destId="{688148FD-509A-4B6F-ADD7-3286DEADC6E6}" srcOrd="1" destOrd="0" presId="urn:microsoft.com/office/officeart/2005/8/layout/hierarchy6"/>
    <dgm:cxn modelId="{10FED881-3E4A-44B3-8227-6C8927757C9B}" type="presParOf" srcId="{57696B14-2CC2-4932-9FA4-1BFACF8BE5BA}" destId="{73A483BA-E186-43C6-92AD-3BBC7D80FCA8}" srcOrd="3" destOrd="0" presId="urn:microsoft.com/office/officeart/2005/8/layout/hierarchy6"/>
    <dgm:cxn modelId="{EDA28DF5-8ECA-4053-A42D-FC0FB35E8ED4}" type="presParOf" srcId="{73A483BA-E186-43C6-92AD-3BBC7D80FCA8}" destId="{645C4C32-351F-4720-A51D-501C87A9596C}" srcOrd="0" destOrd="0" presId="urn:microsoft.com/office/officeart/2005/8/layout/hierarchy6"/>
    <dgm:cxn modelId="{5DF33D49-C84A-4015-B1E7-57D8A63FA03C}" type="presParOf" srcId="{57696B14-2CC2-4932-9FA4-1BFACF8BE5BA}" destId="{8E5D3B60-D5E0-42F0-A550-B14CC342D67E}" srcOrd="4" destOrd="0" presId="urn:microsoft.com/office/officeart/2005/8/layout/hierarchy6"/>
    <dgm:cxn modelId="{144E951B-7BAD-4919-933E-8E2D579A1B25}" type="presParOf" srcId="{8E5D3B60-D5E0-42F0-A550-B14CC342D67E}" destId="{67F7D3ED-E87D-4C16-BC94-BA2C40C1517C}" srcOrd="0" destOrd="0" presId="urn:microsoft.com/office/officeart/2005/8/layout/hierarchy6"/>
    <dgm:cxn modelId="{2E82AB30-698A-4354-A655-8902F80485CF}" type="presParOf" srcId="{8E5D3B60-D5E0-42F0-A550-B14CC342D67E}" destId="{8F0A46E0-FC87-405C-8C71-97F50C92A8B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CC78F-9143-4FA0-9C11-A547660770B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D772D-200B-4E93-A484-24AA6DCCBEB9}">
      <dgm:prSet phldrT="[Text]"/>
      <dgm:spPr/>
      <dgm:t>
        <a:bodyPr/>
        <a:lstStyle/>
        <a:p>
          <a:r>
            <a:rPr lang="en-US" dirty="0" smtClean="0"/>
            <a:t>Workers arrive and observe same sample</a:t>
          </a:r>
          <a:endParaRPr lang="en-US" dirty="0"/>
        </a:p>
      </dgm:t>
    </dgm:pt>
    <dgm:pt modelId="{404A5D2C-2F7F-4571-9306-0572A7B6FA12}" type="parTrans" cxnId="{2BF9091C-5193-4E0C-8B8D-0EE2921737CD}">
      <dgm:prSet/>
      <dgm:spPr/>
      <dgm:t>
        <a:bodyPr/>
        <a:lstStyle/>
        <a:p>
          <a:endParaRPr lang="en-US"/>
        </a:p>
      </dgm:t>
    </dgm:pt>
    <dgm:pt modelId="{332B90AC-1C14-401F-B68A-661CFA537BA5}" type="sibTrans" cxnId="{2BF9091C-5193-4E0C-8B8D-0EE2921737CD}">
      <dgm:prSet/>
      <dgm:spPr/>
      <dgm:t>
        <a:bodyPr/>
        <a:lstStyle/>
        <a:p>
          <a:endParaRPr lang="en-US"/>
        </a:p>
      </dgm:t>
    </dgm:pt>
    <dgm:pt modelId="{EF3FDA8B-C305-4BE9-8EEE-3780210A3DC2}">
      <dgm:prSet phldrT="[Text]"/>
      <dgm:spPr/>
      <dgm:t>
        <a:bodyPr/>
        <a:lstStyle/>
        <a:p>
          <a:r>
            <a:rPr lang="en-US" dirty="0" smtClean="0"/>
            <a:t>Recruitment</a:t>
          </a:r>
          <a:endParaRPr lang="en-US" dirty="0"/>
        </a:p>
      </dgm:t>
    </dgm:pt>
    <dgm:pt modelId="{C39BC4F5-5312-40E6-A7F3-432C31B62177}" type="parTrans" cxnId="{CDA0EBB1-41B1-4E3D-9AC8-365DE9FFB1B6}">
      <dgm:prSet/>
      <dgm:spPr/>
      <dgm:t>
        <a:bodyPr/>
        <a:lstStyle/>
        <a:p>
          <a:endParaRPr lang="en-US"/>
        </a:p>
      </dgm:t>
    </dgm:pt>
    <dgm:pt modelId="{74DD4A28-FD60-4136-9677-048D304887A7}" type="sibTrans" cxnId="{CDA0EBB1-41B1-4E3D-9AC8-365DE9FFB1B6}">
      <dgm:prSet/>
      <dgm:spPr/>
      <dgm:t>
        <a:bodyPr/>
        <a:lstStyle/>
        <a:p>
          <a:endParaRPr lang="en-US"/>
        </a:p>
      </dgm:t>
    </dgm:pt>
    <dgm:pt modelId="{E9F60E80-B0E8-497B-B31C-DEB5A31F4FBE}">
      <dgm:prSet phldrT="[Text]"/>
      <dgm:spPr/>
      <dgm:t>
        <a:bodyPr/>
        <a:lstStyle/>
        <a:p>
          <a:r>
            <a:rPr lang="en-US" dirty="0" smtClean="0"/>
            <a:t>Label an image</a:t>
          </a:r>
          <a:endParaRPr lang="en-US" dirty="0"/>
        </a:p>
      </dgm:t>
    </dgm:pt>
    <dgm:pt modelId="{CEAF74A8-089B-4A68-B1D6-B5987C4AC87B}" type="parTrans" cxnId="{C148BA3B-851F-4D23-A04B-0224AB76F169}">
      <dgm:prSet/>
      <dgm:spPr/>
      <dgm:t>
        <a:bodyPr/>
        <a:lstStyle/>
        <a:p>
          <a:endParaRPr lang="en-US"/>
        </a:p>
      </dgm:t>
    </dgm:pt>
    <dgm:pt modelId="{42837B06-B35B-4980-82C0-A996B0AB9B03}" type="sibTrans" cxnId="{C148BA3B-851F-4D23-A04B-0224AB76F169}">
      <dgm:prSet/>
      <dgm:spPr/>
      <dgm:t>
        <a:bodyPr/>
        <a:lstStyle/>
        <a:p>
          <a:endParaRPr lang="en-US"/>
        </a:p>
      </dgm:t>
    </dgm:pt>
    <dgm:pt modelId="{C05C6745-8E2C-4B8A-9098-9F9D0D613869}">
      <dgm:prSet phldrT="[Text]"/>
      <dgm:spPr/>
      <dgm:t>
        <a:bodyPr/>
        <a:lstStyle/>
        <a:p>
          <a:r>
            <a:rPr lang="en-US" dirty="0" smtClean="0"/>
            <a:t>Observe and evaluate peer</a:t>
          </a:r>
          <a:endParaRPr lang="en-US" dirty="0"/>
        </a:p>
      </dgm:t>
    </dgm:pt>
    <dgm:pt modelId="{B037BA57-72EB-4E11-9134-D61F39AE6396}" type="sibTrans" cxnId="{73D931CA-FF8F-4BC5-8F3B-925A2D0B574E}">
      <dgm:prSet/>
      <dgm:spPr/>
      <dgm:t>
        <a:bodyPr/>
        <a:lstStyle/>
        <a:p>
          <a:endParaRPr lang="en-US"/>
        </a:p>
      </dgm:t>
    </dgm:pt>
    <dgm:pt modelId="{735D8017-EF36-4E2C-A005-AE2CD5A12A5D}" type="parTrans" cxnId="{73D931CA-FF8F-4BC5-8F3B-925A2D0B574E}">
      <dgm:prSet/>
      <dgm:spPr/>
      <dgm:t>
        <a:bodyPr/>
        <a:lstStyle/>
        <a:p>
          <a:endParaRPr lang="en-US"/>
        </a:p>
      </dgm:t>
    </dgm:pt>
    <dgm:pt modelId="{425F94F8-7A7A-4214-B72B-F287C97B75AF}">
      <dgm:prSet phldrT="[Text]"/>
      <dgm:spPr/>
      <dgm:t>
        <a:bodyPr/>
        <a:lstStyle/>
        <a:p>
          <a:r>
            <a:rPr lang="en-US" dirty="0" smtClean="0"/>
            <a:t>Label an image</a:t>
          </a:r>
          <a:endParaRPr lang="en-US" dirty="0"/>
        </a:p>
      </dgm:t>
    </dgm:pt>
    <dgm:pt modelId="{D787EA50-FF98-47BF-BCE5-D0C027470D6C}" type="parTrans" cxnId="{25513E53-38D1-4826-BD3C-6CCAF6FEA7AA}">
      <dgm:prSet/>
      <dgm:spPr/>
      <dgm:t>
        <a:bodyPr/>
        <a:lstStyle/>
        <a:p>
          <a:endParaRPr lang="en-US"/>
        </a:p>
      </dgm:t>
    </dgm:pt>
    <dgm:pt modelId="{4EF1DAEB-5B28-43BD-BB2D-6BDFBE7AC7AB}" type="sibTrans" cxnId="{25513E53-38D1-4826-BD3C-6CCAF6FEA7AA}">
      <dgm:prSet/>
      <dgm:spPr/>
      <dgm:t>
        <a:bodyPr/>
        <a:lstStyle/>
        <a:p>
          <a:endParaRPr lang="en-US"/>
        </a:p>
      </dgm:t>
    </dgm:pt>
    <dgm:pt modelId="{B34AF9B0-2548-45AC-B6F5-6C756AE28F48}">
      <dgm:prSet phldrT="[Text]"/>
      <dgm:spPr/>
      <dgm:t>
        <a:bodyPr/>
        <a:lstStyle/>
        <a:p>
          <a:r>
            <a:rPr lang="en-US" dirty="0" smtClean="0"/>
            <a:t>Evaluate worker producing many labels</a:t>
          </a:r>
        </a:p>
        <a:p>
          <a:r>
            <a:rPr lang="en-US" dirty="0" smtClean="0"/>
            <a:t> GOOD</a:t>
          </a:r>
          <a:endParaRPr lang="en-US" dirty="0"/>
        </a:p>
      </dgm:t>
    </dgm:pt>
    <dgm:pt modelId="{0D6985D5-FE73-406B-B436-183C793B9519}" type="parTrans" cxnId="{A46DF98E-3F99-4644-8E0A-0B1029752251}">
      <dgm:prSet/>
      <dgm:spPr/>
      <dgm:t>
        <a:bodyPr/>
        <a:lstStyle/>
        <a:p>
          <a:endParaRPr lang="en-US"/>
        </a:p>
      </dgm:t>
    </dgm:pt>
    <dgm:pt modelId="{194F79D7-E739-432D-B39F-7C1666DB9457}" type="sibTrans" cxnId="{A46DF98E-3F99-4644-8E0A-0B1029752251}">
      <dgm:prSet/>
      <dgm:spPr/>
      <dgm:t>
        <a:bodyPr/>
        <a:lstStyle/>
        <a:p>
          <a:endParaRPr lang="en-US"/>
        </a:p>
      </dgm:t>
    </dgm:pt>
    <dgm:pt modelId="{1154B5D9-B54D-4D2D-BAD6-014202327C6A}">
      <dgm:prSet phldrT="[Text]"/>
      <dgm:spPr/>
      <dgm:t>
        <a:bodyPr/>
        <a:lstStyle/>
        <a:p>
          <a:r>
            <a:rPr lang="en-US" dirty="0" smtClean="0"/>
            <a:t>Evaluate worker producing few labels </a:t>
          </a:r>
        </a:p>
        <a:p>
          <a:r>
            <a:rPr lang="en-US" dirty="0" smtClean="0"/>
            <a:t>BAD</a:t>
          </a:r>
          <a:endParaRPr lang="en-US" dirty="0"/>
        </a:p>
      </dgm:t>
    </dgm:pt>
    <dgm:pt modelId="{5F92AB5F-A294-4E82-BF91-0FC56AC41058}" type="parTrans" cxnId="{D23091E2-F77C-4635-B8A3-E99A8EC06A68}">
      <dgm:prSet/>
      <dgm:spPr/>
      <dgm:t>
        <a:bodyPr/>
        <a:lstStyle/>
        <a:p>
          <a:endParaRPr lang="en-US"/>
        </a:p>
      </dgm:t>
    </dgm:pt>
    <dgm:pt modelId="{5B54A149-08DF-4DB0-81EF-75A3FB2D4A17}" type="sibTrans" cxnId="{D23091E2-F77C-4635-B8A3-E99A8EC06A68}">
      <dgm:prSet/>
      <dgm:spPr/>
      <dgm:t>
        <a:bodyPr/>
        <a:lstStyle/>
        <a:p>
          <a:endParaRPr lang="en-US"/>
        </a:p>
      </dgm:t>
    </dgm:pt>
    <dgm:pt modelId="{2B9EC85B-07B2-4DB3-AF4B-2BE99CB62410}" type="pres">
      <dgm:prSet presAssocID="{01ACC78F-9143-4FA0-9C11-A547660770B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F98A8B-CF4F-4A2E-8BFD-B3E92632C0C6}" type="pres">
      <dgm:prSet presAssocID="{01ACC78F-9143-4FA0-9C11-A547660770BF}" presName="hierFlow" presStyleCnt="0"/>
      <dgm:spPr/>
    </dgm:pt>
    <dgm:pt modelId="{0F1410BF-9351-4E50-85F2-574E210AF762}" type="pres">
      <dgm:prSet presAssocID="{01ACC78F-9143-4FA0-9C11-A547660770BF}" presName="firstBuf" presStyleCnt="0"/>
      <dgm:spPr/>
    </dgm:pt>
    <dgm:pt modelId="{47954296-9D03-4205-AF51-0883630CD5F9}" type="pres">
      <dgm:prSet presAssocID="{01ACC78F-9143-4FA0-9C11-A547660770B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7A0E2ED-B7CE-46EB-8F09-C5009653F2AB}" type="pres">
      <dgm:prSet presAssocID="{79FD772D-200B-4E93-A484-24AA6DCCBEB9}" presName="Name14" presStyleCnt="0"/>
      <dgm:spPr/>
    </dgm:pt>
    <dgm:pt modelId="{08F3B299-90A2-4F69-B8A0-C65F1F7D6F92}" type="pres">
      <dgm:prSet presAssocID="{79FD772D-200B-4E93-A484-24AA6DCCBEB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48F543-30FB-40F4-8176-2B32B3730844}" type="pres">
      <dgm:prSet presAssocID="{79FD772D-200B-4E93-A484-24AA6DCCBEB9}" presName="hierChild2" presStyleCnt="0"/>
      <dgm:spPr/>
    </dgm:pt>
    <dgm:pt modelId="{4E9D084D-7909-4E62-B4C4-ABF58D5681CA}" type="pres">
      <dgm:prSet presAssocID="{D787EA50-FF98-47BF-BCE5-D0C027470D6C}" presName="Name19" presStyleLbl="parChTrans1D2" presStyleIdx="0" presStyleCnt="1"/>
      <dgm:spPr/>
      <dgm:t>
        <a:bodyPr/>
        <a:lstStyle/>
        <a:p>
          <a:endParaRPr lang="en-US"/>
        </a:p>
      </dgm:t>
    </dgm:pt>
    <dgm:pt modelId="{EE75B75E-8BBF-41E9-8574-28869D44310C}" type="pres">
      <dgm:prSet presAssocID="{425F94F8-7A7A-4214-B72B-F287C97B75AF}" presName="Name21" presStyleCnt="0"/>
      <dgm:spPr/>
    </dgm:pt>
    <dgm:pt modelId="{4BB5F23B-40FF-423D-A234-DBC8A56CFAB6}" type="pres">
      <dgm:prSet presAssocID="{425F94F8-7A7A-4214-B72B-F287C97B75AF}" presName="level2Shape" presStyleLbl="node2" presStyleIdx="0" presStyleCnt="1"/>
      <dgm:spPr/>
      <dgm:t>
        <a:bodyPr/>
        <a:lstStyle/>
        <a:p>
          <a:endParaRPr lang="en-US"/>
        </a:p>
      </dgm:t>
    </dgm:pt>
    <dgm:pt modelId="{5917BDA5-1C97-4F07-AC12-C325A9E1ACB3}" type="pres">
      <dgm:prSet presAssocID="{425F94F8-7A7A-4214-B72B-F287C97B75AF}" presName="hierChild3" presStyleCnt="0"/>
      <dgm:spPr/>
    </dgm:pt>
    <dgm:pt modelId="{B0AE89FF-9F1A-4833-9F14-81FA47188997}" type="pres">
      <dgm:prSet presAssocID="{0D6985D5-FE73-406B-B436-183C793B9519}" presName="Name19" presStyleLbl="parChTrans1D3" presStyleIdx="0" presStyleCnt="2"/>
      <dgm:spPr/>
      <dgm:t>
        <a:bodyPr/>
        <a:lstStyle/>
        <a:p>
          <a:endParaRPr lang="en-US"/>
        </a:p>
      </dgm:t>
    </dgm:pt>
    <dgm:pt modelId="{EDE5D876-57DA-4BE4-8634-D292852F5DBD}" type="pres">
      <dgm:prSet presAssocID="{B34AF9B0-2548-45AC-B6F5-6C756AE28F48}" presName="Name21" presStyleCnt="0"/>
      <dgm:spPr/>
    </dgm:pt>
    <dgm:pt modelId="{C14EC20D-E3B8-4B99-B968-1F831A9B8F05}" type="pres">
      <dgm:prSet presAssocID="{B34AF9B0-2548-45AC-B6F5-6C756AE28F48}" presName="level2Shape" presStyleLbl="node3" presStyleIdx="0" presStyleCnt="2"/>
      <dgm:spPr/>
      <dgm:t>
        <a:bodyPr/>
        <a:lstStyle/>
        <a:p>
          <a:endParaRPr lang="en-US"/>
        </a:p>
      </dgm:t>
    </dgm:pt>
    <dgm:pt modelId="{BC33880D-1112-490B-839A-8ED5EF79045A}" type="pres">
      <dgm:prSet presAssocID="{B34AF9B0-2548-45AC-B6F5-6C756AE28F48}" presName="hierChild3" presStyleCnt="0"/>
      <dgm:spPr/>
    </dgm:pt>
    <dgm:pt modelId="{F9235EDB-94A3-485F-971E-CAC51BB7AD72}" type="pres">
      <dgm:prSet presAssocID="{5F92AB5F-A294-4E82-BF91-0FC56AC41058}" presName="Name19" presStyleLbl="parChTrans1D3" presStyleIdx="1" presStyleCnt="2"/>
      <dgm:spPr/>
      <dgm:t>
        <a:bodyPr/>
        <a:lstStyle/>
        <a:p>
          <a:endParaRPr lang="en-US"/>
        </a:p>
      </dgm:t>
    </dgm:pt>
    <dgm:pt modelId="{3D31E8F2-C5F6-48A6-BE70-191D28AD478D}" type="pres">
      <dgm:prSet presAssocID="{1154B5D9-B54D-4D2D-BAD6-014202327C6A}" presName="Name21" presStyleCnt="0"/>
      <dgm:spPr/>
    </dgm:pt>
    <dgm:pt modelId="{7380675F-9E7A-4506-B381-2A21805C40DE}" type="pres">
      <dgm:prSet presAssocID="{1154B5D9-B54D-4D2D-BAD6-014202327C6A}" presName="level2Shape" presStyleLbl="node3" presStyleIdx="1" presStyleCnt="2"/>
      <dgm:spPr/>
      <dgm:t>
        <a:bodyPr/>
        <a:lstStyle/>
        <a:p>
          <a:endParaRPr lang="en-US"/>
        </a:p>
      </dgm:t>
    </dgm:pt>
    <dgm:pt modelId="{CB781C82-B2D4-4D5C-89A9-CAA1485AA297}" type="pres">
      <dgm:prSet presAssocID="{1154B5D9-B54D-4D2D-BAD6-014202327C6A}" presName="hierChild3" presStyleCnt="0"/>
      <dgm:spPr/>
    </dgm:pt>
    <dgm:pt modelId="{57696B14-2CC2-4932-9FA4-1BFACF8BE5BA}" type="pres">
      <dgm:prSet presAssocID="{01ACC78F-9143-4FA0-9C11-A547660770BF}" presName="bgShapesFlow" presStyleCnt="0"/>
      <dgm:spPr/>
    </dgm:pt>
    <dgm:pt modelId="{B39AA727-17B4-43B5-AB58-479D7C0538C1}" type="pres">
      <dgm:prSet presAssocID="{EF3FDA8B-C305-4BE9-8EEE-3780210A3DC2}" presName="rectComp" presStyleCnt="0"/>
      <dgm:spPr/>
    </dgm:pt>
    <dgm:pt modelId="{DF0465AC-6E7E-4B71-8608-89C3E95531C3}" type="pres">
      <dgm:prSet presAssocID="{EF3FDA8B-C305-4BE9-8EEE-3780210A3DC2}" presName="bgRect" presStyleLbl="bgShp" presStyleIdx="0" presStyleCnt="3"/>
      <dgm:spPr/>
      <dgm:t>
        <a:bodyPr/>
        <a:lstStyle/>
        <a:p>
          <a:endParaRPr lang="en-US"/>
        </a:p>
      </dgm:t>
    </dgm:pt>
    <dgm:pt modelId="{45485FAE-AA61-4EF7-A8BB-F74A1F4412E2}" type="pres">
      <dgm:prSet presAssocID="{EF3FDA8B-C305-4BE9-8EEE-3780210A3DC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005A3-A423-4612-88F7-BF68CDE787CF}" type="pres">
      <dgm:prSet presAssocID="{EF3FDA8B-C305-4BE9-8EEE-3780210A3DC2}" presName="spComp" presStyleCnt="0"/>
      <dgm:spPr/>
    </dgm:pt>
    <dgm:pt modelId="{1CA0AB40-F869-4B56-BE13-D86998CA97D9}" type="pres">
      <dgm:prSet presAssocID="{EF3FDA8B-C305-4BE9-8EEE-3780210A3DC2}" presName="vSp" presStyleCnt="0"/>
      <dgm:spPr/>
    </dgm:pt>
    <dgm:pt modelId="{2F434938-2010-458E-8518-D1DEFAF4D46E}" type="pres">
      <dgm:prSet presAssocID="{E9F60E80-B0E8-497B-B31C-DEB5A31F4FBE}" presName="rectComp" presStyleCnt="0"/>
      <dgm:spPr/>
    </dgm:pt>
    <dgm:pt modelId="{E3F4CFBB-231D-43A6-8204-21A18F4636B2}" type="pres">
      <dgm:prSet presAssocID="{E9F60E80-B0E8-497B-B31C-DEB5A31F4FBE}" presName="bgRect" presStyleLbl="bgShp" presStyleIdx="1" presStyleCnt="3"/>
      <dgm:spPr/>
      <dgm:t>
        <a:bodyPr/>
        <a:lstStyle/>
        <a:p>
          <a:endParaRPr lang="en-US"/>
        </a:p>
      </dgm:t>
    </dgm:pt>
    <dgm:pt modelId="{688148FD-509A-4B6F-ADD7-3286DEADC6E6}" type="pres">
      <dgm:prSet presAssocID="{E9F60E80-B0E8-497B-B31C-DEB5A31F4FB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483BA-E186-43C6-92AD-3BBC7D80FCA8}" type="pres">
      <dgm:prSet presAssocID="{E9F60E80-B0E8-497B-B31C-DEB5A31F4FBE}" presName="spComp" presStyleCnt="0"/>
      <dgm:spPr/>
    </dgm:pt>
    <dgm:pt modelId="{645C4C32-351F-4720-A51D-501C87A9596C}" type="pres">
      <dgm:prSet presAssocID="{E9F60E80-B0E8-497B-B31C-DEB5A31F4FBE}" presName="vSp" presStyleCnt="0"/>
      <dgm:spPr/>
    </dgm:pt>
    <dgm:pt modelId="{8E5D3B60-D5E0-42F0-A550-B14CC342D67E}" type="pres">
      <dgm:prSet presAssocID="{C05C6745-8E2C-4B8A-9098-9F9D0D613869}" presName="rectComp" presStyleCnt="0"/>
      <dgm:spPr/>
    </dgm:pt>
    <dgm:pt modelId="{67F7D3ED-E87D-4C16-BC94-BA2C40C1517C}" type="pres">
      <dgm:prSet presAssocID="{C05C6745-8E2C-4B8A-9098-9F9D0D613869}" presName="bgRect" presStyleLbl="bgShp" presStyleIdx="2" presStyleCnt="3"/>
      <dgm:spPr/>
      <dgm:t>
        <a:bodyPr/>
        <a:lstStyle/>
        <a:p>
          <a:endParaRPr lang="en-US"/>
        </a:p>
      </dgm:t>
    </dgm:pt>
    <dgm:pt modelId="{8F0A46E0-FC87-405C-8C71-97F50C92A8B1}" type="pres">
      <dgm:prSet presAssocID="{C05C6745-8E2C-4B8A-9098-9F9D0D61386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9D271D-ACF0-45F1-BC1B-659A9CA7B888}" type="presOf" srcId="{79FD772D-200B-4E93-A484-24AA6DCCBEB9}" destId="{08F3B299-90A2-4F69-B8A0-C65F1F7D6F92}" srcOrd="0" destOrd="0" presId="urn:microsoft.com/office/officeart/2005/8/layout/hierarchy6"/>
    <dgm:cxn modelId="{CDA0EBB1-41B1-4E3D-9AC8-365DE9FFB1B6}" srcId="{01ACC78F-9143-4FA0-9C11-A547660770BF}" destId="{EF3FDA8B-C305-4BE9-8EEE-3780210A3DC2}" srcOrd="1" destOrd="0" parTransId="{C39BC4F5-5312-40E6-A7F3-432C31B62177}" sibTransId="{74DD4A28-FD60-4136-9677-048D304887A7}"/>
    <dgm:cxn modelId="{43CF9E48-3751-4E72-82DD-AEA523468B6D}" type="presOf" srcId="{E9F60E80-B0E8-497B-B31C-DEB5A31F4FBE}" destId="{E3F4CFBB-231D-43A6-8204-21A18F4636B2}" srcOrd="0" destOrd="0" presId="urn:microsoft.com/office/officeart/2005/8/layout/hierarchy6"/>
    <dgm:cxn modelId="{C148BA3B-851F-4D23-A04B-0224AB76F169}" srcId="{01ACC78F-9143-4FA0-9C11-A547660770BF}" destId="{E9F60E80-B0E8-497B-B31C-DEB5A31F4FBE}" srcOrd="2" destOrd="0" parTransId="{CEAF74A8-089B-4A68-B1D6-B5987C4AC87B}" sibTransId="{42837B06-B35B-4980-82C0-A996B0AB9B03}"/>
    <dgm:cxn modelId="{06F01404-64E2-4917-A6C4-2EC68B54B62C}" type="presOf" srcId="{425F94F8-7A7A-4214-B72B-F287C97B75AF}" destId="{4BB5F23B-40FF-423D-A234-DBC8A56CFAB6}" srcOrd="0" destOrd="0" presId="urn:microsoft.com/office/officeart/2005/8/layout/hierarchy6"/>
    <dgm:cxn modelId="{6A26F607-FD60-4BE2-9D1D-39E6D3661117}" type="presOf" srcId="{EF3FDA8B-C305-4BE9-8EEE-3780210A3DC2}" destId="{DF0465AC-6E7E-4B71-8608-89C3E95531C3}" srcOrd="0" destOrd="0" presId="urn:microsoft.com/office/officeart/2005/8/layout/hierarchy6"/>
    <dgm:cxn modelId="{E9FCB152-51EF-4190-8E1B-4FA464865B42}" type="presOf" srcId="{D787EA50-FF98-47BF-BCE5-D0C027470D6C}" destId="{4E9D084D-7909-4E62-B4C4-ABF58D5681CA}" srcOrd="0" destOrd="0" presId="urn:microsoft.com/office/officeart/2005/8/layout/hierarchy6"/>
    <dgm:cxn modelId="{7AE6A3E8-2E64-4FFF-A319-8D13BF3086C7}" type="presOf" srcId="{B34AF9B0-2548-45AC-B6F5-6C756AE28F48}" destId="{C14EC20D-E3B8-4B99-B968-1F831A9B8F05}" srcOrd="0" destOrd="0" presId="urn:microsoft.com/office/officeart/2005/8/layout/hierarchy6"/>
    <dgm:cxn modelId="{25513E53-38D1-4826-BD3C-6CCAF6FEA7AA}" srcId="{79FD772D-200B-4E93-A484-24AA6DCCBEB9}" destId="{425F94F8-7A7A-4214-B72B-F287C97B75AF}" srcOrd="0" destOrd="0" parTransId="{D787EA50-FF98-47BF-BCE5-D0C027470D6C}" sibTransId="{4EF1DAEB-5B28-43BD-BB2D-6BDFBE7AC7AB}"/>
    <dgm:cxn modelId="{A46DF98E-3F99-4644-8E0A-0B1029752251}" srcId="{425F94F8-7A7A-4214-B72B-F287C97B75AF}" destId="{B34AF9B0-2548-45AC-B6F5-6C756AE28F48}" srcOrd="0" destOrd="0" parTransId="{0D6985D5-FE73-406B-B436-183C793B9519}" sibTransId="{194F79D7-E739-432D-B39F-7C1666DB9457}"/>
    <dgm:cxn modelId="{A3E3DCAC-6625-4F2B-8A66-F2C0165F2F3A}" type="presOf" srcId="{01ACC78F-9143-4FA0-9C11-A547660770BF}" destId="{2B9EC85B-07B2-4DB3-AF4B-2BE99CB62410}" srcOrd="0" destOrd="0" presId="urn:microsoft.com/office/officeart/2005/8/layout/hierarchy6"/>
    <dgm:cxn modelId="{30E5C4CB-B572-4C88-949B-031F47A67310}" type="presOf" srcId="{1154B5D9-B54D-4D2D-BAD6-014202327C6A}" destId="{7380675F-9E7A-4506-B381-2A21805C40DE}" srcOrd="0" destOrd="0" presId="urn:microsoft.com/office/officeart/2005/8/layout/hierarchy6"/>
    <dgm:cxn modelId="{2BF9091C-5193-4E0C-8B8D-0EE2921737CD}" srcId="{01ACC78F-9143-4FA0-9C11-A547660770BF}" destId="{79FD772D-200B-4E93-A484-24AA6DCCBEB9}" srcOrd="0" destOrd="0" parTransId="{404A5D2C-2F7F-4571-9306-0572A7B6FA12}" sibTransId="{332B90AC-1C14-401F-B68A-661CFA537BA5}"/>
    <dgm:cxn modelId="{D23091E2-F77C-4635-B8A3-E99A8EC06A68}" srcId="{425F94F8-7A7A-4214-B72B-F287C97B75AF}" destId="{1154B5D9-B54D-4D2D-BAD6-014202327C6A}" srcOrd="1" destOrd="0" parTransId="{5F92AB5F-A294-4E82-BF91-0FC56AC41058}" sibTransId="{5B54A149-08DF-4DB0-81EF-75A3FB2D4A17}"/>
    <dgm:cxn modelId="{F4C839ED-5F14-432C-9C00-78CF3706F9CF}" type="presOf" srcId="{C05C6745-8E2C-4B8A-9098-9F9D0D613869}" destId="{67F7D3ED-E87D-4C16-BC94-BA2C40C1517C}" srcOrd="0" destOrd="0" presId="urn:microsoft.com/office/officeart/2005/8/layout/hierarchy6"/>
    <dgm:cxn modelId="{73D931CA-FF8F-4BC5-8F3B-925A2D0B574E}" srcId="{01ACC78F-9143-4FA0-9C11-A547660770BF}" destId="{C05C6745-8E2C-4B8A-9098-9F9D0D613869}" srcOrd="3" destOrd="0" parTransId="{735D8017-EF36-4E2C-A005-AE2CD5A12A5D}" sibTransId="{B037BA57-72EB-4E11-9134-D61F39AE6396}"/>
    <dgm:cxn modelId="{E6DB27D3-96B1-49A4-A2BD-561C2DD06976}" type="presOf" srcId="{C05C6745-8E2C-4B8A-9098-9F9D0D613869}" destId="{8F0A46E0-FC87-405C-8C71-97F50C92A8B1}" srcOrd="1" destOrd="0" presId="urn:microsoft.com/office/officeart/2005/8/layout/hierarchy6"/>
    <dgm:cxn modelId="{71A5DAB1-E88E-4E0B-97B1-F0A87FC680C0}" type="presOf" srcId="{0D6985D5-FE73-406B-B436-183C793B9519}" destId="{B0AE89FF-9F1A-4833-9F14-81FA47188997}" srcOrd="0" destOrd="0" presId="urn:microsoft.com/office/officeart/2005/8/layout/hierarchy6"/>
    <dgm:cxn modelId="{F584FE19-9D6A-4D7F-8340-39652472E2A5}" type="presOf" srcId="{5F92AB5F-A294-4E82-BF91-0FC56AC41058}" destId="{F9235EDB-94A3-485F-971E-CAC51BB7AD72}" srcOrd="0" destOrd="0" presId="urn:microsoft.com/office/officeart/2005/8/layout/hierarchy6"/>
    <dgm:cxn modelId="{0469EDBF-E9D3-4826-A467-7C4AA7A8DA7C}" type="presOf" srcId="{EF3FDA8B-C305-4BE9-8EEE-3780210A3DC2}" destId="{45485FAE-AA61-4EF7-A8BB-F74A1F4412E2}" srcOrd="1" destOrd="0" presId="urn:microsoft.com/office/officeart/2005/8/layout/hierarchy6"/>
    <dgm:cxn modelId="{7BF829E2-E8C8-4A35-923C-DAFBCB76CDE6}" type="presOf" srcId="{E9F60E80-B0E8-497B-B31C-DEB5A31F4FBE}" destId="{688148FD-509A-4B6F-ADD7-3286DEADC6E6}" srcOrd="1" destOrd="0" presId="urn:microsoft.com/office/officeart/2005/8/layout/hierarchy6"/>
    <dgm:cxn modelId="{F8793498-BEE6-4F48-AE3C-CB05E84EEEDD}" type="presParOf" srcId="{2B9EC85B-07B2-4DB3-AF4B-2BE99CB62410}" destId="{40F98A8B-CF4F-4A2E-8BFD-B3E92632C0C6}" srcOrd="0" destOrd="0" presId="urn:microsoft.com/office/officeart/2005/8/layout/hierarchy6"/>
    <dgm:cxn modelId="{58306999-A306-4893-B171-7D345FC978E4}" type="presParOf" srcId="{40F98A8B-CF4F-4A2E-8BFD-B3E92632C0C6}" destId="{0F1410BF-9351-4E50-85F2-574E210AF762}" srcOrd="0" destOrd="0" presId="urn:microsoft.com/office/officeart/2005/8/layout/hierarchy6"/>
    <dgm:cxn modelId="{D0A557E1-260F-45CB-96E4-71F1B6CCACAD}" type="presParOf" srcId="{40F98A8B-CF4F-4A2E-8BFD-B3E92632C0C6}" destId="{47954296-9D03-4205-AF51-0883630CD5F9}" srcOrd="1" destOrd="0" presId="urn:microsoft.com/office/officeart/2005/8/layout/hierarchy6"/>
    <dgm:cxn modelId="{08AC37D6-3AC8-4CDD-B3A9-DB8EBEF5426F}" type="presParOf" srcId="{47954296-9D03-4205-AF51-0883630CD5F9}" destId="{37A0E2ED-B7CE-46EB-8F09-C5009653F2AB}" srcOrd="0" destOrd="0" presId="urn:microsoft.com/office/officeart/2005/8/layout/hierarchy6"/>
    <dgm:cxn modelId="{9C97A198-2565-49A4-BA62-0CBB394DE302}" type="presParOf" srcId="{37A0E2ED-B7CE-46EB-8F09-C5009653F2AB}" destId="{08F3B299-90A2-4F69-B8A0-C65F1F7D6F92}" srcOrd="0" destOrd="0" presId="urn:microsoft.com/office/officeart/2005/8/layout/hierarchy6"/>
    <dgm:cxn modelId="{B9CD68C5-E3D6-401C-887D-F802A0854EFB}" type="presParOf" srcId="{37A0E2ED-B7CE-46EB-8F09-C5009653F2AB}" destId="{3E48F543-30FB-40F4-8176-2B32B3730844}" srcOrd="1" destOrd="0" presId="urn:microsoft.com/office/officeart/2005/8/layout/hierarchy6"/>
    <dgm:cxn modelId="{D012370E-8365-47B1-8D61-876997A53DC7}" type="presParOf" srcId="{3E48F543-30FB-40F4-8176-2B32B3730844}" destId="{4E9D084D-7909-4E62-B4C4-ABF58D5681CA}" srcOrd="0" destOrd="0" presId="urn:microsoft.com/office/officeart/2005/8/layout/hierarchy6"/>
    <dgm:cxn modelId="{5429B2DD-8DD9-4DEF-9556-1AF74B263189}" type="presParOf" srcId="{3E48F543-30FB-40F4-8176-2B32B3730844}" destId="{EE75B75E-8BBF-41E9-8574-28869D44310C}" srcOrd="1" destOrd="0" presId="urn:microsoft.com/office/officeart/2005/8/layout/hierarchy6"/>
    <dgm:cxn modelId="{2975C7C3-94FA-4C76-A5A5-9DC81C67AE03}" type="presParOf" srcId="{EE75B75E-8BBF-41E9-8574-28869D44310C}" destId="{4BB5F23B-40FF-423D-A234-DBC8A56CFAB6}" srcOrd="0" destOrd="0" presId="urn:microsoft.com/office/officeart/2005/8/layout/hierarchy6"/>
    <dgm:cxn modelId="{399D575A-0C5E-4405-9B99-5DEF54EE064E}" type="presParOf" srcId="{EE75B75E-8BBF-41E9-8574-28869D44310C}" destId="{5917BDA5-1C97-4F07-AC12-C325A9E1ACB3}" srcOrd="1" destOrd="0" presId="urn:microsoft.com/office/officeart/2005/8/layout/hierarchy6"/>
    <dgm:cxn modelId="{984E4BF9-EFBE-40F4-B542-FDA55A16FE5C}" type="presParOf" srcId="{5917BDA5-1C97-4F07-AC12-C325A9E1ACB3}" destId="{B0AE89FF-9F1A-4833-9F14-81FA47188997}" srcOrd="0" destOrd="0" presId="urn:microsoft.com/office/officeart/2005/8/layout/hierarchy6"/>
    <dgm:cxn modelId="{73E5B558-4AB0-469F-9A5D-9E8CACC8644D}" type="presParOf" srcId="{5917BDA5-1C97-4F07-AC12-C325A9E1ACB3}" destId="{EDE5D876-57DA-4BE4-8634-D292852F5DBD}" srcOrd="1" destOrd="0" presId="urn:microsoft.com/office/officeart/2005/8/layout/hierarchy6"/>
    <dgm:cxn modelId="{CFF5E2F8-A133-4744-B7FE-F7113C2808B6}" type="presParOf" srcId="{EDE5D876-57DA-4BE4-8634-D292852F5DBD}" destId="{C14EC20D-E3B8-4B99-B968-1F831A9B8F05}" srcOrd="0" destOrd="0" presId="urn:microsoft.com/office/officeart/2005/8/layout/hierarchy6"/>
    <dgm:cxn modelId="{11BAF4ED-D42D-4687-9E04-56F9AA7E0CE7}" type="presParOf" srcId="{EDE5D876-57DA-4BE4-8634-D292852F5DBD}" destId="{BC33880D-1112-490B-839A-8ED5EF79045A}" srcOrd="1" destOrd="0" presId="urn:microsoft.com/office/officeart/2005/8/layout/hierarchy6"/>
    <dgm:cxn modelId="{0DE34A76-DF71-44DB-B2A5-A04B3F9B02C2}" type="presParOf" srcId="{5917BDA5-1C97-4F07-AC12-C325A9E1ACB3}" destId="{F9235EDB-94A3-485F-971E-CAC51BB7AD72}" srcOrd="2" destOrd="0" presId="urn:microsoft.com/office/officeart/2005/8/layout/hierarchy6"/>
    <dgm:cxn modelId="{3B262BB1-B64C-472C-B51A-E6DA48DDB482}" type="presParOf" srcId="{5917BDA5-1C97-4F07-AC12-C325A9E1ACB3}" destId="{3D31E8F2-C5F6-48A6-BE70-191D28AD478D}" srcOrd="3" destOrd="0" presId="urn:microsoft.com/office/officeart/2005/8/layout/hierarchy6"/>
    <dgm:cxn modelId="{FA3BB98B-575E-4A6E-9815-4921D9E73912}" type="presParOf" srcId="{3D31E8F2-C5F6-48A6-BE70-191D28AD478D}" destId="{7380675F-9E7A-4506-B381-2A21805C40DE}" srcOrd="0" destOrd="0" presId="urn:microsoft.com/office/officeart/2005/8/layout/hierarchy6"/>
    <dgm:cxn modelId="{CED8C37F-75AB-466A-9165-7FCD942BB521}" type="presParOf" srcId="{3D31E8F2-C5F6-48A6-BE70-191D28AD478D}" destId="{CB781C82-B2D4-4D5C-89A9-CAA1485AA297}" srcOrd="1" destOrd="0" presId="urn:microsoft.com/office/officeart/2005/8/layout/hierarchy6"/>
    <dgm:cxn modelId="{CD3CA207-48F8-4159-A379-47C058F87DDB}" type="presParOf" srcId="{2B9EC85B-07B2-4DB3-AF4B-2BE99CB62410}" destId="{57696B14-2CC2-4932-9FA4-1BFACF8BE5BA}" srcOrd="1" destOrd="0" presId="urn:microsoft.com/office/officeart/2005/8/layout/hierarchy6"/>
    <dgm:cxn modelId="{72BBF91E-DE15-4471-BE77-CCDF37EB85E0}" type="presParOf" srcId="{57696B14-2CC2-4932-9FA4-1BFACF8BE5BA}" destId="{B39AA727-17B4-43B5-AB58-479D7C0538C1}" srcOrd="0" destOrd="0" presId="urn:microsoft.com/office/officeart/2005/8/layout/hierarchy6"/>
    <dgm:cxn modelId="{D91F1838-94E6-431C-8777-9910C61A726F}" type="presParOf" srcId="{B39AA727-17B4-43B5-AB58-479D7C0538C1}" destId="{DF0465AC-6E7E-4B71-8608-89C3E95531C3}" srcOrd="0" destOrd="0" presId="urn:microsoft.com/office/officeart/2005/8/layout/hierarchy6"/>
    <dgm:cxn modelId="{A1C78714-DCAA-49E9-B13D-E2B4559C368E}" type="presParOf" srcId="{B39AA727-17B4-43B5-AB58-479D7C0538C1}" destId="{45485FAE-AA61-4EF7-A8BB-F74A1F4412E2}" srcOrd="1" destOrd="0" presId="urn:microsoft.com/office/officeart/2005/8/layout/hierarchy6"/>
    <dgm:cxn modelId="{47486E3D-8A24-4A0A-8D42-57945C556A5F}" type="presParOf" srcId="{57696B14-2CC2-4932-9FA4-1BFACF8BE5BA}" destId="{C35005A3-A423-4612-88F7-BF68CDE787CF}" srcOrd="1" destOrd="0" presId="urn:microsoft.com/office/officeart/2005/8/layout/hierarchy6"/>
    <dgm:cxn modelId="{E202FAEE-FD3E-4CE7-814C-37A434102C83}" type="presParOf" srcId="{C35005A3-A423-4612-88F7-BF68CDE787CF}" destId="{1CA0AB40-F869-4B56-BE13-D86998CA97D9}" srcOrd="0" destOrd="0" presId="urn:microsoft.com/office/officeart/2005/8/layout/hierarchy6"/>
    <dgm:cxn modelId="{A18D82CA-43CC-4293-8792-D3CDCE101BF2}" type="presParOf" srcId="{57696B14-2CC2-4932-9FA4-1BFACF8BE5BA}" destId="{2F434938-2010-458E-8518-D1DEFAF4D46E}" srcOrd="2" destOrd="0" presId="urn:microsoft.com/office/officeart/2005/8/layout/hierarchy6"/>
    <dgm:cxn modelId="{4391237C-4D95-4E51-943B-EE82E65F602C}" type="presParOf" srcId="{2F434938-2010-458E-8518-D1DEFAF4D46E}" destId="{E3F4CFBB-231D-43A6-8204-21A18F4636B2}" srcOrd="0" destOrd="0" presId="urn:microsoft.com/office/officeart/2005/8/layout/hierarchy6"/>
    <dgm:cxn modelId="{F3C9A334-7698-44C7-AF6B-958B7252A6B3}" type="presParOf" srcId="{2F434938-2010-458E-8518-D1DEFAF4D46E}" destId="{688148FD-509A-4B6F-ADD7-3286DEADC6E6}" srcOrd="1" destOrd="0" presId="urn:microsoft.com/office/officeart/2005/8/layout/hierarchy6"/>
    <dgm:cxn modelId="{9EF0C50B-9C41-4BF0-8621-3F546FFCBC83}" type="presParOf" srcId="{57696B14-2CC2-4932-9FA4-1BFACF8BE5BA}" destId="{73A483BA-E186-43C6-92AD-3BBC7D80FCA8}" srcOrd="3" destOrd="0" presId="urn:microsoft.com/office/officeart/2005/8/layout/hierarchy6"/>
    <dgm:cxn modelId="{9332A637-BCC8-4C81-935F-645EE6F7CD6A}" type="presParOf" srcId="{73A483BA-E186-43C6-92AD-3BBC7D80FCA8}" destId="{645C4C32-351F-4720-A51D-501C87A9596C}" srcOrd="0" destOrd="0" presId="urn:microsoft.com/office/officeart/2005/8/layout/hierarchy6"/>
    <dgm:cxn modelId="{3E085C39-C94E-4341-827E-90AEC8CA58B7}" type="presParOf" srcId="{57696B14-2CC2-4932-9FA4-1BFACF8BE5BA}" destId="{8E5D3B60-D5E0-42F0-A550-B14CC342D67E}" srcOrd="4" destOrd="0" presId="urn:microsoft.com/office/officeart/2005/8/layout/hierarchy6"/>
    <dgm:cxn modelId="{50AD719A-5D38-4C67-840B-901DE90BE551}" type="presParOf" srcId="{8E5D3B60-D5E0-42F0-A550-B14CC342D67E}" destId="{67F7D3ED-E87D-4C16-BC94-BA2C40C1517C}" srcOrd="0" destOrd="0" presId="urn:microsoft.com/office/officeart/2005/8/layout/hierarchy6"/>
    <dgm:cxn modelId="{BEB9B8F3-5160-4C4F-BA38-D23C1FB08DCD}" type="presParOf" srcId="{8E5D3B60-D5E0-42F0-A550-B14CC342D67E}" destId="{8F0A46E0-FC87-405C-8C71-97F50C92A8B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CC78F-9143-4FA0-9C11-A547660770B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D772D-200B-4E93-A484-24AA6DCCBEB9}">
      <dgm:prSet phldrT="[Text]"/>
      <dgm:spPr/>
      <dgm:t>
        <a:bodyPr/>
        <a:lstStyle/>
        <a:p>
          <a:r>
            <a:rPr lang="en-US" dirty="0" smtClean="0"/>
            <a:t>Workers arrive and observe same sample</a:t>
          </a:r>
          <a:endParaRPr lang="en-US" dirty="0"/>
        </a:p>
      </dgm:t>
    </dgm:pt>
    <dgm:pt modelId="{404A5D2C-2F7F-4571-9306-0572A7B6FA12}" type="parTrans" cxnId="{2BF9091C-5193-4E0C-8B8D-0EE2921737CD}">
      <dgm:prSet/>
      <dgm:spPr/>
      <dgm:t>
        <a:bodyPr/>
        <a:lstStyle/>
        <a:p>
          <a:endParaRPr lang="en-US"/>
        </a:p>
      </dgm:t>
    </dgm:pt>
    <dgm:pt modelId="{332B90AC-1C14-401F-B68A-661CFA537BA5}" type="sibTrans" cxnId="{2BF9091C-5193-4E0C-8B8D-0EE2921737CD}">
      <dgm:prSet/>
      <dgm:spPr/>
      <dgm:t>
        <a:bodyPr/>
        <a:lstStyle/>
        <a:p>
          <a:endParaRPr lang="en-US"/>
        </a:p>
      </dgm:t>
    </dgm:pt>
    <dgm:pt modelId="{EF3FDA8B-C305-4BE9-8EEE-3780210A3DC2}">
      <dgm:prSet phldrT="[Text]"/>
      <dgm:spPr/>
      <dgm:t>
        <a:bodyPr/>
        <a:lstStyle/>
        <a:p>
          <a:r>
            <a:rPr lang="en-US" dirty="0" smtClean="0"/>
            <a:t>Recruitment</a:t>
          </a:r>
          <a:endParaRPr lang="en-US" dirty="0"/>
        </a:p>
      </dgm:t>
    </dgm:pt>
    <dgm:pt modelId="{C39BC4F5-5312-40E6-A7F3-432C31B62177}" type="parTrans" cxnId="{CDA0EBB1-41B1-4E3D-9AC8-365DE9FFB1B6}">
      <dgm:prSet/>
      <dgm:spPr/>
      <dgm:t>
        <a:bodyPr/>
        <a:lstStyle/>
        <a:p>
          <a:endParaRPr lang="en-US"/>
        </a:p>
      </dgm:t>
    </dgm:pt>
    <dgm:pt modelId="{74DD4A28-FD60-4136-9677-048D304887A7}" type="sibTrans" cxnId="{CDA0EBB1-41B1-4E3D-9AC8-365DE9FFB1B6}">
      <dgm:prSet/>
      <dgm:spPr/>
      <dgm:t>
        <a:bodyPr/>
        <a:lstStyle/>
        <a:p>
          <a:endParaRPr lang="en-US"/>
        </a:p>
      </dgm:t>
    </dgm:pt>
    <dgm:pt modelId="{E9F60E80-B0E8-497B-B31C-DEB5A31F4FBE}">
      <dgm:prSet phldrT="[Text]"/>
      <dgm:spPr/>
      <dgm:t>
        <a:bodyPr/>
        <a:lstStyle/>
        <a:p>
          <a:r>
            <a:rPr lang="en-US" dirty="0" smtClean="0"/>
            <a:t>Beliefs about employer expectations updated</a:t>
          </a:r>
          <a:endParaRPr lang="en-US" dirty="0"/>
        </a:p>
      </dgm:t>
    </dgm:pt>
    <dgm:pt modelId="{CEAF74A8-089B-4A68-B1D6-B5987C4AC87B}" type="parTrans" cxnId="{C148BA3B-851F-4D23-A04B-0224AB76F169}">
      <dgm:prSet/>
      <dgm:spPr/>
      <dgm:t>
        <a:bodyPr/>
        <a:lstStyle/>
        <a:p>
          <a:endParaRPr lang="en-US"/>
        </a:p>
      </dgm:t>
    </dgm:pt>
    <dgm:pt modelId="{42837B06-B35B-4980-82C0-A996B0AB9B03}" type="sibTrans" cxnId="{C148BA3B-851F-4D23-A04B-0224AB76F169}">
      <dgm:prSet/>
      <dgm:spPr/>
      <dgm:t>
        <a:bodyPr/>
        <a:lstStyle/>
        <a:p>
          <a:endParaRPr lang="en-US"/>
        </a:p>
      </dgm:t>
    </dgm:pt>
    <dgm:pt modelId="{C05C6745-8E2C-4B8A-9098-9F9D0D613869}">
      <dgm:prSet phldrT="[Text]"/>
      <dgm:spPr/>
      <dgm:t>
        <a:bodyPr/>
        <a:lstStyle/>
        <a:p>
          <a:r>
            <a:rPr lang="en-US" dirty="0" smtClean="0"/>
            <a:t>Observe and evaluate peer </a:t>
          </a:r>
        </a:p>
        <a:p>
          <a:r>
            <a:rPr lang="en-US" dirty="0" smtClean="0"/>
            <a:t>(same image)</a:t>
          </a:r>
          <a:endParaRPr lang="en-US" dirty="0"/>
        </a:p>
      </dgm:t>
    </dgm:pt>
    <dgm:pt modelId="{B037BA57-72EB-4E11-9134-D61F39AE6396}" type="sibTrans" cxnId="{73D931CA-FF8F-4BC5-8F3B-925A2D0B574E}">
      <dgm:prSet/>
      <dgm:spPr/>
      <dgm:t>
        <a:bodyPr/>
        <a:lstStyle/>
        <a:p>
          <a:endParaRPr lang="en-US"/>
        </a:p>
      </dgm:t>
    </dgm:pt>
    <dgm:pt modelId="{735D8017-EF36-4E2C-A005-AE2CD5A12A5D}" type="parTrans" cxnId="{73D931CA-FF8F-4BC5-8F3B-925A2D0B574E}">
      <dgm:prSet/>
      <dgm:spPr/>
      <dgm:t>
        <a:bodyPr/>
        <a:lstStyle/>
        <a:p>
          <a:endParaRPr lang="en-US"/>
        </a:p>
      </dgm:t>
    </dgm:pt>
    <dgm:pt modelId="{425F94F8-7A7A-4214-B72B-F287C97B75AF}">
      <dgm:prSet phldrT="[Text]"/>
      <dgm:spPr/>
      <dgm:t>
        <a:bodyPr/>
        <a:lstStyle/>
        <a:p>
          <a:r>
            <a:rPr lang="en-US" dirty="0" smtClean="0"/>
            <a:t>Label an image; “NONE” (no notice)</a:t>
          </a:r>
          <a:endParaRPr lang="en-US" dirty="0"/>
        </a:p>
      </dgm:t>
    </dgm:pt>
    <dgm:pt modelId="{D787EA50-FF98-47BF-BCE5-D0C027470D6C}" type="parTrans" cxnId="{25513E53-38D1-4826-BD3C-6CCAF6FEA7AA}">
      <dgm:prSet/>
      <dgm:spPr/>
      <dgm:t>
        <a:bodyPr/>
        <a:lstStyle/>
        <a:p>
          <a:endParaRPr lang="en-US"/>
        </a:p>
      </dgm:t>
    </dgm:pt>
    <dgm:pt modelId="{4EF1DAEB-5B28-43BD-BB2D-6BDFBE7AC7AB}" type="sibTrans" cxnId="{25513E53-38D1-4826-BD3C-6CCAF6FEA7AA}">
      <dgm:prSet/>
      <dgm:spPr/>
      <dgm:t>
        <a:bodyPr/>
        <a:lstStyle/>
        <a:p>
          <a:endParaRPr lang="en-US"/>
        </a:p>
      </dgm:t>
    </dgm:pt>
    <dgm:pt modelId="{8355D1CB-F94A-48E5-98B8-9F1D0FCD632A}">
      <dgm:prSet phldrT="[Text]"/>
      <dgm:spPr/>
      <dgm:t>
        <a:bodyPr/>
        <a:lstStyle/>
        <a:p>
          <a:r>
            <a:rPr lang="en-US" dirty="0" smtClean="0"/>
            <a:t>Label an image; “CURB” notice after y =2</a:t>
          </a:r>
          <a:endParaRPr lang="en-US" dirty="0"/>
        </a:p>
      </dgm:t>
    </dgm:pt>
    <dgm:pt modelId="{E674F588-C6A8-41A8-B3FC-7918A23B5B98}" type="parTrans" cxnId="{233B8DA7-A159-4BAD-85A2-DDEE27E55548}">
      <dgm:prSet/>
      <dgm:spPr/>
      <dgm:t>
        <a:bodyPr/>
        <a:lstStyle/>
        <a:p>
          <a:endParaRPr lang="en-US"/>
        </a:p>
      </dgm:t>
    </dgm:pt>
    <dgm:pt modelId="{BC16AF48-0A1E-4FEA-8A02-6F3653B529A7}" type="sibTrans" cxnId="{233B8DA7-A159-4BAD-85A2-DDEE27E55548}">
      <dgm:prSet/>
      <dgm:spPr/>
      <dgm:t>
        <a:bodyPr/>
        <a:lstStyle/>
        <a:p>
          <a:endParaRPr lang="en-US"/>
        </a:p>
      </dgm:t>
    </dgm:pt>
    <dgm:pt modelId="{7D14E232-0075-4BA5-91DD-1E9DD40AEFB9}">
      <dgm:prSet phldrT="[Text]"/>
      <dgm:spPr/>
      <dgm:t>
        <a:bodyPr/>
        <a:lstStyle/>
        <a:p>
          <a:r>
            <a:rPr lang="en-US" dirty="0" smtClean="0"/>
            <a:t>Evaluate low-output image</a:t>
          </a:r>
          <a:endParaRPr lang="en-US" dirty="0"/>
        </a:p>
      </dgm:t>
    </dgm:pt>
    <dgm:pt modelId="{0DB4B171-4DD8-4691-BD1A-B3039F06B1A5}" type="parTrans" cxnId="{F58B3AE0-F203-47E8-938E-9660055A7E1B}">
      <dgm:prSet/>
      <dgm:spPr/>
      <dgm:t>
        <a:bodyPr/>
        <a:lstStyle/>
        <a:p>
          <a:endParaRPr lang="en-US"/>
        </a:p>
      </dgm:t>
    </dgm:pt>
    <dgm:pt modelId="{8CA92B57-4935-42BD-AAD8-D231526639C8}" type="sibTrans" cxnId="{F58B3AE0-F203-47E8-938E-9660055A7E1B}">
      <dgm:prSet/>
      <dgm:spPr/>
      <dgm:t>
        <a:bodyPr/>
        <a:lstStyle/>
        <a:p>
          <a:endParaRPr lang="en-US"/>
        </a:p>
      </dgm:t>
    </dgm:pt>
    <dgm:pt modelId="{464C1096-738B-4995-8FE8-3D974883DD03}">
      <dgm:prSet phldrT="[Text]"/>
      <dgm:spPr/>
      <dgm:t>
        <a:bodyPr/>
        <a:lstStyle/>
        <a:p>
          <a:r>
            <a:rPr lang="en-US" dirty="0" smtClean="0"/>
            <a:t>Evaluate low-output image</a:t>
          </a:r>
          <a:endParaRPr lang="en-US" dirty="0"/>
        </a:p>
      </dgm:t>
    </dgm:pt>
    <dgm:pt modelId="{17FFEE5D-195F-4F77-9966-D0FD79EC081C}" type="parTrans" cxnId="{F6EC67B1-8A4E-48B6-9425-FDDFC9F8E55C}">
      <dgm:prSet/>
      <dgm:spPr/>
      <dgm:t>
        <a:bodyPr/>
        <a:lstStyle/>
        <a:p>
          <a:endParaRPr lang="en-US"/>
        </a:p>
      </dgm:t>
    </dgm:pt>
    <dgm:pt modelId="{C94AC7CA-57C5-408C-AC1B-7CBEC0BBFEE7}" type="sibTrans" cxnId="{F6EC67B1-8A4E-48B6-9425-FDDFC9F8E55C}">
      <dgm:prSet/>
      <dgm:spPr/>
      <dgm:t>
        <a:bodyPr/>
        <a:lstStyle/>
        <a:p>
          <a:endParaRPr lang="en-US"/>
        </a:p>
      </dgm:t>
    </dgm:pt>
    <dgm:pt modelId="{2B9EC85B-07B2-4DB3-AF4B-2BE99CB62410}" type="pres">
      <dgm:prSet presAssocID="{01ACC78F-9143-4FA0-9C11-A547660770B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F98A8B-CF4F-4A2E-8BFD-B3E92632C0C6}" type="pres">
      <dgm:prSet presAssocID="{01ACC78F-9143-4FA0-9C11-A547660770BF}" presName="hierFlow" presStyleCnt="0"/>
      <dgm:spPr/>
    </dgm:pt>
    <dgm:pt modelId="{0F1410BF-9351-4E50-85F2-574E210AF762}" type="pres">
      <dgm:prSet presAssocID="{01ACC78F-9143-4FA0-9C11-A547660770BF}" presName="firstBuf" presStyleCnt="0"/>
      <dgm:spPr/>
    </dgm:pt>
    <dgm:pt modelId="{47954296-9D03-4205-AF51-0883630CD5F9}" type="pres">
      <dgm:prSet presAssocID="{01ACC78F-9143-4FA0-9C11-A547660770B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7A0E2ED-B7CE-46EB-8F09-C5009653F2AB}" type="pres">
      <dgm:prSet presAssocID="{79FD772D-200B-4E93-A484-24AA6DCCBEB9}" presName="Name14" presStyleCnt="0"/>
      <dgm:spPr/>
    </dgm:pt>
    <dgm:pt modelId="{08F3B299-90A2-4F69-B8A0-C65F1F7D6F92}" type="pres">
      <dgm:prSet presAssocID="{79FD772D-200B-4E93-A484-24AA6DCCBEB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48F543-30FB-40F4-8176-2B32B3730844}" type="pres">
      <dgm:prSet presAssocID="{79FD772D-200B-4E93-A484-24AA6DCCBEB9}" presName="hierChild2" presStyleCnt="0"/>
      <dgm:spPr/>
    </dgm:pt>
    <dgm:pt modelId="{A1F65741-29FD-4692-A061-9B3BC720918B}" type="pres">
      <dgm:prSet presAssocID="{E674F588-C6A8-41A8-B3FC-7918A23B5B9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A13DC62A-1AD3-4DBC-9B2B-D99EFBE57EA0}" type="pres">
      <dgm:prSet presAssocID="{8355D1CB-F94A-48E5-98B8-9F1D0FCD632A}" presName="Name21" presStyleCnt="0"/>
      <dgm:spPr/>
    </dgm:pt>
    <dgm:pt modelId="{0DB51803-FBD6-44A9-8363-D605255EE744}" type="pres">
      <dgm:prSet presAssocID="{8355D1CB-F94A-48E5-98B8-9F1D0FCD632A}" presName="level2Shape" presStyleLbl="node2" presStyleIdx="0" presStyleCnt="2"/>
      <dgm:spPr/>
      <dgm:t>
        <a:bodyPr/>
        <a:lstStyle/>
        <a:p>
          <a:endParaRPr lang="en-US"/>
        </a:p>
      </dgm:t>
    </dgm:pt>
    <dgm:pt modelId="{249EAC87-3370-46AA-B511-F6B1C5DB71CC}" type="pres">
      <dgm:prSet presAssocID="{8355D1CB-F94A-48E5-98B8-9F1D0FCD632A}" presName="hierChild3" presStyleCnt="0"/>
      <dgm:spPr/>
    </dgm:pt>
    <dgm:pt modelId="{68A90DFC-0BB8-4268-80FB-9D324624FB09}" type="pres">
      <dgm:prSet presAssocID="{0DB4B171-4DD8-4691-BD1A-B3039F06B1A5}" presName="Name19" presStyleLbl="parChTrans1D3" presStyleIdx="0" presStyleCnt="2"/>
      <dgm:spPr/>
      <dgm:t>
        <a:bodyPr/>
        <a:lstStyle/>
        <a:p>
          <a:endParaRPr lang="en-US"/>
        </a:p>
      </dgm:t>
    </dgm:pt>
    <dgm:pt modelId="{1C1E1570-FB02-4944-92DC-DCE807905F09}" type="pres">
      <dgm:prSet presAssocID="{7D14E232-0075-4BA5-91DD-1E9DD40AEFB9}" presName="Name21" presStyleCnt="0"/>
      <dgm:spPr/>
    </dgm:pt>
    <dgm:pt modelId="{E34DAE72-497B-47FB-A359-8B2AF882F73F}" type="pres">
      <dgm:prSet presAssocID="{7D14E232-0075-4BA5-91DD-1E9DD40AEFB9}" presName="level2Shape" presStyleLbl="node3" presStyleIdx="0" presStyleCnt="2"/>
      <dgm:spPr/>
      <dgm:t>
        <a:bodyPr/>
        <a:lstStyle/>
        <a:p>
          <a:endParaRPr lang="en-US"/>
        </a:p>
      </dgm:t>
    </dgm:pt>
    <dgm:pt modelId="{A4FE3EFD-C6B7-4F63-8516-F3978107B4DC}" type="pres">
      <dgm:prSet presAssocID="{7D14E232-0075-4BA5-91DD-1E9DD40AEFB9}" presName="hierChild3" presStyleCnt="0"/>
      <dgm:spPr/>
    </dgm:pt>
    <dgm:pt modelId="{4E9D084D-7909-4E62-B4C4-ABF58D5681CA}" type="pres">
      <dgm:prSet presAssocID="{D787EA50-FF98-47BF-BCE5-D0C027470D6C}" presName="Name19" presStyleLbl="parChTrans1D2" presStyleIdx="1" presStyleCnt="2"/>
      <dgm:spPr/>
      <dgm:t>
        <a:bodyPr/>
        <a:lstStyle/>
        <a:p>
          <a:endParaRPr lang="en-US"/>
        </a:p>
      </dgm:t>
    </dgm:pt>
    <dgm:pt modelId="{EE75B75E-8BBF-41E9-8574-28869D44310C}" type="pres">
      <dgm:prSet presAssocID="{425F94F8-7A7A-4214-B72B-F287C97B75AF}" presName="Name21" presStyleCnt="0"/>
      <dgm:spPr/>
    </dgm:pt>
    <dgm:pt modelId="{4BB5F23B-40FF-423D-A234-DBC8A56CFAB6}" type="pres">
      <dgm:prSet presAssocID="{425F94F8-7A7A-4214-B72B-F287C97B75AF}" presName="level2Shape" presStyleLbl="node2" presStyleIdx="1" presStyleCnt="2"/>
      <dgm:spPr/>
      <dgm:t>
        <a:bodyPr/>
        <a:lstStyle/>
        <a:p>
          <a:endParaRPr lang="en-US"/>
        </a:p>
      </dgm:t>
    </dgm:pt>
    <dgm:pt modelId="{5917BDA5-1C97-4F07-AC12-C325A9E1ACB3}" type="pres">
      <dgm:prSet presAssocID="{425F94F8-7A7A-4214-B72B-F287C97B75AF}" presName="hierChild3" presStyleCnt="0"/>
      <dgm:spPr/>
    </dgm:pt>
    <dgm:pt modelId="{56C65433-430B-469E-B7BF-97C712E0ADF7}" type="pres">
      <dgm:prSet presAssocID="{17FFEE5D-195F-4F77-9966-D0FD79EC081C}" presName="Name19" presStyleLbl="parChTrans1D3" presStyleIdx="1" presStyleCnt="2"/>
      <dgm:spPr/>
      <dgm:t>
        <a:bodyPr/>
        <a:lstStyle/>
        <a:p>
          <a:endParaRPr lang="en-US"/>
        </a:p>
      </dgm:t>
    </dgm:pt>
    <dgm:pt modelId="{588DC2E6-91E8-4B85-8F6B-2C1EA86392B5}" type="pres">
      <dgm:prSet presAssocID="{464C1096-738B-4995-8FE8-3D974883DD03}" presName="Name21" presStyleCnt="0"/>
      <dgm:spPr/>
    </dgm:pt>
    <dgm:pt modelId="{23FEE265-D84E-46FF-BDDE-BD94AB4C0613}" type="pres">
      <dgm:prSet presAssocID="{464C1096-738B-4995-8FE8-3D974883DD03}" presName="level2Shape" presStyleLbl="node3" presStyleIdx="1" presStyleCnt="2"/>
      <dgm:spPr/>
      <dgm:t>
        <a:bodyPr/>
        <a:lstStyle/>
        <a:p>
          <a:endParaRPr lang="en-US"/>
        </a:p>
      </dgm:t>
    </dgm:pt>
    <dgm:pt modelId="{3DC9BAE0-410C-443D-AD2F-33501F8EF640}" type="pres">
      <dgm:prSet presAssocID="{464C1096-738B-4995-8FE8-3D974883DD03}" presName="hierChild3" presStyleCnt="0"/>
      <dgm:spPr/>
    </dgm:pt>
    <dgm:pt modelId="{57696B14-2CC2-4932-9FA4-1BFACF8BE5BA}" type="pres">
      <dgm:prSet presAssocID="{01ACC78F-9143-4FA0-9C11-A547660770BF}" presName="bgShapesFlow" presStyleCnt="0"/>
      <dgm:spPr/>
    </dgm:pt>
    <dgm:pt modelId="{B39AA727-17B4-43B5-AB58-479D7C0538C1}" type="pres">
      <dgm:prSet presAssocID="{EF3FDA8B-C305-4BE9-8EEE-3780210A3DC2}" presName="rectComp" presStyleCnt="0"/>
      <dgm:spPr/>
    </dgm:pt>
    <dgm:pt modelId="{DF0465AC-6E7E-4B71-8608-89C3E95531C3}" type="pres">
      <dgm:prSet presAssocID="{EF3FDA8B-C305-4BE9-8EEE-3780210A3DC2}" presName="bgRect" presStyleLbl="bgShp" presStyleIdx="0" presStyleCnt="3" custLinFactNeighborX="-971"/>
      <dgm:spPr/>
      <dgm:t>
        <a:bodyPr/>
        <a:lstStyle/>
        <a:p>
          <a:endParaRPr lang="en-US"/>
        </a:p>
      </dgm:t>
    </dgm:pt>
    <dgm:pt modelId="{45485FAE-AA61-4EF7-A8BB-F74A1F4412E2}" type="pres">
      <dgm:prSet presAssocID="{EF3FDA8B-C305-4BE9-8EEE-3780210A3DC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005A3-A423-4612-88F7-BF68CDE787CF}" type="pres">
      <dgm:prSet presAssocID="{EF3FDA8B-C305-4BE9-8EEE-3780210A3DC2}" presName="spComp" presStyleCnt="0"/>
      <dgm:spPr/>
    </dgm:pt>
    <dgm:pt modelId="{1CA0AB40-F869-4B56-BE13-D86998CA97D9}" type="pres">
      <dgm:prSet presAssocID="{EF3FDA8B-C305-4BE9-8EEE-3780210A3DC2}" presName="vSp" presStyleCnt="0"/>
      <dgm:spPr/>
    </dgm:pt>
    <dgm:pt modelId="{2F434938-2010-458E-8518-D1DEFAF4D46E}" type="pres">
      <dgm:prSet presAssocID="{E9F60E80-B0E8-497B-B31C-DEB5A31F4FBE}" presName="rectComp" presStyleCnt="0"/>
      <dgm:spPr/>
    </dgm:pt>
    <dgm:pt modelId="{E3F4CFBB-231D-43A6-8204-21A18F4636B2}" type="pres">
      <dgm:prSet presAssocID="{E9F60E80-B0E8-497B-B31C-DEB5A31F4FBE}" presName="bgRect" presStyleLbl="bgShp" presStyleIdx="1" presStyleCnt="3"/>
      <dgm:spPr/>
      <dgm:t>
        <a:bodyPr/>
        <a:lstStyle/>
        <a:p>
          <a:endParaRPr lang="en-US"/>
        </a:p>
      </dgm:t>
    </dgm:pt>
    <dgm:pt modelId="{688148FD-509A-4B6F-ADD7-3286DEADC6E6}" type="pres">
      <dgm:prSet presAssocID="{E9F60E80-B0E8-497B-B31C-DEB5A31F4FB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483BA-E186-43C6-92AD-3BBC7D80FCA8}" type="pres">
      <dgm:prSet presAssocID="{E9F60E80-B0E8-497B-B31C-DEB5A31F4FBE}" presName="spComp" presStyleCnt="0"/>
      <dgm:spPr/>
    </dgm:pt>
    <dgm:pt modelId="{645C4C32-351F-4720-A51D-501C87A9596C}" type="pres">
      <dgm:prSet presAssocID="{E9F60E80-B0E8-497B-B31C-DEB5A31F4FBE}" presName="vSp" presStyleCnt="0"/>
      <dgm:spPr/>
    </dgm:pt>
    <dgm:pt modelId="{8E5D3B60-D5E0-42F0-A550-B14CC342D67E}" type="pres">
      <dgm:prSet presAssocID="{C05C6745-8E2C-4B8A-9098-9F9D0D613869}" presName="rectComp" presStyleCnt="0"/>
      <dgm:spPr/>
    </dgm:pt>
    <dgm:pt modelId="{67F7D3ED-E87D-4C16-BC94-BA2C40C1517C}" type="pres">
      <dgm:prSet presAssocID="{C05C6745-8E2C-4B8A-9098-9F9D0D613869}" presName="bgRect" presStyleLbl="bgShp" presStyleIdx="2" presStyleCnt="3"/>
      <dgm:spPr/>
      <dgm:t>
        <a:bodyPr/>
        <a:lstStyle/>
        <a:p>
          <a:endParaRPr lang="en-US"/>
        </a:p>
      </dgm:t>
    </dgm:pt>
    <dgm:pt modelId="{8F0A46E0-FC87-405C-8C71-97F50C92A8B1}" type="pres">
      <dgm:prSet presAssocID="{C05C6745-8E2C-4B8A-9098-9F9D0D61386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0EBB1-41B1-4E3D-9AC8-365DE9FFB1B6}" srcId="{01ACC78F-9143-4FA0-9C11-A547660770BF}" destId="{EF3FDA8B-C305-4BE9-8EEE-3780210A3DC2}" srcOrd="1" destOrd="0" parTransId="{C39BC4F5-5312-40E6-A7F3-432C31B62177}" sibTransId="{74DD4A28-FD60-4136-9677-048D304887A7}"/>
    <dgm:cxn modelId="{E34F9932-5CD4-48AF-8B49-A7A2ABEAF699}" type="presOf" srcId="{425F94F8-7A7A-4214-B72B-F287C97B75AF}" destId="{4BB5F23B-40FF-423D-A234-DBC8A56CFAB6}" srcOrd="0" destOrd="0" presId="urn:microsoft.com/office/officeart/2005/8/layout/hierarchy6"/>
    <dgm:cxn modelId="{F17B7290-B936-4998-BFD2-66FCC0E2ED31}" type="presOf" srcId="{17FFEE5D-195F-4F77-9966-D0FD79EC081C}" destId="{56C65433-430B-469E-B7BF-97C712E0ADF7}" srcOrd="0" destOrd="0" presId="urn:microsoft.com/office/officeart/2005/8/layout/hierarchy6"/>
    <dgm:cxn modelId="{C148BA3B-851F-4D23-A04B-0224AB76F169}" srcId="{01ACC78F-9143-4FA0-9C11-A547660770BF}" destId="{E9F60E80-B0E8-497B-B31C-DEB5A31F4FBE}" srcOrd="2" destOrd="0" parTransId="{CEAF74A8-089B-4A68-B1D6-B5987C4AC87B}" sibTransId="{42837B06-B35B-4980-82C0-A996B0AB9B03}"/>
    <dgm:cxn modelId="{D8E7008E-35CD-4893-85DC-E3C6CA2BCF04}" type="presOf" srcId="{EF3FDA8B-C305-4BE9-8EEE-3780210A3DC2}" destId="{DF0465AC-6E7E-4B71-8608-89C3E95531C3}" srcOrd="0" destOrd="0" presId="urn:microsoft.com/office/officeart/2005/8/layout/hierarchy6"/>
    <dgm:cxn modelId="{F58B3AE0-F203-47E8-938E-9660055A7E1B}" srcId="{8355D1CB-F94A-48E5-98B8-9F1D0FCD632A}" destId="{7D14E232-0075-4BA5-91DD-1E9DD40AEFB9}" srcOrd="0" destOrd="0" parTransId="{0DB4B171-4DD8-4691-BD1A-B3039F06B1A5}" sibTransId="{8CA92B57-4935-42BD-AAD8-D231526639C8}"/>
    <dgm:cxn modelId="{25513E53-38D1-4826-BD3C-6CCAF6FEA7AA}" srcId="{79FD772D-200B-4E93-A484-24AA6DCCBEB9}" destId="{425F94F8-7A7A-4214-B72B-F287C97B75AF}" srcOrd="1" destOrd="0" parTransId="{D787EA50-FF98-47BF-BCE5-D0C027470D6C}" sibTransId="{4EF1DAEB-5B28-43BD-BB2D-6BDFBE7AC7AB}"/>
    <dgm:cxn modelId="{5B79F56F-53FC-48A6-92B1-0951EB091B89}" type="presOf" srcId="{79FD772D-200B-4E93-A484-24AA6DCCBEB9}" destId="{08F3B299-90A2-4F69-B8A0-C65F1F7D6F92}" srcOrd="0" destOrd="0" presId="urn:microsoft.com/office/officeart/2005/8/layout/hierarchy6"/>
    <dgm:cxn modelId="{B6AD8F39-C05C-47F8-B685-4A10C02D45E7}" type="presOf" srcId="{0DB4B171-4DD8-4691-BD1A-B3039F06B1A5}" destId="{68A90DFC-0BB8-4268-80FB-9D324624FB09}" srcOrd="0" destOrd="0" presId="urn:microsoft.com/office/officeart/2005/8/layout/hierarchy6"/>
    <dgm:cxn modelId="{64B604BA-CB6E-426D-A72D-A8099C1BDBBC}" type="presOf" srcId="{D787EA50-FF98-47BF-BCE5-D0C027470D6C}" destId="{4E9D084D-7909-4E62-B4C4-ABF58D5681CA}" srcOrd="0" destOrd="0" presId="urn:microsoft.com/office/officeart/2005/8/layout/hierarchy6"/>
    <dgm:cxn modelId="{C591F004-EC6A-4E0F-A5B6-E492DB99937E}" type="presOf" srcId="{7D14E232-0075-4BA5-91DD-1E9DD40AEFB9}" destId="{E34DAE72-497B-47FB-A359-8B2AF882F73F}" srcOrd="0" destOrd="0" presId="urn:microsoft.com/office/officeart/2005/8/layout/hierarchy6"/>
    <dgm:cxn modelId="{2BF9091C-5193-4E0C-8B8D-0EE2921737CD}" srcId="{01ACC78F-9143-4FA0-9C11-A547660770BF}" destId="{79FD772D-200B-4E93-A484-24AA6DCCBEB9}" srcOrd="0" destOrd="0" parTransId="{404A5D2C-2F7F-4571-9306-0572A7B6FA12}" sibTransId="{332B90AC-1C14-401F-B68A-661CFA537BA5}"/>
    <dgm:cxn modelId="{7B3A5FDD-2456-4239-9EED-FA9E7B560F73}" type="presOf" srcId="{EF3FDA8B-C305-4BE9-8EEE-3780210A3DC2}" destId="{45485FAE-AA61-4EF7-A8BB-F74A1F4412E2}" srcOrd="1" destOrd="0" presId="urn:microsoft.com/office/officeart/2005/8/layout/hierarchy6"/>
    <dgm:cxn modelId="{1C33B899-E72E-4545-BC4F-BD4C5FE51A4A}" type="presOf" srcId="{E9F60E80-B0E8-497B-B31C-DEB5A31F4FBE}" destId="{688148FD-509A-4B6F-ADD7-3286DEADC6E6}" srcOrd="1" destOrd="0" presId="urn:microsoft.com/office/officeart/2005/8/layout/hierarchy6"/>
    <dgm:cxn modelId="{73D931CA-FF8F-4BC5-8F3B-925A2D0B574E}" srcId="{01ACC78F-9143-4FA0-9C11-A547660770BF}" destId="{C05C6745-8E2C-4B8A-9098-9F9D0D613869}" srcOrd="3" destOrd="0" parTransId="{735D8017-EF36-4E2C-A005-AE2CD5A12A5D}" sibTransId="{B037BA57-72EB-4E11-9134-D61F39AE6396}"/>
    <dgm:cxn modelId="{E1D37289-D753-403B-BF78-E56F3741E33A}" type="presOf" srcId="{8355D1CB-F94A-48E5-98B8-9F1D0FCD632A}" destId="{0DB51803-FBD6-44A9-8363-D605255EE744}" srcOrd="0" destOrd="0" presId="urn:microsoft.com/office/officeart/2005/8/layout/hierarchy6"/>
    <dgm:cxn modelId="{4368FC8B-A458-42E8-816D-1DB22787284B}" type="presOf" srcId="{E9F60E80-B0E8-497B-B31C-DEB5A31F4FBE}" destId="{E3F4CFBB-231D-43A6-8204-21A18F4636B2}" srcOrd="0" destOrd="0" presId="urn:microsoft.com/office/officeart/2005/8/layout/hierarchy6"/>
    <dgm:cxn modelId="{A0B1E611-2F57-4225-8A53-486624CABFB4}" type="presOf" srcId="{01ACC78F-9143-4FA0-9C11-A547660770BF}" destId="{2B9EC85B-07B2-4DB3-AF4B-2BE99CB62410}" srcOrd="0" destOrd="0" presId="urn:microsoft.com/office/officeart/2005/8/layout/hierarchy6"/>
    <dgm:cxn modelId="{B0CFC9B3-A6BE-4FDA-84E1-10BFEBB3BE31}" type="presOf" srcId="{C05C6745-8E2C-4B8A-9098-9F9D0D613869}" destId="{8F0A46E0-FC87-405C-8C71-97F50C92A8B1}" srcOrd="1" destOrd="0" presId="urn:microsoft.com/office/officeart/2005/8/layout/hierarchy6"/>
    <dgm:cxn modelId="{F6EC67B1-8A4E-48B6-9425-FDDFC9F8E55C}" srcId="{425F94F8-7A7A-4214-B72B-F287C97B75AF}" destId="{464C1096-738B-4995-8FE8-3D974883DD03}" srcOrd="0" destOrd="0" parTransId="{17FFEE5D-195F-4F77-9966-D0FD79EC081C}" sibTransId="{C94AC7CA-57C5-408C-AC1B-7CBEC0BBFEE7}"/>
    <dgm:cxn modelId="{233B8DA7-A159-4BAD-85A2-DDEE27E55548}" srcId="{79FD772D-200B-4E93-A484-24AA6DCCBEB9}" destId="{8355D1CB-F94A-48E5-98B8-9F1D0FCD632A}" srcOrd="0" destOrd="0" parTransId="{E674F588-C6A8-41A8-B3FC-7918A23B5B98}" sibTransId="{BC16AF48-0A1E-4FEA-8A02-6F3653B529A7}"/>
    <dgm:cxn modelId="{E7599C3F-FDC5-4BB5-9FF7-965F6FB2A03D}" type="presOf" srcId="{C05C6745-8E2C-4B8A-9098-9F9D0D613869}" destId="{67F7D3ED-E87D-4C16-BC94-BA2C40C1517C}" srcOrd="0" destOrd="0" presId="urn:microsoft.com/office/officeart/2005/8/layout/hierarchy6"/>
    <dgm:cxn modelId="{88B9D234-88C7-4603-AAF8-A8D44CB18B60}" type="presOf" srcId="{E674F588-C6A8-41A8-B3FC-7918A23B5B98}" destId="{A1F65741-29FD-4692-A061-9B3BC720918B}" srcOrd="0" destOrd="0" presId="urn:microsoft.com/office/officeart/2005/8/layout/hierarchy6"/>
    <dgm:cxn modelId="{A0B28CCA-0781-4E21-9289-BD9839D2518F}" type="presOf" srcId="{464C1096-738B-4995-8FE8-3D974883DD03}" destId="{23FEE265-D84E-46FF-BDDE-BD94AB4C0613}" srcOrd="0" destOrd="0" presId="urn:microsoft.com/office/officeart/2005/8/layout/hierarchy6"/>
    <dgm:cxn modelId="{FC052F64-2AF4-4386-9C61-CC11CBE63D87}" type="presParOf" srcId="{2B9EC85B-07B2-4DB3-AF4B-2BE99CB62410}" destId="{40F98A8B-CF4F-4A2E-8BFD-B3E92632C0C6}" srcOrd="0" destOrd="0" presId="urn:microsoft.com/office/officeart/2005/8/layout/hierarchy6"/>
    <dgm:cxn modelId="{01F0A448-0730-41DC-BC93-E7AD33F90643}" type="presParOf" srcId="{40F98A8B-CF4F-4A2E-8BFD-B3E92632C0C6}" destId="{0F1410BF-9351-4E50-85F2-574E210AF762}" srcOrd="0" destOrd="0" presId="urn:microsoft.com/office/officeart/2005/8/layout/hierarchy6"/>
    <dgm:cxn modelId="{F1565BC3-599C-40DA-8CD7-3F363EE541C1}" type="presParOf" srcId="{40F98A8B-CF4F-4A2E-8BFD-B3E92632C0C6}" destId="{47954296-9D03-4205-AF51-0883630CD5F9}" srcOrd="1" destOrd="0" presId="urn:microsoft.com/office/officeart/2005/8/layout/hierarchy6"/>
    <dgm:cxn modelId="{15662A36-B382-4577-AF4E-9E635B858600}" type="presParOf" srcId="{47954296-9D03-4205-AF51-0883630CD5F9}" destId="{37A0E2ED-B7CE-46EB-8F09-C5009653F2AB}" srcOrd="0" destOrd="0" presId="urn:microsoft.com/office/officeart/2005/8/layout/hierarchy6"/>
    <dgm:cxn modelId="{60209E29-EBBC-48BF-8056-C2CB17D26987}" type="presParOf" srcId="{37A0E2ED-B7CE-46EB-8F09-C5009653F2AB}" destId="{08F3B299-90A2-4F69-B8A0-C65F1F7D6F92}" srcOrd="0" destOrd="0" presId="urn:microsoft.com/office/officeart/2005/8/layout/hierarchy6"/>
    <dgm:cxn modelId="{1803C7A2-E4DC-46BD-9FDC-8C9893547F76}" type="presParOf" srcId="{37A0E2ED-B7CE-46EB-8F09-C5009653F2AB}" destId="{3E48F543-30FB-40F4-8176-2B32B3730844}" srcOrd="1" destOrd="0" presId="urn:microsoft.com/office/officeart/2005/8/layout/hierarchy6"/>
    <dgm:cxn modelId="{26DEF584-F531-41F0-A2AD-6ABE467E2E63}" type="presParOf" srcId="{3E48F543-30FB-40F4-8176-2B32B3730844}" destId="{A1F65741-29FD-4692-A061-9B3BC720918B}" srcOrd="0" destOrd="0" presId="urn:microsoft.com/office/officeart/2005/8/layout/hierarchy6"/>
    <dgm:cxn modelId="{43BC1287-7CCB-4F26-AF87-4D5262555DB1}" type="presParOf" srcId="{3E48F543-30FB-40F4-8176-2B32B3730844}" destId="{A13DC62A-1AD3-4DBC-9B2B-D99EFBE57EA0}" srcOrd="1" destOrd="0" presId="urn:microsoft.com/office/officeart/2005/8/layout/hierarchy6"/>
    <dgm:cxn modelId="{FA81008B-7459-40FB-8827-0D53E4783A81}" type="presParOf" srcId="{A13DC62A-1AD3-4DBC-9B2B-D99EFBE57EA0}" destId="{0DB51803-FBD6-44A9-8363-D605255EE744}" srcOrd="0" destOrd="0" presId="urn:microsoft.com/office/officeart/2005/8/layout/hierarchy6"/>
    <dgm:cxn modelId="{54779F5A-8B44-4AA2-9462-3F4EBA79D647}" type="presParOf" srcId="{A13DC62A-1AD3-4DBC-9B2B-D99EFBE57EA0}" destId="{249EAC87-3370-46AA-B511-F6B1C5DB71CC}" srcOrd="1" destOrd="0" presId="urn:microsoft.com/office/officeart/2005/8/layout/hierarchy6"/>
    <dgm:cxn modelId="{E3F2B9CA-CDBC-49D0-862D-265133D8D820}" type="presParOf" srcId="{249EAC87-3370-46AA-B511-F6B1C5DB71CC}" destId="{68A90DFC-0BB8-4268-80FB-9D324624FB09}" srcOrd="0" destOrd="0" presId="urn:microsoft.com/office/officeart/2005/8/layout/hierarchy6"/>
    <dgm:cxn modelId="{1EBE732C-53E6-42E9-A1A8-1B759CEAFA06}" type="presParOf" srcId="{249EAC87-3370-46AA-B511-F6B1C5DB71CC}" destId="{1C1E1570-FB02-4944-92DC-DCE807905F09}" srcOrd="1" destOrd="0" presId="urn:microsoft.com/office/officeart/2005/8/layout/hierarchy6"/>
    <dgm:cxn modelId="{3DF0964B-41E9-4F3A-8588-97D90DC60B39}" type="presParOf" srcId="{1C1E1570-FB02-4944-92DC-DCE807905F09}" destId="{E34DAE72-497B-47FB-A359-8B2AF882F73F}" srcOrd="0" destOrd="0" presId="urn:microsoft.com/office/officeart/2005/8/layout/hierarchy6"/>
    <dgm:cxn modelId="{21F57F4E-3226-4ACA-8B00-CA1D67B6B9DA}" type="presParOf" srcId="{1C1E1570-FB02-4944-92DC-DCE807905F09}" destId="{A4FE3EFD-C6B7-4F63-8516-F3978107B4DC}" srcOrd="1" destOrd="0" presId="urn:microsoft.com/office/officeart/2005/8/layout/hierarchy6"/>
    <dgm:cxn modelId="{0ECF2519-0605-4B79-B7BE-C0A1D672D443}" type="presParOf" srcId="{3E48F543-30FB-40F4-8176-2B32B3730844}" destId="{4E9D084D-7909-4E62-B4C4-ABF58D5681CA}" srcOrd="2" destOrd="0" presId="urn:microsoft.com/office/officeart/2005/8/layout/hierarchy6"/>
    <dgm:cxn modelId="{BF44BD5C-44E7-4F4D-8638-A93603C21C93}" type="presParOf" srcId="{3E48F543-30FB-40F4-8176-2B32B3730844}" destId="{EE75B75E-8BBF-41E9-8574-28869D44310C}" srcOrd="3" destOrd="0" presId="urn:microsoft.com/office/officeart/2005/8/layout/hierarchy6"/>
    <dgm:cxn modelId="{655CA4CC-EFDB-47C9-9E21-26F0C18A0F69}" type="presParOf" srcId="{EE75B75E-8BBF-41E9-8574-28869D44310C}" destId="{4BB5F23B-40FF-423D-A234-DBC8A56CFAB6}" srcOrd="0" destOrd="0" presId="urn:microsoft.com/office/officeart/2005/8/layout/hierarchy6"/>
    <dgm:cxn modelId="{0672561A-7EE9-4D75-B3B2-19344E2F8B1F}" type="presParOf" srcId="{EE75B75E-8BBF-41E9-8574-28869D44310C}" destId="{5917BDA5-1C97-4F07-AC12-C325A9E1ACB3}" srcOrd="1" destOrd="0" presId="urn:microsoft.com/office/officeart/2005/8/layout/hierarchy6"/>
    <dgm:cxn modelId="{45F2CA49-33E0-486E-B0FA-64D9F9803B6C}" type="presParOf" srcId="{5917BDA5-1C97-4F07-AC12-C325A9E1ACB3}" destId="{56C65433-430B-469E-B7BF-97C712E0ADF7}" srcOrd="0" destOrd="0" presId="urn:microsoft.com/office/officeart/2005/8/layout/hierarchy6"/>
    <dgm:cxn modelId="{74E81451-E2A8-40AA-AD36-56E9205280B3}" type="presParOf" srcId="{5917BDA5-1C97-4F07-AC12-C325A9E1ACB3}" destId="{588DC2E6-91E8-4B85-8F6B-2C1EA86392B5}" srcOrd="1" destOrd="0" presId="urn:microsoft.com/office/officeart/2005/8/layout/hierarchy6"/>
    <dgm:cxn modelId="{143AD862-C54F-41D1-8649-3B61778E9D8E}" type="presParOf" srcId="{588DC2E6-91E8-4B85-8F6B-2C1EA86392B5}" destId="{23FEE265-D84E-46FF-BDDE-BD94AB4C0613}" srcOrd="0" destOrd="0" presId="urn:microsoft.com/office/officeart/2005/8/layout/hierarchy6"/>
    <dgm:cxn modelId="{B0671153-40AA-4C3A-AFA0-822ADA6583AA}" type="presParOf" srcId="{588DC2E6-91E8-4B85-8F6B-2C1EA86392B5}" destId="{3DC9BAE0-410C-443D-AD2F-33501F8EF640}" srcOrd="1" destOrd="0" presId="urn:microsoft.com/office/officeart/2005/8/layout/hierarchy6"/>
    <dgm:cxn modelId="{36D8E3BF-9602-443A-86CB-98C442BA5599}" type="presParOf" srcId="{2B9EC85B-07B2-4DB3-AF4B-2BE99CB62410}" destId="{57696B14-2CC2-4932-9FA4-1BFACF8BE5BA}" srcOrd="1" destOrd="0" presId="urn:microsoft.com/office/officeart/2005/8/layout/hierarchy6"/>
    <dgm:cxn modelId="{8DF5B6D2-8B0F-4895-96AB-2062B243F7BF}" type="presParOf" srcId="{57696B14-2CC2-4932-9FA4-1BFACF8BE5BA}" destId="{B39AA727-17B4-43B5-AB58-479D7C0538C1}" srcOrd="0" destOrd="0" presId="urn:microsoft.com/office/officeart/2005/8/layout/hierarchy6"/>
    <dgm:cxn modelId="{ED0768C1-9E78-42A0-B528-AC53EEE6A261}" type="presParOf" srcId="{B39AA727-17B4-43B5-AB58-479D7C0538C1}" destId="{DF0465AC-6E7E-4B71-8608-89C3E95531C3}" srcOrd="0" destOrd="0" presId="urn:microsoft.com/office/officeart/2005/8/layout/hierarchy6"/>
    <dgm:cxn modelId="{BF4DC024-142E-4ED7-B3D2-F990BF5FAD67}" type="presParOf" srcId="{B39AA727-17B4-43B5-AB58-479D7C0538C1}" destId="{45485FAE-AA61-4EF7-A8BB-F74A1F4412E2}" srcOrd="1" destOrd="0" presId="urn:microsoft.com/office/officeart/2005/8/layout/hierarchy6"/>
    <dgm:cxn modelId="{CBB99CEC-A8AD-418C-B41C-C6DDFFB438B0}" type="presParOf" srcId="{57696B14-2CC2-4932-9FA4-1BFACF8BE5BA}" destId="{C35005A3-A423-4612-88F7-BF68CDE787CF}" srcOrd="1" destOrd="0" presId="urn:microsoft.com/office/officeart/2005/8/layout/hierarchy6"/>
    <dgm:cxn modelId="{427B5765-94B8-4F61-A2D1-9D49DE3B4870}" type="presParOf" srcId="{C35005A3-A423-4612-88F7-BF68CDE787CF}" destId="{1CA0AB40-F869-4B56-BE13-D86998CA97D9}" srcOrd="0" destOrd="0" presId="urn:microsoft.com/office/officeart/2005/8/layout/hierarchy6"/>
    <dgm:cxn modelId="{832DF654-7B40-44DD-9296-4DBCA139F27C}" type="presParOf" srcId="{57696B14-2CC2-4932-9FA4-1BFACF8BE5BA}" destId="{2F434938-2010-458E-8518-D1DEFAF4D46E}" srcOrd="2" destOrd="0" presId="urn:microsoft.com/office/officeart/2005/8/layout/hierarchy6"/>
    <dgm:cxn modelId="{290BDE99-99D4-4480-8978-6E85558A9441}" type="presParOf" srcId="{2F434938-2010-458E-8518-D1DEFAF4D46E}" destId="{E3F4CFBB-231D-43A6-8204-21A18F4636B2}" srcOrd="0" destOrd="0" presId="urn:microsoft.com/office/officeart/2005/8/layout/hierarchy6"/>
    <dgm:cxn modelId="{6A32C5A5-7CD0-49AA-B965-D37469078C4B}" type="presParOf" srcId="{2F434938-2010-458E-8518-D1DEFAF4D46E}" destId="{688148FD-509A-4B6F-ADD7-3286DEADC6E6}" srcOrd="1" destOrd="0" presId="urn:microsoft.com/office/officeart/2005/8/layout/hierarchy6"/>
    <dgm:cxn modelId="{972444A2-6727-47ED-AC65-877D4A14B86D}" type="presParOf" srcId="{57696B14-2CC2-4932-9FA4-1BFACF8BE5BA}" destId="{73A483BA-E186-43C6-92AD-3BBC7D80FCA8}" srcOrd="3" destOrd="0" presId="urn:microsoft.com/office/officeart/2005/8/layout/hierarchy6"/>
    <dgm:cxn modelId="{9455EFC1-7636-4F8E-9EDA-75C20952EC6A}" type="presParOf" srcId="{73A483BA-E186-43C6-92AD-3BBC7D80FCA8}" destId="{645C4C32-351F-4720-A51D-501C87A9596C}" srcOrd="0" destOrd="0" presId="urn:microsoft.com/office/officeart/2005/8/layout/hierarchy6"/>
    <dgm:cxn modelId="{9B247BB8-CAD2-4B81-93E6-49FA52A7E52A}" type="presParOf" srcId="{57696B14-2CC2-4932-9FA4-1BFACF8BE5BA}" destId="{8E5D3B60-D5E0-42F0-A550-B14CC342D67E}" srcOrd="4" destOrd="0" presId="urn:microsoft.com/office/officeart/2005/8/layout/hierarchy6"/>
    <dgm:cxn modelId="{BF7B187F-CDFA-4531-844E-7B44A77DD80E}" type="presParOf" srcId="{8E5D3B60-D5E0-42F0-A550-B14CC342D67E}" destId="{67F7D3ED-E87D-4C16-BC94-BA2C40C1517C}" srcOrd="0" destOrd="0" presId="urn:microsoft.com/office/officeart/2005/8/layout/hierarchy6"/>
    <dgm:cxn modelId="{D97B8D2F-A1D4-4D15-9CB3-9021A26D3B40}" type="presParOf" srcId="{8E5D3B60-D5E0-42F0-A550-B14CC342D67E}" destId="{8F0A46E0-FC87-405C-8C71-97F50C92A8B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CC78F-9143-4FA0-9C11-A547660770B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D772D-200B-4E93-A484-24AA6DCCBEB9}">
      <dgm:prSet phldrT="[Text]"/>
      <dgm:spPr/>
      <dgm:t>
        <a:bodyPr/>
        <a:lstStyle/>
        <a:p>
          <a:r>
            <a:rPr lang="en-US" dirty="0" smtClean="0"/>
            <a:t>Workers arrive and observe same sample</a:t>
          </a:r>
          <a:endParaRPr lang="en-US" dirty="0"/>
        </a:p>
      </dgm:t>
    </dgm:pt>
    <dgm:pt modelId="{404A5D2C-2F7F-4571-9306-0572A7B6FA12}" type="parTrans" cxnId="{2BF9091C-5193-4E0C-8B8D-0EE2921737CD}">
      <dgm:prSet/>
      <dgm:spPr/>
      <dgm:t>
        <a:bodyPr/>
        <a:lstStyle/>
        <a:p>
          <a:endParaRPr lang="en-US"/>
        </a:p>
      </dgm:t>
    </dgm:pt>
    <dgm:pt modelId="{332B90AC-1C14-401F-B68A-661CFA537BA5}" type="sibTrans" cxnId="{2BF9091C-5193-4E0C-8B8D-0EE2921737CD}">
      <dgm:prSet/>
      <dgm:spPr/>
      <dgm:t>
        <a:bodyPr/>
        <a:lstStyle/>
        <a:p>
          <a:endParaRPr lang="en-US"/>
        </a:p>
      </dgm:t>
    </dgm:pt>
    <dgm:pt modelId="{EF3FDA8B-C305-4BE9-8EEE-3780210A3DC2}">
      <dgm:prSet phldrT="[Text]"/>
      <dgm:spPr/>
      <dgm:t>
        <a:bodyPr/>
        <a:lstStyle/>
        <a:p>
          <a:r>
            <a:rPr lang="en-US" dirty="0" smtClean="0"/>
            <a:t>Recruitment</a:t>
          </a:r>
          <a:endParaRPr lang="en-US" dirty="0"/>
        </a:p>
      </dgm:t>
    </dgm:pt>
    <dgm:pt modelId="{C39BC4F5-5312-40E6-A7F3-432C31B62177}" type="parTrans" cxnId="{CDA0EBB1-41B1-4E3D-9AC8-365DE9FFB1B6}">
      <dgm:prSet/>
      <dgm:spPr/>
      <dgm:t>
        <a:bodyPr/>
        <a:lstStyle/>
        <a:p>
          <a:endParaRPr lang="en-US"/>
        </a:p>
      </dgm:t>
    </dgm:pt>
    <dgm:pt modelId="{74DD4A28-FD60-4136-9677-048D304887A7}" type="sibTrans" cxnId="{CDA0EBB1-41B1-4E3D-9AC8-365DE9FFB1B6}">
      <dgm:prSet/>
      <dgm:spPr/>
      <dgm:t>
        <a:bodyPr/>
        <a:lstStyle/>
        <a:p>
          <a:endParaRPr lang="en-US"/>
        </a:p>
      </dgm:t>
    </dgm:pt>
    <dgm:pt modelId="{E9F60E80-B0E8-497B-B31C-DEB5A31F4FBE}">
      <dgm:prSet phldrT="[Text]"/>
      <dgm:spPr/>
      <dgm:t>
        <a:bodyPr/>
        <a:lstStyle/>
        <a:p>
          <a:r>
            <a:rPr lang="en-US" dirty="0" smtClean="0"/>
            <a:t>Label an image</a:t>
          </a:r>
          <a:endParaRPr lang="en-US" dirty="0"/>
        </a:p>
      </dgm:t>
    </dgm:pt>
    <dgm:pt modelId="{CEAF74A8-089B-4A68-B1D6-B5987C4AC87B}" type="parTrans" cxnId="{C148BA3B-851F-4D23-A04B-0224AB76F169}">
      <dgm:prSet/>
      <dgm:spPr/>
      <dgm:t>
        <a:bodyPr/>
        <a:lstStyle/>
        <a:p>
          <a:endParaRPr lang="en-US"/>
        </a:p>
      </dgm:t>
    </dgm:pt>
    <dgm:pt modelId="{42837B06-B35B-4980-82C0-A996B0AB9B03}" type="sibTrans" cxnId="{C148BA3B-851F-4D23-A04B-0224AB76F169}">
      <dgm:prSet/>
      <dgm:spPr/>
      <dgm:t>
        <a:bodyPr/>
        <a:lstStyle/>
        <a:p>
          <a:endParaRPr lang="en-US"/>
        </a:p>
      </dgm:t>
    </dgm:pt>
    <dgm:pt modelId="{C05C6745-8E2C-4B8A-9098-9F9D0D613869}">
      <dgm:prSet phldrT="[Text]"/>
      <dgm:spPr/>
      <dgm:t>
        <a:bodyPr/>
        <a:lstStyle/>
        <a:p>
          <a:r>
            <a:rPr lang="en-US" dirty="0" smtClean="0"/>
            <a:t>Observe and evaluate peer</a:t>
          </a:r>
          <a:endParaRPr lang="en-US" dirty="0"/>
        </a:p>
      </dgm:t>
    </dgm:pt>
    <dgm:pt modelId="{B037BA57-72EB-4E11-9134-D61F39AE6396}" type="sibTrans" cxnId="{73D931CA-FF8F-4BC5-8F3B-925A2D0B574E}">
      <dgm:prSet/>
      <dgm:spPr/>
      <dgm:t>
        <a:bodyPr/>
        <a:lstStyle/>
        <a:p>
          <a:endParaRPr lang="en-US"/>
        </a:p>
      </dgm:t>
    </dgm:pt>
    <dgm:pt modelId="{735D8017-EF36-4E2C-A005-AE2CD5A12A5D}" type="parTrans" cxnId="{73D931CA-FF8F-4BC5-8F3B-925A2D0B574E}">
      <dgm:prSet/>
      <dgm:spPr/>
      <dgm:t>
        <a:bodyPr/>
        <a:lstStyle/>
        <a:p>
          <a:endParaRPr lang="en-US"/>
        </a:p>
      </dgm:t>
    </dgm:pt>
    <dgm:pt modelId="{425F94F8-7A7A-4214-B72B-F287C97B75AF}">
      <dgm:prSet phldrT="[Text]"/>
      <dgm:spPr/>
      <dgm:t>
        <a:bodyPr/>
        <a:lstStyle/>
        <a:p>
          <a:r>
            <a:rPr lang="en-US" dirty="0" smtClean="0"/>
            <a:t>Label an image</a:t>
          </a:r>
          <a:endParaRPr lang="en-US" dirty="0"/>
        </a:p>
      </dgm:t>
    </dgm:pt>
    <dgm:pt modelId="{D787EA50-FF98-47BF-BCE5-D0C027470D6C}" type="parTrans" cxnId="{25513E53-38D1-4826-BD3C-6CCAF6FEA7AA}">
      <dgm:prSet/>
      <dgm:spPr/>
      <dgm:t>
        <a:bodyPr/>
        <a:lstStyle/>
        <a:p>
          <a:endParaRPr lang="en-US"/>
        </a:p>
      </dgm:t>
    </dgm:pt>
    <dgm:pt modelId="{4EF1DAEB-5B28-43BD-BB2D-6BDFBE7AC7AB}" type="sibTrans" cxnId="{25513E53-38D1-4826-BD3C-6CCAF6FEA7AA}">
      <dgm:prSet/>
      <dgm:spPr/>
      <dgm:t>
        <a:bodyPr/>
        <a:lstStyle/>
        <a:p>
          <a:endParaRPr lang="en-US"/>
        </a:p>
      </dgm:t>
    </dgm:pt>
    <dgm:pt modelId="{B34AF9B0-2548-45AC-B6F5-6C756AE28F48}">
      <dgm:prSet phldrT="[Text]"/>
      <dgm:spPr/>
      <dgm:t>
        <a:bodyPr/>
        <a:lstStyle/>
        <a:p>
          <a:r>
            <a:rPr lang="en-US" dirty="0" smtClean="0"/>
            <a:t>Evaluate worker producing many labels</a:t>
          </a:r>
        </a:p>
        <a:p>
          <a:r>
            <a:rPr lang="en-US" dirty="0" smtClean="0"/>
            <a:t> GOOD</a:t>
          </a:r>
          <a:endParaRPr lang="en-US" dirty="0"/>
        </a:p>
      </dgm:t>
    </dgm:pt>
    <dgm:pt modelId="{0D6985D5-FE73-406B-B436-183C793B9519}" type="parTrans" cxnId="{A46DF98E-3F99-4644-8E0A-0B1029752251}">
      <dgm:prSet/>
      <dgm:spPr/>
      <dgm:t>
        <a:bodyPr/>
        <a:lstStyle/>
        <a:p>
          <a:endParaRPr lang="en-US"/>
        </a:p>
      </dgm:t>
    </dgm:pt>
    <dgm:pt modelId="{194F79D7-E739-432D-B39F-7C1666DB9457}" type="sibTrans" cxnId="{A46DF98E-3F99-4644-8E0A-0B1029752251}">
      <dgm:prSet/>
      <dgm:spPr/>
      <dgm:t>
        <a:bodyPr/>
        <a:lstStyle/>
        <a:p>
          <a:endParaRPr lang="en-US"/>
        </a:p>
      </dgm:t>
    </dgm:pt>
    <dgm:pt modelId="{1154B5D9-B54D-4D2D-BAD6-014202327C6A}">
      <dgm:prSet phldrT="[Text]"/>
      <dgm:spPr/>
      <dgm:t>
        <a:bodyPr/>
        <a:lstStyle/>
        <a:p>
          <a:r>
            <a:rPr lang="en-US" dirty="0" smtClean="0"/>
            <a:t>Evaluate worker producing few labels </a:t>
          </a:r>
        </a:p>
        <a:p>
          <a:r>
            <a:rPr lang="en-US" dirty="0" smtClean="0"/>
            <a:t>BAD</a:t>
          </a:r>
          <a:endParaRPr lang="en-US" dirty="0"/>
        </a:p>
      </dgm:t>
    </dgm:pt>
    <dgm:pt modelId="{5F92AB5F-A294-4E82-BF91-0FC56AC41058}" type="parTrans" cxnId="{D23091E2-F77C-4635-B8A3-E99A8EC06A68}">
      <dgm:prSet/>
      <dgm:spPr/>
      <dgm:t>
        <a:bodyPr/>
        <a:lstStyle/>
        <a:p>
          <a:endParaRPr lang="en-US"/>
        </a:p>
      </dgm:t>
    </dgm:pt>
    <dgm:pt modelId="{5B54A149-08DF-4DB0-81EF-75A3FB2D4A17}" type="sibTrans" cxnId="{D23091E2-F77C-4635-B8A3-E99A8EC06A68}">
      <dgm:prSet/>
      <dgm:spPr/>
      <dgm:t>
        <a:bodyPr/>
        <a:lstStyle/>
        <a:p>
          <a:endParaRPr lang="en-US"/>
        </a:p>
      </dgm:t>
    </dgm:pt>
    <dgm:pt modelId="{BE2D081F-DEFE-4701-A498-E508D4E09E88}">
      <dgm:prSet phldrT="[Text]"/>
      <dgm:spPr/>
      <dgm:t>
        <a:bodyPr/>
        <a:lstStyle/>
        <a:p>
          <a:r>
            <a:rPr lang="en-US" dirty="0" smtClean="0"/>
            <a:t>Label an image</a:t>
          </a:r>
          <a:endParaRPr lang="en-US" dirty="0"/>
        </a:p>
      </dgm:t>
    </dgm:pt>
    <dgm:pt modelId="{CC3CDB6E-9D51-486A-A54B-051E685956AD}" type="parTrans" cxnId="{74EE2558-0D8D-4E7A-8B62-3F420B1F9A39}">
      <dgm:prSet/>
      <dgm:spPr/>
      <dgm:t>
        <a:bodyPr/>
        <a:lstStyle/>
        <a:p>
          <a:endParaRPr lang="en-US"/>
        </a:p>
      </dgm:t>
    </dgm:pt>
    <dgm:pt modelId="{B3DAEB9D-EC66-4590-9905-806885EFC832}" type="sibTrans" cxnId="{74EE2558-0D8D-4E7A-8B62-3F420B1F9A39}">
      <dgm:prSet/>
      <dgm:spPr/>
      <dgm:t>
        <a:bodyPr/>
        <a:lstStyle/>
        <a:p>
          <a:endParaRPr lang="en-US"/>
        </a:p>
      </dgm:t>
    </dgm:pt>
    <dgm:pt modelId="{0A26AA1B-B6E4-4669-B9C4-3BE50B4CA710}">
      <dgm:prSet phldrT="[Text]"/>
      <dgm:spPr/>
      <dgm:t>
        <a:bodyPr/>
        <a:lstStyle/>
        <a:p>
          <a:r>
            <a:rPr lang="en-US" dirty="0" smtClean="0"/>
            <a:t>Label an image</a:t>
          </a:r>
          <a:endParaRPr lang="en-US" dirty="0"/>
        </a:p>
      </dgm:t>
    </dgm:pt>
    <dgm:pt modelId="{672BD9AF-CEB2-422C-B900-10198D27E200}" type="parTrans" cxnId="{EBDA8E91-0F0E-4137-8FAC-2E6A440B69B9}">
      <dgm:prSet/>
      <dgm:spPr/>
      <dgm:t>
        <a:bodyPr/>
        <a:lstStyle/>
        <a:p>
          <a:endParaRPr lang="en-US"/>
        </a:p>
      </dgm:t>
    </dgm:pt>
    <dgm:pt modelId="{9D48C906-CB39-4E81-9CDD-06FE8A30BDCA}" type="sibTrans" cxnId="{EBDA8E91-0F0E-4137-8FAC-2E6A440B69B9}">
      <dgm:prSet/>
      <dgm:spPr/>
      <dgm:t>
        <a:bodyPr/>
        <a:lstStyle/>
        <a:p>
          <a:endParaRPr lang="en-US"/>
        </a:p>
      </dgm:t>
    </dgm:pt>
    <dgm:pt modelId="{A7DA9B1B-D0ED-473D-A0D9-1E93639E3268}">
      <dgm:prSet phldrT="[Text]"/>
      <dgm:spPr/>
      <dgm:t>
        <a:bodyPr/>
        <a:lstStyle/>
        <a:p>
          <a:r>
            <a:rPr lang="en-US" dirty="0" smtClean="0"/>
            <a:t>Label another image</a:t>
          </a:r>
          <a:endParaRPr lang="en-US" dirty="0"/>
        </a:p>
      </dgm:t>
    </dgm:pt>
    <dgm:pt modelId="{501C0CCD-3BDC-412E-AF0E-590014A8A0FE}" type="parTrans" cxnId="{AC534F2A-3582-4441-9593-2427876599DB}">
      <dgm:prSet/>
      <dgm:spPr/>
      <dgm:t>
        <a:bodyPr/>
        <a:lstStyle/>
        <a:p>
          <a:endParaRPr lang="en-US"/>
        </a:p>
      </dgm:t>
    </dgm:pt>
    <dgm:pt modelId="{AD8BE0AD-3FF8-4382-9166-746140981ABF}" type="sibTrans" cxnId="{AC534F2A-3582-4441-9593-2427876599DB}">
      <dgm:prSet/>
      <dgm:spPr/>
      <dgm:t>
        <a:bodyPr/>
        <a:lstStyle/>
        <a:p>
          <a:endParaRPr lang="en-US"/>
        </a:p>
      </dgm:t>
    </dgm:pt>
    <dgm:pt modelId="{2B9EC85B-07B2-4DB3-AF4B-2BE99CB62410}" type="pres">
      <dgm:prSet presAssocID="{01ACC78F-9143-4FA0-9C11-A547660770B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F98A8B-CF4F-4A2E-8BFD-B3E92632C0C6}" type="pres">
      <dgm:prSet presAssocID="{01ACC78F-9143-4FA0-9C11-A547660770BF}" presName="hierFlow" presStyleCnt="0"/>
      <dgm:spPr/>
    </dgm:pt>
    <dgm:pt modelId="{0F1410BF-9351-4E50-85F2-574E210AF762}" type="pres">
      <dgm:prSet presAssocID="{01ACC78F-9143-4FA0-9C11-A547660770BF}" presName="firstBuf" presStyleCnt="0"/>
      <dgm:spPr/>
    </dgm:pt>
    <dgm:pt modelId="{47954296-9D03-4205-AF51-0883630CD5F9}" type="pres">
      <dgm:prSet presAssocID="{01ACC78F-9143-4FA0-9C11-A547660770B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7A0E2ED-B7CE-46EB-8F09-C5009653F2AB}" type="pres">
      <dgm:prSet presAssocID="{79FD772D-200B-4E93-A484-24AA6DCCBEB9}" presName="Name14" presStyleCnt="0"/>
      <dgm:spPr/>
    </dgm:pt>
    <dgm:pt modelId="{08F3B299-90A2-4F69-B8A0-C65F1F7D6F92}" type="pres">
      <dgm:prSet presAssocID="{79FD772D-200B-4E93-A484-24AA6DCCBEB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48F543-30FB-40F4-8176-2B32B3730844}" type="pres">
      <dgm:prSet presAssocID="{79FD772D-200B-4E93-A484-24AA6DCCBEB9}" presName="hierChild2" presStyleCnt="0"/>
      <dgm:spPr/>
    </dgm:pt>
    <dgm:pt modelId="{4E9D084D-7909-4E62-B4C4-ABF58D5681CA}" type="pres">
      <dgm:prSet presAssocID="{D787EA50-FF98-47BF-BCE5-D0C027470D6C}" presName="Name19" presStyleLbl="parChTrans1D2" presStyleIdx="0" presStyleCnt="1"/>
      <dgm:spPr/>
      <dgm:t>
        <a:bodyPr/>
        <a:lstStyle/>
        <a:p>
          <a:endParaRPr lang="en-US"/>
        </a:p>
      </dgm:t>
    </dgm:pt>
    <dgm:pt modelId="{EE75B75E-8BBF-41E9-8574-28869D44310C}" type="pres">
      <dgm:prSet presAssocID="{425F94F8-7A7A-4214-B72B-F287C97B75AF}" presName="Name21" presStyleCnt="0"/>
      <dgm:spPr/>
    </dgm:pt>
    <dgm:pt modelId="{4BB5F23B-40FF-423D-A234-DBC8A56CFAB6}" type="pres">
      <dgm:prSet presAssocID="{425F94F8-7A7A-4214-B72B-F287C97B75AF}" presName="level2Shape" presStyleLbl="node2" presStyleIdx="0" presStyleCnt="1"/>
      <dgm:spPr/>
      <dgm:t>
        <a:bodyPr/>
        <a:lstStyle/>
        <a:p>
          <a:endParaRPr lang="en-US"/>
        </a:p>
      </dgm:t>
    </dgm:pt>
    <dgm:pt modelId="{5917BDA5-1C97-4F07-AC12-C325A9E1ACB3}" type="pres">
      <dgm:prSet presAssocID="{425F94F8-7A7A-4214-B72B-F287C97B75AF}" presName="hierChild3" presStyleCnt="0"/>
      <dgm:spPr/>
    </dgm:pt>
    <dgm:pt modelId="{B0AE89FF-9F1A-4833-9F14-81FA47188997}" type="pres">
      <dgm:prSet presAssocID="{0D6985D5-FE73-406B-B436-183C793B9519}" presName="Name19" presStyleLbl="parChTrans1D3" presStyleIdx="0" presStyleCnt="2"/>
      <dgm:spPr/>
      <dgm:t>
        <a:bodyPr/>
        <a:lstStyle/>
        <a:p>
          <a:endParaRPr lang="en-US"/>
        </a:p>
      </dgm:t>
    </dgm:pt>
    <dgm:pt modelId="{EDE5D876-57DA-4BE4-8634-D292852F5DBD}" type="pres">
      <dgm:prSet presAssocID="{B34AF9B0-2548-45AC-B6F5-6C756AE28F48}" presName="Name21" presStyleCnt="0"/>
      <dgm:spPr/>
    </dgm:pt>
    <dgm:pt modelId="{C14EC20D-E3B8-4B99-B968-1F831A9B8F05}" type="pres">
      <dgm:prSet presAssocID="{B34AF9B0-2548-45AC-B6F5-6C756AE28F48}" presName="level2Shape" presStyleLbl="node3" presStyleIdx="0" presStyleCnt="2"/>
      <dgm:spPr/>
      <dgm:t>
        <a:bodyPr/>
        <a:lstStyle/>
        <a:p>
          <a:endParaRPr lang="en-US"/>
        </a:p>
      </dgm:t>
    </dgm:pt>
    <dgm:pt modelId="{BC33880D-1112-490B-839A-8ED5EF79045A}" type="pres">
      <dgm:prSet presAssocID="{B34AF9B0-2548-45AC-B6F5-6C756AE28F48}" presName="hierChild3" presStyleCnt="0"/>
      <dgm:spPr/>
    </dgm:pt>
    <dgm:pt modelId="{6D5E704F-79FA-48EB-8028-AAA3DC13FADC}" type="pres">
      <dgm:prSet presAssocID="{672BD9AF-CEB2-422C-B900-10198D27E200}" presName="Name19" presStyleLbl="parChTrans1D4" presStyleIdx="0" presStyleCnt="2"/>
      <dgm:spPr/>
      <dgm:t>
        <a:bodyPr/>
        <a:lstStyle/>
        <a:p>
          <a:endParaRPr lang="en-US"/>
        </a:p>
      </dgm:t>
    </dgm:pt>
    <dgm:pt modelId="{488BC575-F361-4172-BAEC-854499103FE3}" type="pres">
      <dgm:prSet presAssocID="{0A26AA1B-B6E4-4669-B9C4-3BE50B4CA710}" presName="Name21" presStyleCnt="0"/>
      <dgm:spPr/>
    </dgm:pt>
    <dgm:pt modelId="{45B4AEEF-F5D3-42C5-BC13-EAB0590FE858}" type="pres">
      <dgm:prSet presAssocID="{0A26AA1B-B6E4-4669-B9C4-3BE50B4CA710}" presName="level2Shape" presStyleLbl="node4" presStyleIdx="0" presStyleCnt="2"/>
      <dgm:spPr/>
      <dgm:t>
        <a:bodyPr/>
        <a:lstStyle/>
        <a:p>
          <a:endParaRPr lang="en-US"/>
        </a:p>
      </dgm:t>
    </dgm:pt>
    <dgm:pt modelId="{26D20962-9C50-41E4-9636-7CCD76DC89C8}" type="pres">
      <dgm:prSet presAssocID="{0A26AA1B-B6E4-4669-B9C4-3BE50B4CA710}" presName="hierChild3" presStyleCnt="0"/>
      <dgm:spPr/>
    </dgm:pt>
    <dgm:pt modelId="{F9235EDB-94A3-485F-971E-CAC51BB7AD72}" type="pres">
      <dgm:prSet presAssocID="{5F92AB5F-A294-4E82-BF91-0FC56AC41058}" presName="Name19" presStyleLbl="parChTrans1D3" presStyleIdx="1" presStyleCnt="2"/>
      <dgm:spPr/>
      <dgm:t>
        <a:bodyPr/>
        <a:lstStyle/>
        <a:p>
          <a:endParaRPr lang="en-US"/>
        </a:p>
      </dgm:t>
    </dgm:pt>
    <dgm:pt modelId="{3D31E8F2-C5F6-48A6-BE70-191D28AD478D}" type="pres">
      <dgm:prSet presAssocID="{1154B5D9-B54D-4D2D-BAD6-014202327C6A}" presName="Name21" presStyleCnt="0"/>
      <dgm:spPr/>
    </dgm:pt>
    <dgm:pt modelId="{7380675F-9E7A-4506-B381-2A21805C40DE}" type="pres">
      <dgm:prSet presAssocID="{1154B5D9-B54D-4D2D-BAD6-014202327C6A}" presName="level2Shape" presStyleLbl="node3" presStyleIdx="1" presStyleCnt="2"/>
      <dgm:spPr/>
      <dgm:t>
        <a:bodyPr/>
        <a:lstStyle/>
        <a:p>
          <a:endParaRPr lang="en-US"/>
        </a:p>
      </dgm:t>
    </dgm:pt>
    <dgm:pt modelId="{CB781C82-B2D4-4D5C-89A9-CAA1485AA297}" type="pres">
      <dgm:prSet presAssocID="{1154B5D9-B54D-4D2D-BAD6-014202327C6A}" presName="hierChild3" presStyleCnt="0"/>
      <dgm:spPr/>
    </dgm:pt>
    <dgm:pt modelId="{318CC05E-250F-4245-B128-3A7876505EA0}" type="pres">
      <dgm:prSet presAssocID="{CC3CDB6E-9D51-486A-A54B-051E685956AD}" presName="Name19" presStyleLbl="parChTrans1D4" presStyleIdx="1" presStyleCnt="2"/>
      <dgm:spPr/>
      <dgm:t>
        <a:bodyPr/>
        <a:lstStyle/>
        <a:p>
          <a:endParaRPr lang="en-US"/>
        </a:p>
      </dgm:t>
    </dgm:pt>
    <dgm:pt modelId="{2E7DEB02-F19C-45B9-96A4-BC9A341EB774}" type="pres">
      <dgm:prSet presAssocID="{BE2D081F-DEFE-4701-A498-E508D4E09E88}" presName="Name21" presStyleCnt="0"/>
      <dgm:spPr/>
    </dgm:pt>
    <dgm:pt modelId="{0E08E10C-AEB3-4732-8CAF-A696D80BD996}" type="pres">
      <dgm:prSet presAssocID="{BE2D081F-DEFE-4701-A498-E508D4E09E88}" presName="level2Shape" presStyleLbl="node4" presStyleIdx="1" presStyleCnt="2"/>
      <dgm:spPr/>
      <dgm:t>
        <a:bodyPr/>
        <a:lstStyle/>
        <a:p>
          <a:endParaRPr lang="en-US"/>
        </a:p>
      </dgm:t>
    </dgm:pt>
    <dgm:pt modelId="{E80080D3-3AC6-437A-801A-F469D6898702}" type="pres">
      <dgm:prSet presAssocID="{BE2D081F-DEFE-4701-A498-E508D4E09E88}" presName="hierChild3" presStyleCnt="0"/>
      <dgm:spPr/>
    </dgm:pt>
    <dgm:pt modelId="{57696B14-2CC2-4932-9FA4-1BFACF8BE5BA}" type="pres">
      <dgm:prSet presAssocID="{01ACC78F-9143-4FA0-9C11-A547660770BF}" presName="bgShapesFlow" presStyleCnt="0"/>
      <dgm:spPr/>
    </dgm:pt>
    <dgm:pt modelId="{B39AA727-17B4-43B5-AB58-479D7C0538C1}" type="pres">
      <dgm:prSet presAssocID="{EF3FDA8B-C305-4BE9-8EEE-3780210A3DC2}" presName="rectComp" presStyleCnt="0"/>
      <dgm:spPr/>
    </dgm:pt>
    <dgm:pt modelId="{DF0465AC-6E7E-4B71-8608-89C3E95531C3}" type="pres">
      <dgm:prSet presAssocID="{EF3FDA8B-C305-4BE9-8EEE-3780210A3DC2}" presName="bgRect" presStyleLbl="bgShp" presStyleIdx="0" presStyleCnt="4"/>
      <dgm:spPr/>
      <dgm:t>
        <a:bodyPr/>
        <a:lstStyle/>
        <a:p>
          <a:endParaRPr lang="en-US"/>
        </a:p>
      </dgm:t>
    </dgm:pt>
    <dgm:pt modelId="{45485FAE-AA61-4EF7-A8BB-F74A1F4412E2}" type="pres">
      <dgm:prSet presAssocID="{EF3FDA8B-C305-4BE9-8EEE-3780210A3DC2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005A3-A423-4612-88F7-BF68CDE787CF}" type="pres">
      <dgm:prSet presAssocID="{EF3FDA8B-C305-4BE9-8EEE-3780210A3DC2}" presName="spComp" presStyleCnt="0"/>
      <dgm:spPr/>
    </dgm:pt>
    <dgm:pt modelId="{1CA0AB40-F869-4B56-BE13-D86998CA97D9}" type="pres">
      <dgm:prSet presAssocID="{EF3FDA8B-C305-4BE9-8EEE-3780210A3DC2}" presName="vSp" presStyleCnt="0"/>
      <dgm:spPr/>
    </dgm:pt>
    <dgm:pt modelId="{2F434938-2010-458E-8518-D1DEFAF4D46E}" type="pres">
      <dgm:prSet presAssocID="{E9F60E80-B0E8-497B-B31C-DEB5A31F4FBE}" presName="rectComp" presStyleCnt="0"/>
      <dgm:spPr/>
    </dgm:pt>
    <dgm:pt modelId="{E3F4CFBB-231D-43A6-8204-21A18F4636B2}" type="pres">
      <dgm:prSet presAssocID="{E9F60E80-B0E8-497B-B31C-DEB5A31F4FBE}" presName="bgRect" presStyleLbl="bgShp" presStyleIdx="1" presStyleCnt="4"/>
      <dgm:spPr/>
      <dgm:t>
        <a:bodyPr/>
        <a:lstStyle/>
        <a:p>
          <a:endParaRPr lang="en-US"/>
        </a:p>
      </dgm:t>
    </dgm:pt>
    <dgm:pt modelId="{688148FD-509A-4B6F-ADD7-3286DEADC6E6}" type="pres">
      <dgm:prSet presAssocID="{E9F60E80-B0E8-497B-B31C-DEB5A31F4FB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483BA-E186-43C6-92AD-3BBC7D80FCA8}" type="pres">
      <dgm:prSet presAssocID="{E9F60E80-B0E8-497B-B31C-DEB5A31F4FBE}" presName="spComp" presStyleCnt="0"/>
      <dgm:spPr/>
    </dgm:pt>
    <dgm:pt modelId="{645C4C32-351F-4720-A51D-501C87A9596C}" type="pres">
      <dgm:prSet presAssocID="{E9F60E80-B0E8-497B-B31C-DEB5A31F4FBE}" presName="vSp" presStyleCnt="0"/>
      <dgm:spPr/>
    </dgm:pt>
    <dgm:pt modelId="{8E5D3B60-D5E0-42F0-A550-B14CC342D67E}" type="pres">
      <dgm:prSet presAssocID="{C05C6745-8E2C-4B8A-9098-9F9D0D613869}" presName="rectComp" presStyleCnt="0"/>
      <dgm:spPr/>
    </dgm:pt>
    <dgm:pt modelId="{67F7D3ED-E87D-4C16-BC94-BA2C40C1517C}" type="pres">
      <dgm:prSet presAssocID="{C05C6745-8E2C-4B8A-9098-9F9D0D613869}" presName="bgRect" presStyleLbl="bgShp" presStyleIdx="2" presStyleCnt="4"/>
      <dgm:spPr/>
      <dgm:t>
        <a:bodyPr/>
        <a:lstStyle/>
        <a:p>
          <a:endParaRPr lang="en-US"/>
        </a:p>
      </dgm:t>
    </dgm:pt>
    <dgm:pt modelId="{8F0A46E0-FC87-405C-8C71-97F50C92A8B1}" type="pres">
      <dgm:prSet presAssocID="{C05C6745-8E2C-4B8A-9098-9F9D0D613869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C3B1B-A43E-4C45-8627-2452B494F7AE}" type="pres">
      <dgm:prSet presAssocID="{C05C6745-8E2C-4B8A-9098-9F9D0D613869}" presName="spComp" presStyleCnt="0"/>
      <dgm:spPr/>
    </dgm:pt>
    <dgm:pt modelId="{A4B07EA8-3103-48D4-A425-355A1CB7A239}" type="pres">
      <dgm:prSet presAssocID="{C05C6745-8E2C-4B8A-9098-9F9D0D613869}" presName="vSp" presStyleCnt="0"/>
      <dgm:spPr/>
    </dgm:pt>
    <dgm:pt modelId="{6530E522-4C37-4899-A638-1E0837288694}" type="pres">
      <dgm:prSet presAssocID="{A7DA9B1B-D0ED-473D-A0D9-1E93639E3268}" presName="rectComp" presStyleCnt="0"/>
      <dgm:spPr/>
    </dgm:pt>
    <dgm:pt modelId="{8A7BCADA-8C0C-46DC-BB08-98FB64426EB8}" type="pres">
      <dgm:prSet presAssocID="{A7DA9B1B-D0ED-473D-A0D9-1E93639E3268}" presName="bgRect" presStyleLbl="bgShp" presStyleIdx="3" presStyleCnt="4"/>
      <dgm:spPr/>
      <dgm:t>
        <a:bodyPr/>
        <a:lstStyle/>
        <a:p>
          <a:endParaRPr lang="en-US"/>
        </a:p>
      </dgm:t>
    </dgm:pt>
    <dgm:pt modelId="{FBF93042-30D5-4B61-8A99-7236857CC866}" type="pres">
      <dgm:prSet presAssocID="{A7DA9B1B-D0ED-473D-A0D9-1E93639E3268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13E53-38D1-4826-BD3C-6CCAF6FEA7AA}" srcId="{79FD772D-200B-4E93-A484-24AA6DCCBEB9}" destId="{425F94F8-7A7A-4214-B72B-F287C97B75AF}" srcOrd="0" destOrd="0" parTransId="{D787EA50-FF98-47BF-BCE5-D0C027470D6C}" sibTransId="{4EF1DAEB-5B28-43BD-BB2D-6BDFBE7AC7AB}"/>
    <dgm:cxn modelId="{6A96EC94-7227-4D9A-9C24-A73730CDE660}" type="presOf" srcId="{A7DA9B1B-D0ED-473D-A0D9-1E93639E3268}" destId="{FBF93042-30D5-4B61-8A99-7236857CC866}" srcOrd="1" destOrd="0" presId="urn:microsoft.com/office/officeart/2005/8/layout/hierarchy6"/>
    <dgm:cxn modelId="{B4C1CB86-CBBF-4625-91FF-B3E5602B1376}" type="presOf" srcId="{E9F60E80-B0E8-497B-B31C-DEB5A31F4FBE}" destId="{688148FD-509A-4B6F-ADD7-3286DEADC6E6}" srcOrd="1" destOrd="0" presId="urn:microsoft.com/office/officeart/2005/8/layout/hierarchy6"/>
    <dgm:cxn modelId="{AD2E206B-FB0B-49A9-AA7B-A8328366BE1C}" type="presOf" srcId="{C05C6745-8E2C-4B8A-9098-9F9D0D613869}" destId="{8F0A46E0-FC87-405C-8C71-97F50C92A8B1}" srcOrd="1" destOrd="0" presId="urn:microsoft.com/office/officeart/2005/8/layout/hierarchy6"/>
    <dgm:cxn modelId="{7F345358-4899-4D49-B723-A13121E39D36}" type="presOf" srcId="{BE2D081F-DEFE-4701-A498-E508D4E09E88}" destId="{0E08E10C-AEB3-4732-8CAF-A696D80BD996}" srcOrd="0" destOrd="0" presId="urn:microsoft.com/office/officeart/2005/8/layout/hierarchy6"/>
    <dgm:cxn modelId="{23B0EDB4-1760-41E8-8E27-1F7646AD8D36}" type="presOf" srcId="{B34AF9B0-2548-45AC-B6F5-6C756AE28F48}" destId="{C14EC20D-E3B8-4B99-B968-1F831A9B8F05}" srcOrd="0" destOrd="0" presId="urn:microsoft.com/office/officeart/2005/8/layout/hierarchy6"/>
    <dgm:cxn modelId="{2BF9091C-5193-4E0C-8B8D-0EE2921737CD}" srcId="{01ACC78F-9143-4FA0-9C11-A547660770BF}" destId="{79FD772D-200B-4E93-A484-24AA6DCCBEB9}" srcOrd="0" destOrd="0" parTransId="{404A5D2C-2F7F-4571-9306-0572A7B6FA12}" sibTransId="{332B90AC-1C14-401F-B68A-661CFA537BA5}"/>
    <dgm:cxn modelId="{8AD30F1D-B9DD-469A-AB5D-69530125ACF8}" type="presOf" srcId="{D787EA50-FF98-47BF-BCE5-D0C027470D6C}" destId="{4E9D084D-7909-4E62-B4C4-ABF58D5681CA}" srcOrd="0" destOrd="0" presId="urn:microsoft.com/office/officeart/2005/8/layout/hierarchy6"/>
    <dgm:cxn modelId="{DBC173EF-EA55-4F94-983C-DE1594D8E6F5}" type="presOf" srcId="{CC3CDB6E-9D51-486A-A54B-051E685956AD}" destId="{318CC05E-250F-4245-B128-3A7876505EA0}" srcOrd="0" destOrd="0" presId="urn:microsoft.com/office/officeart/2005/8/layout/hierarchy6"/>
    <dgm:cxn modelId="{F1D8030C-9D64-40BA-9D5E-B636EF707BB6}" type="presOf" srcId="{E9F60E80-B0E8-497B-B31C-DEB5A31F4FBE}" destId="{E3F4CFBB-231D-43A6-8204-21A18F4636B2}" srcOrd="0" destOrd="0" presId="urn:microsoft.com/office/officeart/2005/8/layout/hierarchy6"/>
    <dgm:cxn modelId="{A46DF98E-3F99-4644-8E0A-0B1029752251}" srcId="{425F94F8-7A7A-4214-B72B-F287C97B75AF}" destId="{B34AF9B0-2548-45AC-B6F5-6C756AE28F48}" srcOrd="0" destOrd="0" parTransId="{0D6985D5-FE73-406B-B436-183C793B9519}" sibTransId="{194F79D7-E739-432D-B39F-7C1666DB9457}"/>
    <dgm:cxn modelId="{669C0483-3D1F-48EC-AFB2-5DB2838ADFCC}" type="presOf" srcId="{C05C6745-8E2C-4B8A-9098-9F9D0D613869}" destId="{67F7D3ED-E87D-4C16-BC94-BA2C40C1517C}" srcOrd="0" destOrd="0" presId="urn:microsoft.com/office/officeart/2005/8/layout/hierarchy6"/>
    <dgm:cxn modelId="{C148BA3B-851F-4D23-A04B-0224AB76F169}" srcId="{01ACC78F-9143-4FA0-9C11-A547660770BF}" destId="{E9F60E80-B0E8-497B-B31C-DEB5A31F4FBE}" srcOrd="2" destOrd="0" parTransId="{CEAF74A8-089B-4A68-B1D6-B5987C4AC87B}" sibTransId="{42837B06-B35B-4980-82C0-A996B0AB9B03}"/>
    <dgm:cxn modelId="{E3E62476-FD25-4F0A-8C82-F2D16ED0607C}" type="presOf" srcId="{1154B5D9-B54D-4D2D-BAD6-014202327C6A}" destId="{7380675F-9E7A-4506-B381-2A21805C40DE}" srcOrd="0" destOrd="0" presId="urn:microsoft.com/office/officeart/2005/8/layout/hierarchy6"/>
    <dgm:cxn modelId="{C068A0AA-12F6-48D5-8452-59C601C436AA}" type="presOf" srcId="{0D6985D5-FE73-406B-B436-183C793B9519}" destId="{B0AE89FF-9F1A-4833-9F14-81FA47188997}" srcOrd="0" destOrd="0" presId="urn:microsoft.com/office/officeart/2005/8/layout/hierarchy6"/>
    <dgm:cxn modelId="{FC604ECD-25DB-4C4F-BF87-B1D0676E6D0E}" type="presOf" srcId="{0A26AA1B-B6E4-4669-B9C4-3BE50B4CA710}" destId="{45B4AEEF-F5D3-42C5-BC13-EAB0590FE858}" srcOrd="0" destOrd="0" presId="urn:microsoft.com/office/officeart/2005/8/layout/hierarchy6"/>
    <dgm:cxn modelId="{AD2BE091-B54F-4500-A91F-021A7244F0B2}" type="presOf" srcId="{5F92AB5F-A294-4E82-BF91-0FC56AC41058}" destId="{F9235EDB-94A3-485F-971E-CAC51BB7AD72}" srcOrd="0" destOrd="0" presId="urn:microsoft.com/office/officeart/2005/8/layout/hierarchy6"/>
    <dgm:cxn modelId="{CDA0EBB1-41B1-4E3D-9AC8-365DE9FFB1B6}" srcId="{01ACC78F-9143-4FA0-9C11-A547660770BF}" destId="{EF3FDA8B-C305-4BE9-8EEE-3780210A3DC2}" srcOrd="1" destOrd="0" parTransId="{C39BC4F5-5312-40E6-A7F3-432C31B62177}" sibTransId="{74DD4A28-FD60-4136-9677-048D304887A7}"/>
    <dgm:cxn modelId="{EBDA8E91-0F0E-4137-8FAC-2E6A440B69B9}" srcId="{B34AF9B0-2548-45AC-B6F5-6C756AE28F48}" destId="{0A26AA1B-B6E4-4669-B9C4-3BE50B4CA710}" srcOrd="0" destOrd="0" parTransId="{672BD9AF-CEB2-422C-B900-10198D27E200}" sibTransId="{9D48C906-CB39-4E81-9CDD-06FE8A30BDCA}"/>
    <dgm:cxn modelId="{AC534F2A-3582-4441-9593-2427876599DB}" srcId="{01ACC78F-9143-4FA0-9C11-A547660770BF}" destId="{A7DA9B1B-D0ED-473D-A0D9-1E93639E3268}" srcOrd="4" destOrd="0" parTransId="{501C0CCD-3BDC-412E-AF0E-590014A8A0FE}" sibTransId="{AD8BE0AD-3FF8-4382-9166-746140981ABF}"/>
    <dgm:cxn modelId="{845438E6-8AB7-42A3-853D-C396E27DBAB5}" type="presOf" srcId="{EF3FDA8B-C305-4BE9-8EEE-3780210A3DC2}" destId="{DF0465AC-6E7E-4B71-8608-89C3E95531C3}" srcOrd="0" destOrd="0" presId="urn:microsoft.com/office/officeart/2005/8/layout/hierarchy6"/>
    <dgm:cxn modelId="{D23091E2-F77C-4635-B8A3-E99A8EC06A68}" srcId="{425F94F8-7A7A-4214-B72B-F287C97B75AF}" destId="{1154B5D9-B54D-4D2D-BAD6-014202327C6A}" srcOrd="1" destOrd="0" parTransId="{5F92AB5F-A294-4E82-BF91-0FC56AC41058}" sibTransId="{5B54A149-08DF-4DB0-81EF-75A3FB2D4A17}"/>
    <dgm:cxn modelId="{4CDEE93E-DA44-47C6-9FEB-B84F8E3D7AC3}" type="presOf" srcId="{EF3FDA8B-C305-4BE9-8EEE-3780210A3DC2}" destId="{45485FAE-AA61-4EF7-A8BB-F74A1F4412E2}" srcOrd="1" destOrd="0" presId="urn:microsoft.com/office/officeart/2005/8/layout/hierarchy6"/>
    <dgm:cxn modelId="{529E4271-6BD9-4D99-9980-AC08089D6978}" type="presOf" srcId="{01ACC78F-9143-4FA0-9C11-A547660770BF}" destId="{2B9EC85B-07B2-4DB3-AF4B-2BE99CB62410}" srcOrd="0" destOrd="0" presId="urn:microsoft.com/office/officeart/2005/8/layout/hierarchy6"/>
    <dgm:cxn modelId="{76F9C2B0-6EB1-4224-82A4-C967C262F04A}" type="presOf" srcId="{425F94F8-7A7A-4214-B72B-F287C97B75AF}" destId="{4BB5F23B-40FF-423D-A234-DBC8A56CFAB6}" srcOrd="0" destOrd="0" presId="urn:microsoft.com/office/officeart/2005/8/layout/hierarchy6"/>
    <dgm:cxn modelId="{F3519E68-DE44-48E5-A834-C0F24CF636A2}" type="presOf" srcId="{A7DA9B1B-D0ED-473D-A0D9-1E93639E3268}" destId="{8A7BCADA-8C0C-46DC-BB08-98FB64426EB8}" srcOrd="0" destOrd="0" presId="urn:microsoft.com/office/officeart/2005/8/layout/hierarchy6"/>
    <dgm:cxn modelId="{B6AA9E22-F589-4B70-B649-091481B4AA90}" type="presOf" srcId="{672BD9AF-CEB2-422C-B900-10198D27E200}" destId="{6D5E704F-79FA-48EB-8028-AAA3DC13FADC}" srcOrd="0" destOrd="0" presId="urn:microsoft.com/office/officeart/2005/8/layout/hierarchy6"/>
    <dgm:cxn modelId="{74EE2558-0D8D-4E7A-8B62-3F420B1F9A39}" srcId="{1154B5D9-B54D-4D2D-BAD6-014202327C6A}" destId="{BE2D081F-DEFE-4701-A498-E508D4E09E88}" srcOrd="0" destOrd="0" parTransId="{CC3CDB6E-9D51-486A-A54B-051E685956AD}" sibTransId="{B3DAEB9D-EC66-4590-9905-806885EFC832}"/>
    <dgm:cxn modelId="{73D931CA-FF8F-4BC5-8F3B-925A2D0B574E}" srcId="{01ACC78F-9143-4FA0-9C11-A547660770BF}" destId="{C05C6745-8E2C-4B8A-9098-9F9D0D613869}" srcOrd="3" destOrd="0" parTransId="{735D8017-EF36-4E2C-A005-AE2CD5A12A5D}" sibTransId="{B037BA57-72EB-4E11-9134-D61F39AE6396}"/>
    <dgm:cxn modelId="{15314BEF-4227-4C67-87A1-57B84B8F7EE5}" type="presOf" srcId="{79FD772D-200B-4E93-A484-24AA6DCCBEB9}" destId="{08F3B299-90A2-4F69-B8A0-C65F1F7D6F92}" srcOrd="0" destOrd="0" presId="urn:microsoft.com/office/officeart/2005/8/layout/hierarchy6"/>
    <dgm:cxn modelId="{71521D6F-B27F-4CA4-AF5B-BDD33960A23D}" type="presParOf" srcId="{2B9EC85B-07B2-4DB3-AF4B-2BE99CB62410}" destId="{40F98A8B-CF4F-4A2E-8BFD-B3E92632C0C6}" srcOrd="0" destOrd="0" presId="urn:microsoft.com/office/officeart/2005/8/layout/hierarchy6"/>
    <dgm:cxn modelId="{08E10043-C154-4402-8744-30A3ABE75FC9}" type="presParOf" srcId="{40F98A8B-CF4F-4A2E-8BFD-B3E92632C0C6}" destId="{0F1410BF-9351-4E50-85F2-574E210AF762}" srcOrd="0" destOrd="0" presId="urn:microsoft.com/office/officeart/2005/8/layout/hierarchy6"/>
    <dgm:cxn modelId="{D2006635-2181-409E-B548-DB9D0ACA6DE0}" type="presParOf" srcId="{40F98A8B-CF4F-4A2E-8BFD-B3E92632C0C6}" destId="{47954296-9D03-4205-AF51-0883630CD5F9}" srcOrd="1" destOrd="0" presId="urn:microsoft.com/office/officeart/2005/8/layout/hierarchy6"/>
    <dgm:cxn modelId="{FEC5C6EC-ABDB-4DDC-B85D-0ED2C04507C1}" type="presParOf" srcId="{47954296-9D03-4205-AF51-0883630CD5F9}" destId="{37A0E2ED-B7CE-46EB-8F09-C5009653F2AB}" srcOrd="0" destOrd="0" presId="urn:microsoft.com/office/officeart/2005/8/layout/hierarchy6"/>
    <dgm:cxn modelId="{75D6D36C-221A-4109-B028-3903E490D149}" type="presParOf" srcId="{37A0E2ED-B7CE-46EB-8F09-C5009653F2AB}" destId="{08F3B299-90A2-4F69-B8A0-C65F1F7D6F92}" srcOrd="0" destOrd="0" presId="urn:microsoft.com/office/officeart/2005/8/layout/hierarchy6"/>
    <dgm:cxn modelId="{BB1157E4-273C-44E3-BABF-E8AC3FE7BB5D}" type="presParOf" srcId="{37A0E2ED-B7CE-46EB-8F09-C5009653F2AB}" destId="{3E48F543-30FB-40F4-8176-2B32B3730844}" srcOrd="1" destOrd="0" presId="urn:microsoft.com/office/officeart/2005/8/layout/hierarchy6"/>
    <dgm:cxn modelId="{830D4573-E20F-421E-B2C2-C855975DDBA7}" type="presParOf" srcId="{3E48F543-30FB-40F4-8176-2B32B3730844}" destId="{4E9D084D-7909-4E62-B4C4-ABF58D5681CA}" srcOrd="0" destOrd="0" presId="urn:microsoft.com/office/officeart/2005/8/layout/hierarchy6"/>
    <dgm:cxn modelId="{F43C3738-190F-43FD-AA83-DB852A7E56AB}" type="presParOf" srcId="{3E48F543-30FB-40F4-8176-2B32B3730844}" destId="{EE75B75E-8BBF-41E9-8574-28869D44310C}" srcOrd="1" destOrd="0" presId="urn:microsoft.com/office/officeart/2005/8/layout/hierarchy6"/>
    <dgm:cxn modelId="{82319274-2C36-4BA0-81E7-B84D6EDF0F6C}" type="presParOf" srcId="{EE75B75E-8BBF-41E9-8574-28869D44310C}" destId="{4BB5F23B-40FF-423D-A234-DBC8A56CFAB6}" srcOrd="0" destOrd="0" presId="urn:microsoft.com/office/officeart/2005/8/layout/hierarchy6"/>
    <dgm:cxn modelId="{EA9F6C8A-793C-40E0-A12B-8D5DC5D7423E}" type="presParOf" srcId="{EE75B75E-8BBF-41E9-8574-28869D44310C}" destId="{5917BDA5-1C97-4F07-AC12-C325A9E1ACB3}" srcOrd="1" destOrd="0" presId="urn:microsoft.com/office/officeart/2005/8/layout/hierarchy6"/>
    <dgm:cxn modelId="{7D162DB2-35AB-4025-B8CA-0EDD29262F01}" type="presParOf" srcId="{5917BDA5-1C97-4F07-AC12-C325A9E1ACB3}" destId="{B0AE89FF-9F1A-4833-9F14-81FA47188997}" srcOrd="0" destOrd="0" presId="urn:microsoft.com/office/officeart/2005/8/layout/hierarchy6"/>
    <dgm:cxn modelId="{94F6FE18-0FC0-4110-A1DB-FA3338506EC7}" type="presParOf" srcId="{5917BDA5-1C97-4F07-AC12-C325A9E1ACB3}" destId="{EDE5D876-57DA-4BE4-8634-D292852F5DBD}" srcOrd="1" destOrd="0" presId="urn:microsoft.com/office/officeart/2005/8/layout/hierarchy6"/>
    <dgm:cxn modelId="{4E812BC0-45C0-4B00-AE20-09E62A0E67AB}" type="presParOf" srcId="{EDE5D876-57DA-4BE4-8634-D292852F5DBD}" destId="{C14EC20D-E3B8-4B99-B968-1F831A9B8F05}" srcOrd="0" destOrd="0" presId="urn:microsoft.com/office/officeart/2005/8/layout/hierarchy6"/>
    <dgm:cxn modelId="{F668D909-AA46-4DEA-A8C0-8EEC8577765D}" type="presParOf" srcId="{EDE5D876-57DA-4BE4-8634-D292852F5DBD}" destId="{BC33880D-1112-490B-839A-8ED5EF79045A}" srcOrd="1" destOrd="0" presId="urn:microsoft.com/office/officeart/2005/8/layout/hierarchy6"/>
    <dgm:cxn modelId="{EDC1CF5D-9BC9-454B-94CA-50A779E0EBB7}" type="presParOf" srcId="{BC33880D-1112-490B-839A-8ED5EF79045A}" destId="{6D5E704F-79FA-48EB-8028-AAA3DC13FADC}" srcOrd="0" destOrd="0" presId="urn:microsoft.com/office/officeart/2005/8/layout/hierarchy6"/>
    <dgm:cxn modelId="{50B9B866-7C32-4C1D-9327-80F091E830DD}" type="presParOf" srcId="{BC33880D-1112-490B-839A-8ED5EF79045A}" destId="{488BC575-F361-4172-BAEC-854499103FE3}" srcOrd="1" destOrd="0" presId="urn:microsoft.com/office/officeart/2005/8/layout/hierarchy6"/>
    <dgm:cxn modelId="{AEADBCF2-868D-4289-A3D4-0F906DF45FFC}" type="presParOf" srcId="{488BC575-F361-4172-BAEC-854499103FE3}" destId="{45B4AEEF-F5D3-42C5-BC13-EAB0590FE858}" srcOrd="0" destOrd="0" presId="urn:microsoft.com/office/officeart/2005/8/layout/hierarchy6"/>
    <dgm:cxn modelId="{E447DCD5-6458-4997-BBF8-644033C7E940}" type="presParOf" srcId="{488BC575-F361-4172-BAEC-854499103FE3}" destId="{26D20962-9C50-41E4-9636-7CCD76DC89C8}" srcOrd="1" destOrd="0" presId="urn:microsoft.com/office/officeart/2005/8/layout/hierarchy6"/>
    <dgm:cxn modelId="{2C410279-9672-4B52-95B2-3FD695D71B43}" type="presParOf" srcId="{5917BDA5-1C97-4F07-AC12-C325A9E1ACB3}" destId="{F9235EDB-94A3-485F-971E-CAC51BB7AD72}" srcOrd="2" destOrd="0" presId="urn:microsoft.com/office/officeart/2005/8/layout/hierarchy6"/>
    <dgm:cxn modelId="{2959193A-3341-438B-B0D9-582453DFE92A}" type="presParOf" srcId="{5917BDA5-1C97-4F07-AC12-C325A9E1ACB3}" destId="{3D31E8F2-C5F6-48A6-BE70-191D28AD478D}" srcOrd="3" destOrd="0" presId="urn:microsoft.com/office/officeart/2005/8/layout/hierarchy6"/>
    <dgm:cxn modelId="{202B1C90-592E-4A23-8CD7-71D2739F05F3}" type="presParOf" srcId="{3D31E8F2-C5F6-48A6-BE70-191D28AD478D}" destId="{7380675F-9E7A-4506-B381-2A21805C40DE}" srcOrd="0" destOrd="0" presId="urn:microsoft.com/office/officeart/2005/8/layout/hierarchy6"/>
    <dgm:cxn modelId="{FC6E3ABC-8416-4328-8488-477A78F379D2}" type="presParOf" srcId="{3D31E8F2-C5F6-48A6-BE70-191D28AD478D}" destId="{CB781C82-B2D4-4D5C-89A9-CAA1485AA297}" srcOrd="1" destOrd="0" presId="urn:microsoft.com/office/officeart/2005/8/layout/hierarchy6"/>
    <dgm:cxn modelId="{6DF479AD-33DA-4F67-8A16-E09EB92EE037}" type="presParOf" srcId="{CB781C82-B2D4-4D5C-89A9-CAA1485AA297}" destId="{318CC05E-250F-4245-B128-3A7876505EA0}" srcOrd="0" destOrd="0" presId="urn:microsoft.com/office/officeart/2005/8/layout/hierarchy6"/>
    <dgm:cxn modelId="{CF6816CD-7529-4894-A1DC-DC9A84127EA9}" type="presParOf" srcId="{CB781C82-B2D4-4D5C-89A9-CAA1485AA297}" destId="{2E7DEB02-F19C-45B9-96A4-BC9A341EB774}" srcOrd="1" destOrd="0" presId="urn:microsoft.com/office/officeart/2005/8/layout/hierarchy6"/>
    <dgm:cxn modelId="{905B0B70-D857-4290-B572-1ED7655DA8D0}" type="presParOf" srcId="{2E7DEB02-F19C-45B9-96A4-BC9A341EB774}" destId="{0E08E10C-AEB3-4732-8CAF-A696D80BD996}" srcOrd="0" destOrd="0" presId="urn:microsoft.com/office/officeart/2005/8/layout/hierarchy6"/>
    <dgm:cxn modelId="{F6295668-B990-4B40-A078-15EA5F58138B}" type="presParOf" srcId="{2E7DEB02-F19C-45B9-96A4-BC9A341EB774}" destId="{E80080D3-3AC6-437A-801A-F469D6898702}" srcOrd="1" destOrd="0" presId="urn:microsoft.com/office/officeart/2005/8/layout/hierarchy6"/>
    <dgm:cxn modelId="{69617F2C-9A15-4019-ABAD-2D5F59B51DC5}" type="presParOf" srcId="{2B9EC85B-07B2-4DB3-AF4B-2BE99CB62410}" destId="{57696B14-2CC2-4932-9FA4-1BFACF8BE5BA}" srcOrd="1" destOrd="0" presId="urn:microsoft.com/office/officeart/2005/8/layout/hierarchy6"/>
    <dgm:cxn modelId="{707B3B02-6C1D-4B95-BCFB-8A88FD19FFE3}" type="presParOf" srcId="{57696B14-2CC2-4932-9FA4-1BFACF8BE5BA}" destId="{B39AA727-17B4-43B5-AB58-479D7C0538C1}" srcOrd="0" destOrd="0" presId="urn:microsoft.com/office/officeart/2005/8/layout/hierarchy6"/>
    <dgm:cxn modelId="{AA122DEE-A943-449B-AAA6-D7466A95D73F}" type="presParOf" srcId="{B39AA727-17B4-43B5-AB58-479D7C0538C1}" destId="{DF0465AC-6E7E-4B71-8608-89C3E95531C3}" srcOrd="0" destOrd="0" presId="urn:microsoft.com/office/officeart/2005/8/layout/hierarchy6"/>
    <dgm:cxn modelId="{D911B1AF-B088-48FB-95B0-233DE42D0EE4}" type="presParOf" srcId="{B39AA727-17B4-43B5-AB58-479D7C0538C1}" destId="{45485FAE-AA61-4EF7-A8BB-F74A1F4412E2}" srcOrd="1" destOrd="0" presId="urn:microsoft.com/office/officeart/2005/8/layout/hierarchy6"/>
    <dgm:cxn modelId="{C60F919C-B3C7-42A6-A3E5-4D77E86118DA}" type="presParOf" srcId="{57696B14-2CC2-4932-9FA4-1BFACF8BE5BA}" destId="{C35005A3-A423-4612-88F7-BF68CDE787CF}" srcOrd="1" destOrd="0" presId="urn:microsoft.com/office/officeart/2005/8/layout/hierarchy6"/>
    <dgm:cxn modelId="{75644192-B77A-4E4E-A086-3DDB6DAC80E9}" type="presParOf" srcId="{C35005A3-A423-4612-88F7-BF68CDE787CF}" destId="{1CA0AB40-F869-4B56-BE13-D86998CA97D9}" srcOrd="0" destOrd="0" presId="urn:microsoft.com/office/officeart/2005/8/layout/hierarchy6"/>
    <dgm:cxn modelId="{EEDBC15A-66C4-4DB5-954C-24F55C2A9A55}" type="presParOf" srcId="{57696B14-2CC2-4932-9FA4-1BFACF8BE5BA}" destId="{2F434938-2010-458E-8518-D1DEFAF4D46E}" srcOrd="2" destOrd="0" presId="urn:microsoft.com/office/officeart/2005/8/layout/hierarchy6"/>
    <dgm:cxn modelId="{099B1284-A70C-40D2-B6EA-116038106064}" type="presParOf" srcId="{2F434938-2010-458E-8518-D1DEFAF4D46E}" destId="{E3F4CFBB-231D-43A6-8204-21A18F4636B2}" srcOrd="0" destOrd="0" presId="urn:microsoft.com/office/officeart/2005/8/layout/hierarchy6"/>
    <dgm:cxn modelId="{5A584D28-6D4D-4134-9FBC-2212A9E175F0}" type="presParOf" srcId="{2F434938-2010-458E-8518-D1DEFAF4D46E}" destId="{688148FD-509A-4B6F-ADD7-3286DEADC6E6}" srcOrd="1" destOrd="0" presId="urn:microsoft.com/office/officeart/2005/8/layout/hierarchy6"/>
    <dgm:cxn modelId="{D02A3051-4B19-4489-A033-0FC616E1734F}" type="presParOf" srcId="{57696B14-2CC2-4932-9FA4-1BFACF8BE5BA}" destId="{73A483BA-E186-43C6-92AD-3BBC7D80FCA8}" srcOrd="3" destOrd="0" presId="urn:microsoft.com/office/officeart/2005/8/layout/hierarchy6"/>
    <dgm:cxn modelId="{99F5952C-7DAE-452D-ABB4-608E3903CA6B}" type="presParOf" srcId="{73A483BA-E186-43C6-92AD-3BBC7D80FCA8}" destId="{645C4C32-351F-4720-A51D-501C87A9596C}" srcOrd="0" destOrd="0" presId="urn:microsoft.com/office/officeart/2005/8/layout/hierarchy6"/>
    <dgm:cxn modelId="{EE49F917-C71B-4A11-A3E9-26F2DCBD7AAA}" type="presParOf" srcId="{57696B14-2CC2-4932-9FA4-1BFACF8BE5BA}" destId="{8E5D3B60-D5E0-42F0-A550-B14CC342D67E}" srcOrd="4" destOrd="0" presId="urn:microsoft.com/office/officeart/2005/8/layout/hierarchy6"/>
    <dgm:cxn modelId="{05A6A0B9-8220-4AB3-96D5-A57FBB9282D8}" type="presParOf" srcId="{8E5D3B60-D5E0-42F0-A550-B14CC342D67E}" destId="{67F7D3ED-E87D-4C16-BC94-BA2C40C1517C}" srcOrd="0" destOrd="0" presId="urn:microsoft.com/office/officeart/2005/8/layout/hierarchy6"/>
    <dgm:cxn modelId="{56189A64-C3E0-4E61-A196-15B98D806595}" type="presParOf" srcId="{8E5D3B60-D5E0-42F0-A550-B14CC342D67E}" destId="{8F0A46E0-FC87-405C-8C71-97F50C92A8B1}" srcOrd="1" destOrd="0" presId="urn:microsoft.com/office/officeart/2005/8/layout/hierarchy6"/>
    <dgm:cxn modelId="{C8E8995A-7F9F-4694-83AB-C9881A9B4BE0}" type="presParOf" srcId="{57696B14-2CC2-4932-9FA4-1BFACF8BE5BA}" destId="{1C8C3B1B-A43E-4C45-8627-2452B494F7AE}" srcOrd="5" destOrd="0" presId="urn:microsoft.com/office/officeart/2005/8/layout/hierarchy6"/>
    <dgm:cxn modelId="{05018195-C471-494A-843E-18EB178E5DE7}" type="presParOf" srcId="{1C8C3B1B-A43E-4C45-8627-2452B494F7AE}" destId="{A4B07EA8-3103-48D4-A425-355A1CB7A239}" srcOrd="0" destOrd="0" presId="urn:microsoft.com/office/officeart/2005/8/layout/hierarchy6"/>
    <dgm:cxn modelId="{5C42F3A5-C3AD-4D96-BBB4-DA55EDD722A6}" type="presParOf" srcId="{57696B14-2CC2-4932-9FA4-1BFACF8BE5BA}" destId="{6530E522-4C37-4899-A638-1E0837288694}" srcOrd="6" destOrd="0" presId="urn:microsoft.com/office/officeart/2005/8/layout/hierarchy6"/>
    <dgm:cxn modelId="{220E4B73-C713-407D-B8DC-3376B911EB4C}" type="presParOf" srcId="{6530E522-4C37-4899-A638-1E0837288694}" destId="{8A7BCADA-8C0C-46DC-BB08-98FB64426EB8}" srcOrd="0" destOrd="0" presId="urn:microsoft.com/office/officeart/2005/8/layout/hierarchy6"/>
    <dgm:cxn modelId="{C25CD7B3-C30F-4D37-822A-E0A88023D413}" type="presParOf" srcId="{6530E522-4C37-4899-A638-1E0837288694}" destId="{FBF93042-30D5-4B61-8A99-7236857CC86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7D3ED-E87D-4C16-BC94-BA2C40C1517C}">
      <dsp:nvSpPr>
        <dsp:cNvPr id="0" name=""/>
        <dsp:cNvSpPr/>
      </dsp:nvSpPr>
      <dsp:spPr>
        <a:xfrm>
          <a:off x="0" y="3396536"/>
          <a:ext cx="8001000" cy="14541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Output</a:t>
          </a:r>
          <a:endParaRPr lang="en-US" sz="2500" kern="1200" dirty="0"/>
        </a:p>
      </dsp:txBody>
      <dsp:txXfrm>
        <a:off x="0" y="3396536"/>
        <a:ext cx="2400300" cy="1454112"/>
      </dsp:txXfrm>
    </dsp:sp>
    <dsp:sp modelId="{E3F4CFBB-231D-43A6-8204-21A18F4636B2}">
      <dsp:nvSpPr>
        <dsp:cNvPr id="0" name=""/>
        <dsp:cNvSpPr/>
      </dsp:nvSpPr>
      <dsp:spPr>
        <a:xfrm>
          <a:off x="0" y="1698643"/>
          <a:ext cx="8001000" cy="14541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Exposure to Employer Work Sample</a:t>
          </a:r>
          <a:endParaRPr lang="en-US" sz="2500" kern="1200" dirty="0"/>
        </a:p>
      </dsp:txBody>
      <dsp:txXfrm>
        <a:off x="0" y="1698643"/>
        <a:ext cx="2400300" cy="1454112"/>
      </dsp:txXfrm>
    </dsp:sp>
    <dsp:sp modelId="{DF0465AC-6E7E-4B71-8608-89C3E95531C3}">
      <dsp:nvSpPr>
        <dsp:cNvPr id="0" name=""/>
        <dsp:cNvSpPr/>
      </dsp:nvSpPr>
      <dsp:spPr>
        <a:xfrm>
          <a:off x="0" y="0"/>
          <a:ext cx="8001000" cy="14541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Recruitment</a:t>
          </a:r>
          <a:endParaRPr lang="en-US" sz="2500" kern="1200" dirty="0"/>
        </a:p>
      </dsp:txBody>
      <dsp:txXfrm>
        <a:off x="0" y="0"/>
        <a:ext cx="2400300" cy="1454112"/>
      </dsp:txXfrm>
    </dsp:sp>
    <dsp:sp modelId="{08F3B299-90A2-4F69-B8A0-C65F1F7D6F92}">
      <dsp:nvSpPr>
        <dsp:cNvPr id="0" name=""/>
        <dsp:cNvSpPr/>
      </dsp:nvSpPr>
      <dsp:spPr>
        <a:xfrm>
          <a:off x="4206463" y="122641"/>
          <a:ext cx="1828353" cy="121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Workers arrive</a:t>
          </a:r>
        </a:p>
      </dsp:txBody>
      <dsp:txXfrm>
        <a:off x="4242163" y="158341"/>
        <a:ext cx="1756953" cy="1147502"/>
      </dsp:txXfrm>
    </dsp:sp>
    <dsp:sp modelId="{FA34717A-9B93-44A3-B012-8AE8A7A0948A}">
      <dsp:nvSpPr>
        <dsp:cNvPr id="0" name=""/>
        <dsp:cNvSpPr/>
      </dsp:nvSpPr>
      <dsp:spPr>
        <a:xfrm>
          <a:off x="3932210" y="1341543"/>
          <a:ext cx="1188429" cy="487560"/>
        </a:xfrm>
        <a:custGeom>
          <a:avLst/>
          <a:gdLst/>
          <a:ahLst/>
          <a:cxnLst/>
          <a:rect l="0" t="0" r="0" b="0"/>
          <a:pathLst>
            <a:path>
              <a:moveTo>
                <a:pt x="1188429" y="0"/>
              </a:moveTo>
              <a:lnTo>
                <a:pt x="1188429" y="243780"/>
              </a:lnTo>
              <a:lnTo>
                <a:pt x="0" y="243780"/>
              </a:lnTo>
              <a:lnTo>
                <a:pt x="0" y="487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64D85-AA26-492D-9373-89CEC8D04CFC}">
      <dsp:nvSpPr>
        <dsp:cNvPr id="0" name=""/>
        <dsp:cNvSpPr/>
      </dsp:nvSpPr>
      <dsp:spPr>
        <a:xfrm>
          <a:off x="3018033" y="1829104"/>
          <a:ext cx="1828353" cy="121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HIGH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Observe work sample with many  labels</a:t>
          </a:r>
        </a:p>
      </dsp:txBody>
      <dsp:txXfrm>
        <a:off x="3053733" y="1864804"/>
        <a:ext cx="1756953" cy="1147502"/>
      </dsp:txXfrm>
    </dsp:sp>
    <dsp:sp modelId="{1350D0A5-B37C-46F9-8F8F-A11D42951D5A}">
      <dsp:nvSpPr>
        <dsp:cNvPr id="0" name=""/>
        <dsp:cNvSpPr/>
      </dsp:nvSpPr>
      <dsp:spPr>
        <a:xfrm>
          <a:off x="3886490" y="3048006"/>
          <a:ext cx="91440" cy="4875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5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AE747-7D53-4D2C-B76E-33E89B665478}">
      <dsp:nvSpPr>
        <dsp:cNvPr id="0" name=""/>
        <dsp:cNvSpPr/>
      </dsp:nvSpPr>
      <dsp:spPr>
        <a:xfrm>
          <a:off x="3018033" y="3535567"/>
          <a:ext cx="1828353" cy="121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Label new image</a:t>
          </a:r>
          <a:endParaRPr lang="en-US" sz="1500" kern="1200" dirty="0"/>
        </a:p>
      </dsp:txBody>
      <dsp:txXfrm>
        <a:off x="3053733" y="3571267"/>
        <a:ext cx="1756953" cy="1147502"/>
      </dsp:txXfrm>
    </dsp:sp>
    <dsp:sp modelId="{A44F2356-CC0B-488C-9502-698BE5EA49AF}">
      <dsp:nvSpPr>
        <dsp:cNvPr id="0" name=""/>
        <dsp:cNvSpPr/>
      </dsp:nvSpPr>
      <dsp:spPr>
        <a:xfrm>
          <a:off x="5120640" y="1341543"/>
          <a:ext cx="1188429" cy="487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80"/>
              </a:lnTo>
              <a:lnTo>
                <a:pt x="1188429" y="243780"/>
              </a:lnTo>
              <a:lnTo>
                <a:pt x="1188429" y="487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21501-3967-4269-9C9A-3DF4A7085D08}">
      <dsp:nvSpPr>
        <dsp:cNvPr id="0" name=""/>
        <dsp:cNvSpPr/>
      </dsp:nvSpPr>
      <dsp:spPr>
        <a:xfrm>
          <a:off x="5394893" y="1829104"/>
          <a:ext cx="1828353" cy="121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LOW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Observe work sample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with few labels</a:t>
          </a:r>
        </a:p>
      </dsp:txBody>
      <dsp:txXfrm>
        <a:off x="5430593" y="1864804"/>
        <a:ext cx="1756953" cy="1147502"/>
      </dsp:txXfrm>
    </dsp:sp>
    <dsp:sp modelId="{AC8F06F6-82DD-4593-95D7-3E7EE816D7FF}">
      <dsp:nvSpPr>
        <dsp:cNvPr id="0" name=""/>
        <dsp:cNvSpPr/>
      </dsp:nvSpPr>
      <dsp:spPr>
        <a:xfrm>
          <a:off x="6263349" y="3048006"/>
          <a:ext cx="91440" cy="508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147"/>
              </a:lnTo>
              <a:lnTo>
                <a:pt x="61023" y="254147"/>
              </a:lnTo>
              <a:lnTo>
                <a:pt x="61023" y="508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A2339-51E5-4236-B650-F362D3B9CCE3}">
      <dsp:nvSpPr>
        <dsp:cNvPr id="0" name=""/>
        <dsp:cNvSpPr/>
      </dsp:nvSpPr>
      <dsp:spPr>
        <a:xfrm>
          <a:off x="5410196" y="3556301"/>
          <a:ext cx="1828353" cy="121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Label new image</a:t>
          </a:r>
          <a:endParaRPr lang="en-US" sz="1500" kern="1200" dirty="0"/>
        </a:p>
      </dsp:txBody>
      <dsp:txXfrm>
        <a:off x="5445896" y="3592001"/>
        <a:ext cx="1756953" cy="1147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7D3ED-E87D-4C16-BC94-BA2C40C1517C}">
      <dsp:nvSpPr>
        <dsp:cNvPr id="0" name=""/>
        <dsp:cNvSpPr/>
      </dsp:nvSpPr>
      <dsp:spPr>
        <a:xfrm>
          <a:off x="0" y="3663315"/>
          <a:ext cx="7391400" cy="15687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Observe and evaluate peer</a:t>
          </a:r>
          <a:endParaRPr lang="en-US" sz="2700" kern="1200" dirty="0"/>
        </a:p>
      </dsp:txBody>
      <dsp:txXfrm>
        <a:off x="0" y="3663315"/>
        <a:ext cx="2217420" cy="1568749"/>
      </dsp:txXfrm>
    </dsp:sp>
    <dsp:sp modelId="{E3F4CFBB-231D-43A6-8204-21A18F4636B2}">
      <dsp:nvSpPr>
        <dsp:cNvPr id="0" name=""/>
        <dsp:cNvSpPr/>
      </dsp:nvSpPr>
      <dsp:spPr>
        <a:xfrm>
          <a:off x="0" y="1831825"/>
          <a:ext cx="7391400" cy="15687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Label an image</a:t>
          </a:r>
          <a:endParaRPr lang="en-US" sz="2700" kern="1200" dirty="0"/>
        </a:p>
      </dsp:txBody>
      <dsp:txXfrm>
        <a:off x="0" y="1831825"/>
        <a:ext cx="2217420" cy="1568749"/>
      </dsp:txXfrm>
    </dsp:sp>
    <dsp:sp modelId="{DF0465AC-6E7E-4B71-8608-89C3E95531C3}">
      <dsp:nvSpPr>
        <dsp:cNvPr id="0" name=""/>
        <dsp:cNvSpPr/>
      </dsp:nvSpPr>
      <dsp:spPr>
        <a:xfrm>
          <a:off x="0" y="334"/>
          <a:ext cx="7391400" cy="15687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Recruitment</a:t>
          </a:r>
          <a:endParaRPr lang="en-US" sz="2700" kern="1200" dirty="0"/>
        </a:p>
      </dsp:txBody>
      <dsp:txXfrm>
        <a:off x="0" y="334"/>
        <a:ext cx="2217420" cy="1568749"/>
      </dsp:txXfrm>
    </dsp:sp>
    <dsp:sp modelId="{08F3B299-90A2-4F69-B8A0-C65F1F7D6F92}">
      <dsp:nvSpPr>
        <dsp:cNvPr id="0" name=""/>
        <dsp:cNvSpPr/>
      </dsp:nvSpPr>
      <dsp:spPr>
        <a:xfrm>
          <a:off x="3745216" y="131705"/>
          <a:ext cx="1970558" cy="1313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Workers arrive and observe same sample</a:t>
          </a:r>
          <a:endParaRPr lang="en-US" sz="1700" kern="1200" dirty="0"/>
        </a:p>
      </dsp:txBody>
      <dsp:txXfrm>
        <a:off x="3783693" y="170182"/>
        <a:ext cx="1893604" cy="1236751"/>
      </dsp:txXfrm>
    </dsp:sp>
    <dsp:sp modelId="{4E9D084D-7909-4E62-B4C4-ABF58D5681CA}">
      <dsp:nvSpPr>
        <dsp:cNvPr id="0" name=""/>
        <dsp:cNvSpPr/>
      </dsp:nvSpPr>
      <dsp:spPr>
        <a:xfrm>
          <a:off x="4684776" y="1445410"/>
          <a:ext cx="91440" cy="525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4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5F23B-40FF-423D-A234-DBC8A56CFAB6}">
      <dsp:nvSpPr>
        <dsp:cNvPr id="0" name=""/>
        <dsp:cNvSpPr/>
      </dsp:nvSpPr>
      <dsp:spPr>
        <a:xfrm>
          <a:off x="3745216" y="1970893"/>
          <a:ext cx="1970558" cy="1313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Label an image</a:t>
          </a:r>
          <a:endParaRPr lang="en-US" sz="1700" kern="1200" dirty="0"/>
        </a:p>
      </dsp:txBody>
      <dsp:txXfrm>
        <a:off x="3783693" y="2009370"/>
        <a:ext cx="1893604" cy="1236751"/>
      </dsp:txXfrm>
    </dsp:sp>
    <dsp:sp modelId="{B0AE89FF-9F1A-4833-9F14-81FA47188997}">
      <dsp:nvSpPr>
        <dsp:cNvPr id="0" name=""/>
        <dsp:cNvSpPr/>
      </dsp:nvSpPr>
      <dsp:spPr>
        <a:xfrm>
          <a:off x="3449632" y="3284599"/>
          <a:ext cx="1280863" cy="525482"/>
        </a:xfrm>
        <a:custGeom>
          <a:avLst/>
          <a:gdLst/>
          <a:ahLst/>
          <a:cxnLst/>
          <a:rect l="0" t="0" r="0" b="0"/>
          <a:pathLst>
            <a:path>
              <a:moveTo>
                <a:pt x="1280863" y="0"/>
              </a:moveTo>
              <a:lnTo>
                <a:pt x="1280863" y="262741"/>
              </a:lnTo>
              <a:lnTo>
                <a:pt x="0" y="262741"/>
              </a:lnTo>
              <a:lnTo>
                <a:pt x="0" y="5254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EC20D-E3B8-4B99-B968-1F831A9B8F05}">
      <dsp:nvSpPr>
        <dsp:cNvPr id="0" name=""/>
        <dsp:cNvSpPr/>
      </dsp:nvSpPr>
      <dsp:spPr>
        <a:xfrm>
          <a:off x="2464353" y="3810081"/>
          <a:ext cx="1970558" cy="1313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Evaluate worker producing many labels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GOOD</a:t>
          </a:r>
          <a:endParaRPr lang="en-US" sz="1700" kern="1200" dirty="0"/>
        </a:p>
      </dsp:txBody>
      <dsp:txXfrm>
        <a:off x="2502830" y="3848558"/>
        <a:ext cx="1893604" cy="1236751"/>
      </dsp:txXfrm>
    </dsp:sp>
    <dsp:sp modelId="{F9235EDB-94A3-485F-971E-CAC51BB7AD72}">
      <dsp:nvSpPr>
        <dsp:cNvPr id="0" name=""/>
        <dsp:cNvSpPr/>
      </dsp:nvSpPr>
      <dsp:spPr>
        <a:xfrm>
          <a:off x="4730496" y="3284599"/>
          <a:ext cx="1280863" cy="525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41"/>
              </a:lnTo>
              <a:lnTo>
                <a:pt x="1280863" y="262741"/>
              </a:lnTo>
              <a:lnTo>
                <a:pt x="1280863" y="5254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0675F-9E7A-4506-B381-2A21805C40DE}">
      <dsp:nvSpPr>
        <dsp:cNvPr id="0" name=""/>
        <dsp:cNvSpPr/>
      </dsp:nvSpPr>
      <dsp:spPr>
        <a:xfrm>
          <a:off x="5026079" y="3810081"/>
          <a:ext cx="1970558" cy="1313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Evaluate worker producing few labels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BAD</a:t>
          </a:r>
          <a:endParaRPr lang="en-US" sz="1700" kern="1200" dirty="0"/>
        </a:p>
      </dsp:txBody>
      <dsp:txXfrm>
        <a:off x="5064556" y="3848558"/>
        <a:ext cx="1893604" cy="1236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7D3ED-E87D-4C16-BC94-BA2C40C1517C}">
      <dsp:nvSpPr>
        <dsp:cNvPr id="0" name=""/>
        <dsp:cNvSpPr/>
      </dsp:nvSpPr>
      <dsp:spPr>
        <a:xfrm>
          <a:off x="0" y="3396124"/>
          <a:ext cx="7848600" cy="1453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Observe and evaluate peer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(same image)</a:t>
          </a:r>
          <a:endParaRPr lang="en-US" sz="2000" kern="1200" dirty="0"/>
        </a:p>
      </dsp:txBody>
      <dsp:txXfrm>
        <a:off x="0" y="3396124"/>
        <a:ext cx="2354580" cy="1453853"/>
      </dsp:txXfrm>
    </dsp:sp>
    <dsp:sp modelId="{E3F4CFBB-231D-43A6-8204-21A18F4636B2}">
      <dsp:nvSpPr>
        <dsp:cNvPr id="0" name=""/>
        <dsp:cNvSpPr/>
      </dsp:nvSpPr>
      <dsp:spPr>
        <a:xfrm>
          <a:off x="0" y="1698773"/>
          <a:ext cx="7848600" cy="1453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Beliefs about employer expectations updated</a:t>
          </a:r>
          <a:endParaRPr lang="en-US" sz="2000" kern="1200" dirty="0"/>
        </a:p>
      </dsp:txBody>
      <dsp:txXfrm>
        <a:off x="0" y="1698773"/>
        <a:ext cx="2354580" cy="1453853"/>
      </dsp:txXfrm>
    </dsp:sp>
    <dsp:sp modelId="{DF0465AC-6E7E-4B71-8608-89C3E95531C3}">
      <dsp:nvSpPr>
        <dsp:cNvPr id="0" name=""/>
        <dsp:cNvSpPr/>
      </dsp:nvSpPr>
      <dsp:spPr>
        <a:xfrm>
          <a:off x="0" y="1422"/>
          <a:ext cx="7848600" cy="1453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Recruitment</a:t>
          </a:r>
          <a:endParaRPr lang="en-US" sz="2000" kern="1200" dirty="0"/>
        </a:p>
      </dsp:txBody>
      <dsp:txXfrm>
        <a:off x="0" y="1422"/>
        <a:ext cx="2354580" cy="1453853"/>
      </dsp:txXfrm>
    </dsp:sp>
    <dsp:sp modelId="{08F3B299-90A2-4F69-B8A0-C65F1F7D6F92}">
      <dsp:nvSpPr>
        <dsp:cNvPr id="0" name=""/>
        <dsp:cNvSpPr/>
      </dsp:nvSpPr>
      <dsp:spPr>
        <a:xfrm>
          <a:off x="4109987" y="123171"/>
          <a:ext cx="1826233" cy="1217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Workers arrive and observe same sample</a:t>
          </a:r>
          <a:endParaRPr lang="en-US" sz="1900" kern="1200" dirty="0"/>
        </a:p>
      </dsp:txBody>
      <dsp:txXfrm>
        <a:off x="4145646" y="158830"/>
        <a:ext cx="1754915" cy="1146170"/>
      </dsp:txXfrm>
    </dsp:sp>
    <dsp:sp modelId="{A1F65741-29FD-4692-A061-9B3BC720918B}">
      <dsp:nvSpPr>
        <dsp:cNvPr id="0" name=""/>
        <dsp:cNvSpPr/>
      </dsp:nvSpPr>
      <dsp:spPr>
        <a:xfrm>
          <a:off x="3836052" y="1340660"/>
          <a:ext cx="1187051" cy="486995"/>
        </a:xfrm>
        <a:custGeom>
          <a:avLst/>
          <a:gdLst/>
          <a:ahLst/>
          <a:cxnLst/>
          <a:rect l="0" t="0" r="0" b="0"/>
          <a:pathLst>
            <a:path>
              <a:moveTo>
                <a:pt x="1187051" y="0"/>
              </a:moveTo>
              <a:lnTo>
                <a:pt x="1187051" y="243497"/>
              </a:lnTo>
              <a:lnTo>
                <a:pt x="0" y="243497"/>
              </a:lnTo>
              <a:lnTo>
                <a:pt x="0" y="486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51803-FBD6-44A9-8363-D605255EE744}">
      <dsp:nvSpPr>
        <dsp:cNvPr id="0" name=""/>
        <dsp:cNvSpPr/>
      </dsp:nvSpPr>
      <dsp:spPr>
        <a:xfrm>
          <a:off x="2922935" y="1827656"/>
          <a:ext cx="1826233" cy="1217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Label an image; “CURB” notice after y =2</a:t>
          </a:r>
          <a:endParaRPr lang="en-US" sz="1900" kern="1200" dirty="0"/>
        </a:p>
      </dsp:txBody>
      <dsp:txXfrm>
        <a:off x="2958594" y="1863315"/>
        <a:ext cx="1754915" cy="1146170"/>
      </dsp:txXfrm>
    </dsp:sp>
    <dsp:sp modelId="{68A90DFC-0BB8-4268-80FB-9D324624FB09}">
      <dsp:nvSpPr>
        <dsp:cNvPr id="0" name=""/>
        <dsp:cNvSpPr/>
      </dsp:nvSpPr>
      <dsp:spPr>
        <a:xfrm>
          <a:off x="3790332" y="3045145"/>
          <a:ext cx="91440" cy="486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9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DAE72-497B-47FB-A359-8B2AF882F73F}">
      <dsp:nvSpPr>
        <dsp:cNvPr id="0" name=""/>
        <dsp:cNvSpPr/>
      </dsp:nvSpPr>
      <dsp:spPr>
        <a:xfrm>
          <a:off x="2922935" y="3532140"/>
          <a:ext cx="1826233" cy="1217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Evaluate low-output image</a:t>
          </a:r>
          <a:endParaRPr lang="en-US" sz="1900" kern="1200" dirty="0"/>
        </a:p>
      </dsp:txBody>
      <dsp:txXfrm>
        <a:off x="2958594" y="3567799"/>
        <a:ext cx="1754915" cy="1146170"/>
      </dsp:txXfrm>
    </dsp:sp>
    <dsp:sp modelId="{4E9D084D-7909-4E62-B4C4-ABF58D5681CA}">
      <dsp:nvSpPr>
        <dsp:cNvPr id="0" name=""/>
        <dsp:cNvSpPr/>
      </dsp:nvSpPr>
      <dsp:spPr>
        <a:xfrm>
          <a:off x="5023104" y="1340660"/>
          <a:ext cx="1187051" cy="48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97"/>
              </a:lnTo>
              <a:lnTo>
                <a:pt x="1187051" y="243497"/>
              </a:lnTo>
              <a:lnTo>
                <a:pt x="1187051" y="486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5F23B-40FF-423D-A234-DBC8A56CFAB6}">
      <dsp:nvSpPr>
        <dsp:cNvPr id="0" name=""/>
        <dsp:cNvSpPr/>
      </dsp:nvSpPr>
      <dsp:spPr>
        <a:xfrm>
          <a:off x="5297039" y="1827656"/>
          <a:ext cx="1826233" cy="1217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Label an image; “NONE” (no notice)</a:t>
          </a:r>
          <a:endParaRPr lang="en-US" sz="1900" kern="1200" dirty="0"/>
        </a:p>
      </dsp:txBody>
      <dsp:txXfrm>
        <a:off x="5332698" y="1863315"/>
        <a:ext cx="1754915" cy="1146170"/>
      </dsp:txXfrm>
    </dsp:sp>
    <dsp:sp modelId="{56C65433-430B-469E-B7BF-97C712E0ADF7}">
      <dsp:nvSpPr>
        <dsp:cNvPr id="0" name=""/>
        <dsp:cNvSpPr/>
      </dsp:nvSpPr>
      <dsp:spPr>
        <a:xfrm>
          <a:off x="6164435" y="3045145"/>
          <a:ext cx="91440" cy="486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9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EE265-D84E-46FF-BDDE-BD94AB4C0613}">
      <dsp:nvSpPr>
        <dsp:cNvPr id="0" name=""/>
        <dsp:cNvSpPr/>
      </dsp:nvSpPr>
      <dsp:spPr>
        <a:xfrm>
          <a:off x="5297039" y="3532140"/>
          <a:ext cx="1826233" cy="1217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Evaluate low-output image</a:t>
          </a:r>
          <a:endParaRPr lang="en-US" sz="1900" kern="1200" dirty="0"/>
        </a:p>
      </dsp:txBody>
      <dsp:txXfrm>
        <a:off x="5332698" y="3567799"/>
        <a:ext cx="1754915" cy="1146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BCADA-8C0C-46DC-BB08-98FB64426EB8}">
      <dsp:nvSpPr>
        <dsp:cNvPr id="0" name=""/>
        <dsp:cNvSpPr/>
      </dsp:nvSpPr>
      <dsp:spPr>
        <a:xfrm>
          <a:off x="0" y="3888736"/>
          <a:ext cx="7543800" cy="1109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Label another image</a:t>
          </a:r>
          <a:endParaRPr lang="en-US" sz="2600" kern="1200" dirty="0"/>
        </a:p>
      </dsp:txBody>
      <dsp:txXfrm>
        <a:off x="0" y="3888736"/>
        <a:ext cx="2263140" cy="1109469"/>
      </dsp:txXfrm>
    </dsp:sp>
    <dsp:sp modelId="{67F7D3ED-E87D-4C16-BC94-BA2C40C1517C}">
      <dsp:nvSpPr>
        <dsp:cNvPr id="0" name=""/>
        <dsp:cNvSpPr/>
      </dsp:nvSpPr>
      <dsp:spPr>
        <a:xfrm>
          <a:off x="0" y="2594355"/>
          <a:ext cx="7543800" cy="1109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Observe and evaluate peer</a:t>
          </a:r>
          <a:endParaRPr lang="en-US" sz="2600" kern="1200" dirty="0"/>
        </a:p>
      </dsp:txBody>
      <dsp:txXfrm>
        <a:off x="0" y="2594355"/>
        <a:ext cx="2263140" cy="1109469"/>
      </dsp:txXfrm>
    </dsp:sp>
    <dsp:sp modelId="{E3F4CFBB-231D-43A6-8204-21A18F4636B2}">
      <dsp:nvSpPr>
        <dsp:cNvPr id="0" name=""/>
        <dsp:cNvSpPr/>
      </dsp:nvSpPr>
      <dsp:spPr>
        <a:xfrm>
          <a:off x="0" y="1299975"/>
          <a:ext cx="7543800" cy="1109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Label an image</a:t>
          </a:r>
          <a:endParaRPr lang="en-US" sz="2600" kern="1200" dirty="0"/>
        </a:p>
      </dsp:txBody>
      <dsp:txXfrm>
        <a:off x="0" y="1299975"/>
        <a:ext cx="2263140" cy="1109469"/>
      </dsp:txXfrm>
    </dsp:sp>
    <dsp:sp modelId="{DF0465AC-6E7E-4B71-8608-89C3E95531C3}">
      <dsp:nvSpPr>
        <dsp:cNvPr id="0" name=""/>
        <dsp:cNvSpPr/>
      </dsp:nvSpPr>
      <dsp:spPr>
        <a:xfrm>
          <a:off x="0" y="5594"/>
          <a:ext cx="7543800" cy="1109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Recruitment</a:t>
          </a:r>
          <a:endParaRPr lang="en-US" sz="2600" kern="1200" dirty="0"/>
        </a:p>
      </dsp:txBody>
      <dsp:txXfrm>
        <a:off x="0" y="5594"/>
        <a:ext cx="2263140" cy="1109469"/>
      </dsp:txXfrm>
    </dsp:sp>
    <dsp:sp modelId="{08F3B299-90A2-4F69-B8A0-C65F1F7D6F92}">
      <dsp:nvSpPr>
        <dsp:cNvPr id="0" name=""/>
        <dsp:cNvSpPr/>
      </dsp:nvSpPr>
      <dsp:spPr>
        <a:xfrm>
          <a:off x="4134613" y="98050"/>
          <a:ext cx="1386836" cy="92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Workers arrive and observe same sample</a:t>
          </a:r>
          <a:endParaRPr lang="en-US" sz="1200" kern="1200" dirty="0"/>
        </a:p>
      </dsp:txBody>
      <dsp:txXfrm>
        <a:off x="4161692" y="125129"/>
        <a:ext cx="1332678" cy="870399"/>
      </dsp:txXfrm>
    </dsp:sp>
    <dsp:sp modelId="{4E9D084D-7909-4E62-B4C4-ABF58D5681CA}">
      <dsp:nvSpPr>
        <dsp:cNvPr id="0" name=""/>
        <dsp:cNvSpPr/>
      </dsp:nvSpPr>
      <dsp:spPr>
        <a:xfrm>
          <a:off x="4782312" y="1022607"/>
          <a:ext cx="91440" cy="369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5F23B-40FF-423D-A234-DBC8A56CFAB6}">
      <dsp:nvSpPr>
        <dsp:cNvPr id="0" name=""/>
        <dsp:cNvSpPr/>
      </dsp:nvSpPr>
      <dsp:spPr>
        <a:xfrm>
          <a:off x="4134613" y="1392430"/>
          <a:ext cx="1386836" cy="92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Label an image</a:t>
          </a:r>
          <a:endParaRPr lang="en-US" sz="1200" kern="1200" dirty="0"/>
        </a:p>
      </dsp:txBody>
      <dsp:txXfrm>
        <a:off x="4161692" y="1419509"/>
        <a:ext cx="1332678" cy="870399"/>
      </dsp:txXfrm>
    </dsp:sp>
    <dsp:sp modelId="{B0AE89FF-9F1A-4833-9F14-81FA47188997}">
      <dsp:nvSpPr>
        <dsp:cNvPr id="0" name=""/>
        <dsp:cNvSpPr/>
      </dsp:nvSpPr>
      <dsp:spPr>
        <a:xfrm>
          <a:off x="3926588" y="2316988"/>
          <a:ext cx="901443" cy="369823"/>
        </a:xfrm>
        <a:custGeom>
          <a:avLst/>
          <a:gdLst/>
          <a:ahLst/>
          <a:cxnLst/>
          <a:rect l="0" t="0" r="0" b="0"/>
          <a:pathLst>
            <a:path>
              <a:moveTo>
                <a:pt x="901443" y="0"/>
              </a:moveTo>
              <a:lnTo>
                <a:pt x="901443" y="184911"/>
              </a:lnTo>
              <a:lnTo>
                <a:pt x="0" y="184911"/>
              </a:lnTo>
              <a:lnTo>
                <a:pt x="0" y="369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EC20D-E3B8-4B99-B968-1F831A9B8F05}">
      <dsp:nvSpPr>
        <dsp:cNvPr id="0" name=""/>
        <dsp:cNvSpPr/>
      </dsp:nvSpPr>
      <dsp:spPr>
        <a:xfrm>
          <a:off x="3233170" y="2686811"/>
          <a:ext cx="1386836" cy="92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Evaluate worker producing many labels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GOOD</a:t>
          </a:r>
          <a:endParaRPr lang="en-US" sz="1200" kern="1200" dirty="0"/>
        </a:p>
      </dsp:txBody>
      <dsp:txXfrm>
        <a:off x="3260249" y="2713890"/>
        <a:ext cx="1332678" cy="870399"/>
      </dsp:txXfrm>
    </dsp:sp>
    <dsp:sp modelId="{6D5E704F-79FA-48EB-8028-AAA3DC13FADC}">
      <dsp:nvSpPr>
        <dsp:cNvPr id="0" name=""/>
        <dsp:cNvSpPr/>
      </dsp:nvSpPr>
      <dsp:spPr>
        <a:xfrm>
          <a:off x="3880868" y="3611369"/>
          <a:ext cx="91440" cy="369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4AEEF-F5D3-42C5-BC13-EAB0590FE858}">
      <dsp:nvSpPr>
        <dsp:cNvPr id="0" name=""/>
        <dsp:cNvSpPr/>
      </dsp:nvSpPr>
      <dsp:spPr>
        <a:xfrm>
          <a:off x="3233170" y="3981192"/>
          <a:ext cx="1386836" cy="92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Label an image</a:t>
          </a:r>
          <a:endParaRPr lang="en-US" sz="1200" kern="1200" dirty="0"/>
        </a:p>
      </dsp:txBody>
      <dsp:txXfrm>
        <a:off x="3260249" y="4008271"/>
        <a:ext cx="1332678" cy="870399"/>
      </dsp:txXfrm>
    </dsp:sp>
    <dsp:sp modelId="{F9235EDB-94A3-485F-971E-CAC51BB7AD72}">
      <dsp:nvSpPr>
        <dsp:cNvPr id="0" name=""/>
        <dsp:cNvSpPr/>
      </dsp:nvSpPr>
      <dsp:spPr>
        <a:xfrm>
          <a:off x="4828032" y="2316988"/>
          <a:ext cx="901443" cy="36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11"/>
              </a:lnTo>
              <a:lnTo>
                <a:pt x="901443" y="184911"/>
              </a:lnTo>
              <a:lnTo>
                <a:pt x="901443" y="369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0675F-9E7A-4506-B381-2A21805C40DE}">
      <dsp:nvSpPr>
        <dsp:cNvPr id="0" name=""/>
        <dsp:cNvSpPr/>
      </dsp:nvSpPr>
      <dsp:spPr>
        <a:xfrm>
          <a:off x="5036057" y="2686811"/>
          <a:ext cx="1386836" cy="92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Evaluate worker producing few labels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BAD</a:t>
          </a:r>
          <a:endParaRPr lang="en-US" sz="1200" kern="1200" dirty="0"/>
        </a:p>
      </dsp:txBody>
      <dsp:txXfrm>
        <a:off x="5063136" y="2713890"/>
        <a:ext cx="1332678" cy="870399"/>
      </dsp:txXfrm>
    </dsp:sp>
    <dsp:sp modelId="{318CC05E-250F-4245-B128-3A7876505EA0}">
      <dsp:nvSpPr>
        <dsp:cNvPr id="0" name=""/>
        <dsp:cNvSpPr/>
      </dsp:nvSpPr>
      <dsp:spPr>
        <a:xfrm>
          <a:off x="5683755" y="3611369"/>
          <a:ext cx="91440" cy="369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8E10C-AEB3-4732-8CAF-A696D80BD996}">
      <dsp:nvSpPr>
        <dsp:cNvPr id="0" name=""/>
        <dsp:cNvSpPr/>
      </dsp:nvSpPr>
      <dsp:spPr>
        <a:xfrm>
          <a:off x="5036057" y="3981192"/>
          <a:ext cx="1386836" cy="92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Label an image</a:t>
          </a:r>
          <a:endParaRPr lang="en-US" sz="1200" kern="1200" dirty="0"/>
        </a:p>
      </dsp:txBody>
      <dsp:txXfrm>
        <a:off x="5063136" y="4008271"/>
        <a:ext cx="1332678" cy="87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5T17:38:29.8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-14113-229 9,'0'0'21,"0"0"-3,0 0-3,0 0-3,0 0-2,-13 8-4,13-8-1,-3 12-3,3-12 0,0 20 0,0-6 0,2 2 0,-1 5 1,3 2-1,0 2 0,1 4 0,-1 1 0,0 1-1,3 0 0,-1-3 0,0-2 0,-1-4 0,0-5-1,-2-3 2,-3-14 0,10 14 0,-10-14 0,0 0 1,0 0-1,0-16 1,-6 3 0,3-4-1,-6-5 0,2-6-1,-4-3 0,2 1 0,-3-2 0,2 1 0,0 3 0,2 4 0,2 5 0,1 5 1,-1 2 0,6 12 0,-8-17 0,8 17 0,-4-13 0,4 13-1,0 0 0,-5-12 0,5 12-1,0 0 0,0 0 0,0 0 0,16-14-1,-16 14 1,19-6 1,-6 4-1,5 2 0,-3 0 0,6 4 0,1 1 0,-1 4 0,0 3-1,-1 3 1,-1 2-1,-5 4 0,3 3 0,-5 1 0,-2 1 0,-2 3-1,-2-1 1,-1-3 0,-2-1 0,0 0 1,-3-5-1,-3-1 1,0-3 0,-1-2 0,4-13 0,-15 24 1,5-12-1,-2-4 1,-5 1 0,3-5 0,-4 3-1,4-6 1,-3-1-3,17 0-6,-21 3-16,21-3-6,-5-12-2,3-4 2</inkml:trace>
  <inkml:trace contextRef="#ctx0" brushRef="#br0" timeOffset="718.75">-13682 42 10,'21'-9'11,"-21"9"-2,22-15-2,-22 15-1,28-21-1,-16 10 0,2 1 1,-14 10 0,23-22-1,-23 22 0,16-21 0,-16 21-2,9-19 1,-9 19-1,1-17 0,-1 17-1,-3-17 0,3 17-1,-12-15 1,12 15-1,-16-10 1,16 10-1,-19-5 0,19 5 0,-24 3 0,24-3 0,-22 9 0,10-2 0,-1 2 0,13-9 1,-24 23 0,13-10 1,0 2-1,3 0 1,-2 2 0,4 0 0,1-2 0,5 2-1,0-5 1,5 5-1,0-4-1,4 0 1,-9-13-1,25 16 0,-9-9 0,0-4 0,2 1 0,3-2-1,0 1-1,-3-4-3,3 1-6,-3 3-8,-18-3-11,29-5 0,-29 5 0</inkml:trace>
  <inkml:trace contextRef="#ctx0" brushRef="#br0" timeOffset="1296.875">-13244-139 17,'0'0'25,"-7"-14"1,7 14-4,0 0-7,0 0-2,0 0-4,-12-7-2,12 7-2,-16 6-2,16-6 0,-19 14-1,6-5-1,13-9 0,-20 20-1,20-20 0,-14 21 0,14-21 0,-5 19 0,5-19 0,7 20 0,-7-20 1,17 16-1,-17-16 0,25 17 0,-11-10 0,0 1 0,0 1 0,-14-9 0,19 15-1,-12-3 1,-7-12 0,6 23 0,-7-9 1,-2 0-1,-3 1 1,1-1-1,-4 4 1,9-18 0,-18 25 0,6-14 0,12-11 0,-21 13-1,21-13-1,-20 0-6,20 0-14,0 0-8,-16-23-2,16 23 1</inkml:trace>
  <inkml:trace contextRef="#ctx0" brushRef="#br0" timeOffset="1890.625">-12899-127 10,'-3'-13'16,"3"13"-3,0 0 1,0-13-1,0 13-2,-2-14 0,2 14-3,0 0-2,-13-12-1,13 12-2,-12 2-1,12-2-1,-24 14 0,10 0-1,0 3 1,0 2 0,2 1 1,-1 2 1,8-1 0,2-2 0,7-2 1,4-3 0,8-3-1,3-4-1,6-1 1,2-3-1,-1-2-1,-1-1-1,-3-1-1,-4-1-3,-4-2-4,-14 4-12,24-6-8,-24 6-2,10-12 2</inkml:trace>
  <inkml:trace contextRef="#ctx0" brushRef="#br0" timeOffset="2453.125">-12658-132 11,'10'17'12,"9"8"-2,-5-3-1,3 3-2,-5-4 0,1 1 0,-6-5 1,-3-2-1,-3-2 2,-1-13-1,0 0 0,-14 11-1,14-11-1,-16-13-1,12-2-2,-2-7 0,6-5-1,3-3-1,4-1-2,4-1 0,4 4-1,0 3 0,2 7 0,-2 7-1,-2 4 1,-13 7 0,14 3 1,-14-3 0,3 16 0,-6 0 1,0-1 0,0 5 0,3 0 1,3 1 0,3-1 0,1 1 0,4-3 1,3-3 0,0-2 0,1-4 0,2-2-1,-2-3-2,0-2-4,-1-2-9,4 4-12,-18-4 1,28-10-1,-22-4-1</inkml:trace>
  <inkml:trace contextRef="#ctx0" brushRef="#br0" timeOffset="2843.75">-12263-335 32,'-17'-17'24,"-5"-2"0,22 19-4,-19 7-27,19-7-16,0 0-2,11 12 1</inkml:trace>
  <inkml:trace contextRef="#ctx0" brushRef="#br0" timeOffset="2656.25">-12211-195 18,'0'0'21,"19"14"1,-13 2-14,1 4 0,1 4 0,2 7-3,1 1-6,0-3-7,3 3-8,-9-10-6,12 5 1,-13-15-1</inkml:trace>
  <inkml:trace contextRef="#ctx0" brushRef="#br0" timeOffset="3312.5">-11889-4 6,'3'40'9,"12"8"0,-5-8 1,5 0 2,-5-5 0,1-4 0,-5-9 1,-1-7 1,-3-2-2,-2-13-1,0 0-2,-25-4-2,14-13-3,-5-11 0,4-10-2,-2-7-1,7-8-1,3-3 0,4 0-1,10 4-1,1 6-1,12 11-1,0 10-2,6 12-1,-4 8 1,0 10 1,-6 5 0,-6 8 3,-9 3 1,-8 5 2,-9 4 2,-5 0 0,-3-1 0,2-4-4,2-2-7,-1-12-15,14 4-2,4-15 0,0 0 0</inkml:trace>
  <inkml:trace contextRef="#ctx0" brushRef="#br0" timeOffset="3921.875">-11538-216 30,'0'0'27,"0"0"2,4-12-1,-4 12-17,14-17-4,6 7-1,-7 1 0,10 0-4,-1 2-1,6 2 0,-7 3-1,0 9 1,-1 0 0,-3 9 0,0 0 1,-3 8-1,-6 1 2,-1 3-1,1-2 0,1-1-2,-2 0-3,0-6-5,1-4-12,4-4-10,-12-11-2,16-3 2,-13-12-1</inkml:trace>
  <inkml:trace contextRef="#ctx0" brushRef="#br0" timeOffset="3609.375">-11523-405 2,'13'2'22,"-13"-2"2,3 25-7,-2 1-2,5 7 1,-2 5-3,3 1-4,2 6-2,4-4-2,-1 0-2,5-5-5,-6-10-3,3-1-9,3 0-12,-17-25-2,14 20 1,-14-20 0</inkml:trace>
  <inkml:trace contextRef="#ctx0" brushRef="#br0" timeOffset="4062.5">-11263-325 15,'0'0'13,"0"0"-12,0 0-3,16 2-16</inkml:trace>
  <inkml:trace contextRef="#ctx0" brushRef="#br0" timeOffset="4390.625">-10912-257 10,'0'0'24,"0"0"0,-8 18 1,-10-6-12,2 1-3,1 2-1,-3 5-3,3 2-3,2 2 0,5-1 0,4 1-2,6-5 1,9-3-2,3-4 1,6-5 0,2-4 1,-2-7 1,0 0 1,-1-6 1,-6 1 0,-7-6-1,-6 15 1,1-29-2,-6 14-2,-1-1-7,-5 2-13,-1-2-13,12 16 0,-9-23 0,9 23 0</inkml:trace>
  <inkml:trace contextRef="#ctx0" brushRef="#br0" timeOffset="4843.75">-10659-43 22,'9'17'23,"-9"-17"0,0 0 4,15-7-19,-10-6 1,-5 13 0,13-28 1,-6 13-1,-4-6 0,1 4-1,-4-2-3,1 5-1,-1 0-2,0 14 1,2-18-3,-2 18 0,12-3 0,-12 3 0,27 9-1,-8-2 1,3 1 0,2 0 0,0 2 0,1 0 2,-3-3 0,0 0 1,-8-5 0,3 1 1,-17-3 0,25-7 1,-25 7 0,21-22 0,-13 4-1,0 0-1,-2-3-1,0-3 0,-4 1-1,1 2-1,-3 7-4,-3-6-6,6 8-28,-3 12 1,-1-15 0,1 15-1</inkml:trace>
  <inkml:trace contextRef="#ctx0" brushRef="#br0" timeOffset="-106734.375">-7207 136 4,'0'0'15,"0"0"-3,-12 12-1,12-12-3,0 0 1,-17 18-1,17-18-1,-20 15 0,20-15 1,-19 21-2,6-9-1,13-12 0,-21 25-1,9-12 1,1 1-1,-2-2 0,2 2 0,-3-3 0,6 5-1,-7-4 1,5 4-2,-4-3 0,3 4 0,-2 0-1,1 1 0,-4 0-1,0 1 1,0 2 0,-2 2 0,-2 0 1,4 2-1,-3-1 1,5 0-1,0-2 1,3 0-1,0-2 0,2 0 0,2-3 0,0 1 0,-1 2-1,0-1 0,1 5 1,-2-2-1,2 2 0,0-2 0,2 0 0,-1-1 0,2-3 0,0-1 1,1-3-1,2-2 0,-2 2 0,0 0 0,2 0 0,-2 0 0,0 1 0,2-2 1,-2-1-1,3-12 1,-4 17 1,4-17-1,0 0 2,0 0-1,0 0 0,0 0 0,0 0-1,0 0 1,0 0-2,-10-21 1,10 21 0,-7-23-1,2 7 1,-4-2-1,0-3 0,-3-2 1,1-4-1,-1 4 0,-2-2 1,0-1-1,3 3 0,1 5 0,3 1 0,0 5 0,7 12 0,-10-19 0,10 19 0,0 0 0,-4-12 0,4 12 0,0 0 0,0 0 0,0 0-1,0 0 1,0 0-1,0 0 1,0 0 0,0 0 0,10 12 0,-10-12 1,8 20 0,-5-6-1,1 1 1,-1 5 0,-1 0-1,0 6 1,0 0-1,-2 2 0,1 1 1,0-1-1,1-3 0,-1-1 0,2-4 0,0-3 0,-2-3 0,-1-14 1,7 14-1,-7-14 1,0 0 0,21 3-1,-21-3 1,20-10 0,-8 4-1,2-1 0,1 0 1,3-2-1,-1 0 0,1 0 0,3-1 1,1 0-1,1 0 0,-1 5 0,0-3 0,-4 3 0,-1 0 0,-3 3 0,-2 0 0,-12 2 0,17 0 1,-17 0-1,0 0 0,17-3 0,-17 3 1,0 0-1,12-2 0,-12 2 0,0 0-2,0 0-4,15-11-29,-15 11 1,0 0-1,9-21-1</inkml:trace>
  <inkml:trace contextRef="#ctx0" brushRef="#br0" timeOffset="-105390.625">-6719-85 19,'0'0'18,"0"0"1,0 0-1,3 13 0,-3-13-2,0 0-3,0 0-1,0 0-3,0 0-3,-14-7-2,14 7-1,-14-4-2,14 4 0,-19-5 0,19 5 0,-22 2-1,22-2 0,-23 8 1,23-8-1,-21 15 1,21-15-1,-19 24 0,11-11 0,-1 2 1,0-1-1,9-14 0,-17 25 1,17-25-1,-11 24 1,11-24 0,-6 18-1,6-18 1,4 12-1,-4-12 1,11 13-1,-11-13 1,17 9-1,-17-9 0,22 13 2,-22-13-2,21 18 0,-8-10 0,-1 2 1,-12-10-2,24 21 1,-24-21 1,22 22-1,-22-22 0,20 24 0,-12-10 0,-4 1 0,-1 0 0,-4 4 1,-4-4 0,-2 2 0,-5-5 1,-1-1-1,-3-2 1,-1-4 0,-1-5-1,3 0 0,-1-4 0,2 0-1,14 4-3,-20-13-10,20 13-16,0 0-4,-6-16 0,6 16-1</inkml:trace>
  <inkml:trace contextRef="#ctx0" brushRef="#br0" timeOffset="-104718.75">-6435 15 10,'0'0'15,"0"0"1,9-12-3,-9 12 0,0 0-1,0 0-1,0 0-4,0 0 0,0 0-1,-13 10-1,13-10 0,-15 9-1,15-9 0,-20 18 0,13-4 0,-5-1 0,3 5 0,-2-1 0,3 4-1,-2 2-1,5 1 1,-2-1-2,4 0 1,1-1-1,5-1-1,4-4 1,2-2 0,4-3-1,4-3 1,4-2 0,0-3 0,4-3 0,0-2 0,-1-3-1,1-2-2,-2 2-4,-6-6-9,-4-2-15,2 6-2,-10-8 1,-5 14 0</inkml:trace>
  <inkml:trace contextRef="#ctx0" brushRef="#br0" timeOffset="-103375">-6221 6 5,'0'0'21,"0"0"2,6 14-8,-6-14-1,1 20 2,1-4-3,-1 2-2,-1 1-1,2 6-1,-4-1-2,4 2-1,-4-3 0,4 0-1,-5-3-2,3 1 0,-3-7 1,4-2-2,-1-12 0,0 0 0,-1 14 0,1-14 0,0 0 0,0 0 0,0 0 0,1-19-1,-1 5 0,0-4 0,3-6 0,-1-3-1,5-3 0,-1-2 0,4 1 0,1 1-1,0 5 1,1 4 0,-3 7-1,-9 14 1,17-17-1,-17 17 0,0 0 1,0 0-1,15 20 0,-12-6 1,1 4-1,-1 2 1,1 6 0,0 0 0,2 2-1,-2-3 1,2 0 0,-1-3 0,2-5 0,2-3 1,3-5-1,2-2 0,1-4 0,1-1 1,0-4-1,1-2 0,1-2 1,0-2-1,-4-3 0,1-4 0,1-2 0,-2-5 0,0-1-1,-2 0 1,1-2 0,-5 0 0,0 0 0,-1 2 0,-1 1 0,-2 4-1,-1 3 1,0 1 0,-3 14 0,-3-18 0,3 18-1,0 0 1,-14-3-1,14 3 1,-21 15-1,21-15 0,-24 27 1,12-8 0,2 1-1,0 3 2,2 2-1,4 0 0,2 0 0,4-1 1,5-2-1,3-2 0,2-3 1,3-5-1,6-1 0,1-4 1,2-4-1,1-2 1,-1-3-1,1-4 0,-1-1 1,-1-4-1,1-3 0,-1-3 1,0-1-1,-2-1 0,2-2 1,-5 0-1,0-1 0,-2 2 0,-2 1 0,-3 1 0,-3 2 0,-1 0 0,-1 2 0,-1 1 0,-5 13 0,7-21 0,-7 21-1,2-14 1,-2 14 0,0 0-1,-14-1 1,14 1-1,-21 10 1,5-2-1,1 5 0,-2 1 1,2 2 0,0 2 0,4 3-1,1 3 2,4 0-1,4 1 0,4 0 0,7-2 1,2 1-1,6-5 1,2-3-1,3-4 1,2-3-1,1-5 1,-3-3-1,-1-4 0,-1 1-1,-5-8-4,2 6-10,-17 4-17,19-20-1,-5 9-1,-8-8 1</inkml:trace>
  <inkml:trace contextRef="#ctx0" brushRef="#br0" timeOffset="-102796.875">-5205 207 8,'0'0'26,"0"0"3,0 0 2,0 0-13,0 0 1,1-15-3,-1 15-3,-2-25-5,3 10 0,-4-10-4,5 1 0,-2-2-2,1-1 0,0 4-1,2 0-1,1 4 1,1 3-1,-5 16-1,7-18 1,-7 18 0,0 0 0,15 6 0,-15-6 0,15 17-1,-2-5 2,1 3-1,4 2 0,1-2 0,3-1 0,-1 0 0,3-1 0,-5-5 0,0-2 1,-3-5 0,-2-1 0,-14 0 0,17-10 0,-17 10 1,10-20-1,-9 3 0,2 2 0,-3-4 0,1 0 0,-1-1 0,0 2 0,0 2 0,-1 2 0,1 14 0,0-20-1,0 20 1,0 0-2,0 0-1,0 0-1,0 0-4,0 0-7,0 0-21,0 0 0,12 13-2,-2-1 3</inkml:trace>
  <inkml:trace contextRef="#ctx0" brushRef="#br0" timeOffset="-102343.75">-4676-234 41,'-27'-11'27,"27"11"0,-19-1-4,19 1-25,0 0-14,0 0-9,7 22-1,-7-22-1</inkml:trace>
  <inkml:trace contextRef="#ctx0" brushRef="#br0" timeOffset="-102515.625">-4714-113 24,'0'0'27,"0"0"2,-1 13 1,-2-1-18,6 8 1,-5 1 0,8 8-3,-5-1-3,6 5-1,-2-4-2,3-1-2,-3-4-1,4-6-3,1 0-9,-10-18-16,0 0-5,22-1-1,-19-17 1</inkml:trace>
  <inkml:trace contextRef="#ctx0" brushRef="#br0" timeOffset="-101843.75">-4392 109 44,'0'0'31,"0"0"2,-13-3-1,13 3-19,-7-18 0,2 1-3,3 3-4,-1-5-3,3-1-1,0 1 0,2 1-1,-1-2-1,2 6 0,1 2 0,-4 12 0,13-9 0,-13 9-1,19 13 1,-6-2 0,8 4-1,4 3 1,1 2 0,5 1 0,-1-3 0,4-3 0,-4-1 0,-2-4 0,-7-5 0,-2-2 1,-6 1 0,-13-4 1,15-2-1,-15 2 1,0 0 0,0 0 0,-3-14 0,3 14 0,-8-27-1,3 9 0,-1 0-1,-1-4 1,1 1 0,1 3-1,-1 4-1,6 14 0,-5-15-2,5 15-2,0 0-5,0 0-13,0 0-13,0 0 1,18 1-1,0-1 2</inkml:trace>
  <inkml:trace contextRef="#ctx0" brushRef="#br0" timeOffset="-101078.125">-3693-42 11,'3'-18'24,"11"10"3,-11-5-8,2 1-1,-5 12-1,5-17-3,-5 17-4,-13-1-2,13 1-3,-29 21-1,8-5-3,-1 5 0,2 3 0,6-3-1,6 2 1,8-3 0,8-3 0,9-8 0,8-5 0,0-8 1,6-1 1,-8-5 0,2-4 0,-8-1 0,-3-1 0,-7-2 0,-1 4-1,-5-1 1,-1 15-1,-3-19-1,3 19 0,0 0-1,0 0 0,0 0 0,0 0-1,0 0 1,9 15-1,-4 3 1,3 4 0,1 12 0,-1 6 1,1 10-1,-4 4 0,-2 2 0,0 1 1,-2-3-1,-5-1 1,-4-8-1,-1-12 1,-5-9 0,0-9 1,-2-9-1,-1-10 0,2-13 0,4-8 0,4-9-1,8-7 0,10-5 0,7-6 0,10 1 0,7 2 0,9 6-1,5 3 1,0 6 0,-2 6 0,-2 8 0,-8 4 0,-5 6 0,-8 1 0,-9 6-2,-15 3-1,14 0-7,-14 0-24,0 0-1,0 0-1,3-20 0</inkml:trace>
  <inkml:trace contextRef="#ctx0" brushRef="#br0" timeOffset="-136093.75">568 25 1,'0'0'15,"0"0"-2,0 0-1,0 0-1,7-17-3,-7 17 0,0 0 0,0 0 2,15-13-2,-15 13 0,0 0 0,0 0 0,0 0-1,0 0 0,0 0 0,0 0-2,0 0 0,-13-2-1,13 2-1,0 0 0,-18 13-1,18-13 0,-16 14 0,16-14 0,-21 18 1,7-11-1,1 4-1,1-2 1,-1 1 0,1-1-1,-1 2 1,13-11-1,-22 23 1,8-9-1,3 0 0,-3 0 0,1 3 0,2-3 0,0 1 0,-3-1 0,3 0-1,1-2 1,1 1-1,9-13 1,-18 22-1,18-22 0,-17 22 1,17-22-1,-18 20 0,18-20 0,-17 21 1,17-21-1,-18 19 0,18-19 0,-20 17 0,20-17 0,-13 17 0,13-17 0,-14 16 1,14-16-1,-11 18 0,11-18 0,-10 18 0,10-18 0,-11 19 0,11-19 0,-9 18 0,9-18 0,-7 14 0,7-14 0,-7 15 0,7-15 0,-4 12 0,4-12 1,0 0-1,-8 18 0,8-18 0,0 0 0,0 0 0,-7 14 1,7-14-1,0 0 1,0 0 0,0 0-1,0 0 1,-1 16 1,1-16-1,0 0 0,0 0-1,0 0 1,0 0-1,0 0 0,0 0 1,-13-11-2,13 11 1,-6-20 0,6 20 0,-7-21 0,7 21 0,-5-23 0,2 9 0,2-2 0,-2 1 0,2-2 1,-1-1-2,-1 2 1,2-1 0,0 3 0,-1 1 0,2 13 0,-3-19 0,3 19 0,0 0 0,0 0 0,0-13 0,0 13 0,0 0 0,0 0 0,0 0-1,0 0 1,0 0 0,0 0 0,0 0-1,0 0 1,0 0 0,0 0-1,0 0 1,0 0-1,0 0 1,0 0-1,0 0 1,-5 19 0,5-19 0,-3 18 0,3-18 0,-4 22 0,3-10 0,-2 1 0,0 1 0,0 1 0,0-1 1,1 1-1,-1 2 0,1-2 0,0 1 0,-1 2 1,0-2-1,3 0 0,-3-4 0,3 1 1,0-13-1,2 16 1,-2-16-1,0 0 0,5 14 0,-5-14 0,0 0 0,0 0 0,13 9 1,-13-9-1,14 1 0,-14-1 0,22-1 0,-8 1 1,0-2-1,4 1 0,1 1 0,2-3 0,0 3 0,0-3 1,0 1-1,-4 0 0,-1 1 0,-3-1 0,-13 2 1,15-2-1,-15 2 0,0 0 1,0 0-1,0 0-1,0 0-3,0 0-14,0 0-18,0 0 1,0 0-2,0 0 1</inkml:trace>
  <inkml:trace contextRef="#ctx0" brushRef="#br0" timeOffset="-134687.5">1045-100 12,'0'0'23,"-4"-13"0,4 13-5,0 0-1,0 0-3,0 0-3,0 0-2,0 0-1,0 0-1,0 0 0,0 0-2,0 0 0,0 0-1,-9 17 0,6-4 0,3 3-2,-2 4 1,2 5-1,0 0-1,1 7 1,0 3-1,2 1 0,-1 0-1,-1 2 1,-1-4 0,3-2 0,-3-4-1,1-4 1,-1-6-1,2-4 1,-2-14 0,2 15 0,-2-15 0,0 0 0,0 0 1,0 0-1,0 0 1,0 0-1,-2-21 1,0 6-1,1-10 0,-1-8 0,-3-6-1,2-9 0,2-3 1,-1-1-1,2 1 0,0 4 0,0 5 0,2 7 0,2 7 0,1 7 0,2 5 0,2 2 0,5 1 0,2 2 0,2 0 0,0 1 0,2 2-1,-2 1 1,-1 4 0,1 2 0,-6 5-1,-12-4 1,21 15 0,-10-2-1,-2 2 1,-1 3 0,-1 0 0,-4 2 0,-3-1 0,-3 2 0,-3 0 0,-3 0 0,-5 0 0,-7-2 0,-1-1 0,-2-1 1,0-2-1,1-2 0,2-4 0,1-2 0,6 2-3,14-9-2,-12 7-10,12-7-20,0 0 0,0 0-1,0 0 1</inkml:trace>
  <inkml:trace contextRef="#ctx0" brushRef="#br0" timeOffset="-133921.875">1514 3 19,'9'-14'24,"-9"14"-1,0 0-3,13-14-4,-13 14-2,0 0-2,0 0-3,-11-12-3,11 12-1,-17-2-2,17 2 0,-26 14-1,8 1-1,-6 3 1,2 9-1,-5 2 0,4 4 1,-1 2-1,7 0 1,2-6-1,9-2 2,5-8-1,6-5-1,-5-14 1,27 6-1,-9-13 1,1-4 0,0-5-1,-1-3 1,-3-3-1,-1 1 0,-4-4 0,-2 5 0,-4 3-1,0 2 0,-4 15 0,2-19-1,-2 19 0,0 0 1,0 0-1,0 0 0,11 18 1,-8-6-1,5 2 1,-1 3 1,1 1-1,1 0 0,0-3 1,-2 1-1,-7-16 1,18 19-1,-18-19 0,16 8-1,-16-8-4,12 0-8,-12 0-19,0 0-1,13-13-1,-13 13 1</inkml:trace>
  <inkml:trace contextRef="#ctx0" brushRef="#br0" timeOffset="-133281.25">2003-85 14,'0'0'25,"0"-15"1,0 15 1,0 0-11,0 0-3,0 0-1,-7 14-3,3 3-2,-8 1 0,1 7-2,-6 5 0,3 9 0,-6 2-2,1 6 0,-3 2-1,2 2-1,-1-2 1,2-1-1,-1-4 0,2-4 0,3-7 0,4-5 0,1-6-1,2-5 1,2-4-1,6-13 0,-1 12-4,1-12-13,-4-14-15,4 14-2,9-29 0,1 11 1</inkml:trace>
  <inkml:trace contextRef="#ctx0" brushRef="#br0" timeOffset="-133625">1667 13 30,'0'0'28,"0"0"2,-3 20 0,7-6-15,-4-14-2,15 28-2,-6-14-4,6 6 0,-4-4-3,4 4 0,-1-2-2,3-3 0,-4-1 0,0-3 0,0-2-1,-13-9 0,19 9-1,-19-9 0,13 4-3,-13-4-5,0 0-11,0 0-14,8-13 0,-8 13-1,10-25 1</inkml:trace>
  <inkml:trace contextRef="#ctx0" brushRef="#br0" timeOffset="-132062.5">2055-44 8,'0'0'21,"1"-17"1,-1 17-4,0 0-2,0 0-1,9 18-3,-9-18-1,2 29-2,0-12 0,1 7-2,-3 1-1,1 4-2,-2-1 0,2-1-1,-2-3-1,2-2 1,-2-5 0,1-2-1,0-15 1,0 13 0,0-13 0,0 0-1,-2-14 0,2 14 0,2-28 0,0 9-2,2-6 1,3-5-1,3 0 0,3-1 0,1 1 0,1 3 0,-3 5 0,2 2-1,-3 8 1,-11 12-1,19-8 1,-19 8-1,0 0 0,16 16 1,-10 0-1,-1 2 1,1 1 0,0 5 0,-2 2 0,0 1-1,-3-4 1,1 0 1,-1-7-1,0-2 1,-1-14-1,-1 14 1,1-14 0,0 0 0,0-22 0,3 6 0,1-4 0,3-7-1,3-2 0,4 1 0,1 0 0,2 3-1,2 4 1,-1 3-1,-1 6 0,-2 6 1,-1 6-1,-14 0 0,21 14 1,-13 0-1,1 7 1,-4 1 0,4 6-1,-4-2 1,2 4 0,0-5 0,1 0 0,2-6 1,3-5-1,1-3 0,1-7 0,2-2 1,1-6-1,1-5 0,1-5 0,0-1 0,0-3 1,-1-4-2,0-1 1,-3-2 0,1-1 0,-2 2-1,-1 1 1,-1 0 0,-5 3 0,-2 3-1,-2 2 1,-4 15 0,0-20 0,0 20-1,-13-7 1,13 7 0,-19 4-1,6 3 0,-1 3 1,-1 4 0,0 3 0,-1 3 0,2 4 0,3 3 1,3-1-1,5 0 1,3-2-1,6-2 1,2-4 0,5-4-1,3-3 0,1-5 1,1-2-1,-1 0 1,0-2-2,-2-4 0,-1 4-1,-14-2-3,22-4-5,-22 4-11,8-13-12,-8 13 0,16-14-1,-2 10 2</inkml:trace>
  <inkml:trace contextRef="#ctx0" brushRef="#br0" timeOffset="-131437.5">2973 166 30,'0'0'28,"0"0"2,-4-17 0,8 3-15,-4 14-3,0-18-2,0 18-1,3-22-2,0 9-2,-5-5-1,5 4-1,-3-3-1,3 1-1,0 3 0,-2 1 0,-1 12-1,7-16 1,-7 16-1,0 0-1,17-5 1,-17 5 0,16 5 0,-16-5 0,18 14 0,-18-14 0,23 25-1,-11-8 2,-2-4-1,1 1 0,2 1 0,-1-3 0,1-3 1,-13-9 0,19 9-1,-19-9 1,14-4 0,-14 4 0,0 0 0,13-19 0,-12 6 0,0-2-1,-1-2 1,0-1-1,0-1 0,0-5 0,0 0 1,2 4-1,-1-1 0,1 3 0,-1 4 0,-1 14 0,4-20 0,-4 20 0,0 0 0,0 0 0,0 0-1,0 0-1,0 0-4,0 0-8,0 0-21,-3 13 1,3-13-1,6 15 1</inkml:trace>
  <inkml:trace contextRef="#ctx0" brushRef="#br0" timeOffset="-130578.125">3257-182 32,'-14'-4'28,"14"4"3,0 0-7,0 0-7,0 0-3,0 0-2,0 0-5,14-14-1,0 11-2,3-1-1,5 1 0,6-1-1,4 1-1,1-1 0,5 2 0,-2 0-1,-1 0 1,-5 0-1,-2 0 1,-6 1-1,-4-2 1,-4 0 0,-14 3-1,16-4 1,-16 4-1,0 0 0,0 0 0,0 0 0,0 0-1,12-3 0,-12 3-2,0 0-3,0 0-7,0 0-20,0 0 0,0 0-1,0 0 2</inkml:trace>
  <inkml:trace contextRef="#ctx0" brushRef="#br0" timeOffset="-131046.875">3488-344 15,'0'0'25,"0"0"1,0 0 2,-8 14-15,6 3-1,-2 0 1,4 8-2,-4 0-2,7 8-2,-6-4-1,3 9 0,-3-3-2,4 2 0,-3-5-1,0 2-1,-1-5-1,2-1 0,-2-5 0,3-4 0,-1-6-1,1-13 0,-2 21-2,2-21-2,0 0-5,0 0-15,0 0-9,0 0-1,0-12 1,0 12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16:08:37.0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1049 154 13,'0'0'16,"0"0"-1,0 0 0,0 0-2,0 0 0,-13-1-4,13 1 0,0 0-3,-16-10 0,16 10-2,-14-12-1,14 12 0,-15-17 0,15 17-1,-17-18-1,17 18 1,-17-15-1,17 15 0,-21-12 0,21 12-1,-23-4 1,10 3-1,-1 2 0,0 3 0,2-1 1,-5 4-1,3 0 1,-1 3-1,-2 2 1,0 7 1,1 3-1,-4 2 1,-2 5 0,3 3 0,-2 4 0,0 5 0,3 3-1,1 1 1,6 1-1,4 1 0,8-2-1,8 0 1,7-5 0,9-6 0,5-8 0,6-8 0,3-5 0,0-6 0,-4-3 0,-6-7 1,-4-2 0,-7-7-1,-4-1 1,-9-6-1,-5 0 0,-4-5 0,-1-1 0,-4-1 0,-2 2-1,-1 2 0,-1 3 0,1 5 0,-1 3 0,13 11-1,-15-11 1,15 11-1,0 0 0,0 0 1,0 0-1,19 7 1,2-7 0,4 0 0,4 0 1,3-3-1,0-1 0,-2 1 1,-4 1-1,-7-1 0,-5 1 0,-14 2 1,14-1 0,-14 1 0,0 0-1,0 0-2,0 0-9,0 0-20,0 0 0,14-17-2,-1 14 1</inkml:trace>
  <inkml:trace contextRef="#ctx0" brushRef="#br0" timeOffset="593.75">1537 240 12,'-2'-13'24,"2"13"2,0 0 0,-9-14-12,9 14-1,0 0-3,-17 0-3,5 1-2,12-1-1,-22 14-1,9-2-1,-5-1 1,0 7-1,-1 0 0,-1 4-1,-1 2 1,2 3-1,1 2 0,1 0 0,4 2-1,5-2 1,2 0-1,8-3 0,6-3 1,9-2 0,5-4 0,6-5 1,3-5-1,5-2 1,-1-7 0,-1-1 0,-4-5 0,-7-4-1,-7-7 1,-7-2-1,-7-4 0,-8-1 0,-5-3 0,-3 1-1,-3 1 1,1 5-1,0 4 0,2 4 0,14 14 0,-16-17-1,16 17 1,0 0-2,0 0-2,0 0-9,25-15-18,-9 16-1,0-4 0,7 5 0</inkml:trace>
  <inkml:trace contextRef="#ctx0" brushRef="#br0" timeOffset="1218.75">2033 288 5,'0'0'24,"4"-18"0,-4 18 1,0 0-9,0 0-2,-13-9-2,13 9-2,-16 0-4,2 0 0,0 4-1,-4 1-1,0 4-1,-6 0 0,0 5-1,-1 3 0,0 1-1,2 3 0,3 1 0,6 4 0,7-1 0,9 1-1,10-1 1,10-5 0,13-2 1,8-5-2,9-6 1,5-7 1,1-6-1,-2-5 1,-3-6-1,-9-1 0,-8-2 1,-11-5-1,-6 3 0,-17-2 0,-4 3 0,-11 2 0,-8 1-1,-2 2 1,-4 4-1,2 2 0,1 3 0,6 1-1,0 2-2,18 4-7,-12 4-16,12-4-6,18 5-2,-2-7 2</inkml:trace>
  <inkml:trace contextRef="#ctx0" brushRef="#br0" timeOffset="1906.25">2518 248 36,'0'0'26,"0"0"0,0 0 0,0 0-18,-4 18-1,7 3 0,-3 6-3,7 7-1,-4 8 1,6 3 0,0 1 0,5 0-1,-5-4 1,4-6-1,-6-8 3,1-6-1,-8-22 1,10 14-1,-10-14 0,-3-25-1,-4 1 0,2-5-1,-5-9 0,-1-3-3,-3-5 1,-2 1-1,1 3 1,1 2-1,3 5 0,0 5 0,4 8 0,4 4 0,3 18-1,4-20 1,-4 20-1,20-6 1,-5 6 0,9 0-1,5 2 2,6 7-2,5 0 2,2 7-1,1 1 0,0 3 0,0 4 0,-5 4 0,-3 4-1,-5 2 2,-3-1-2,-5 2 1,-4-2 0,-7 2 0,-4 0 0,-5-1 0,-8-5 0,-7 0 1,-6-4-1,-7-2 1,-6-5 0,-6-6 0,-4-6-1,2-3 1,0-5 0,3-5-2,8-1-2,3-7-4,26 15-14,-6-23-15,16 5 0,12 1-1,5-3 1</inkml:trace>
  <inkml:trace contextRef="#ctx0" brushRef="#br0" timeOffset="2234.375">3254 19 43,'0'0'29,"3"-21"2,-3 21-2,0 0-19,0 0-3,0 0 0,-7 16-2,6 0-2,-4 2 0,5 5 0,-2-1-1,3 2 0,-1 0 1,3-1-2,0-3 0,-1-5-2,5-1-4,-7-14-12,0 0-14,14 7-1,-7-19-1,7 0 0</inkml:trace>
  <inkml:trace contextRef="#ctx0" brushRef="#br0" timeOffset="2468.75">3463-12 33,'0'0'27,"0"0"1,-14-3 1,14 3-19,-7 24-1,3-8 0,2 5-1,2 0-2,3 4-1,-1-5-2,6-1-3,0 2-7,2 2-22,-10-23-1,10 22-2,-10-22 1</inkml:trace>
  <inkml:trace contextRef="#ctx0" brushRef="#br0" timeOffset="-1984.375">0 0 10,'0'0'19,"0"0"-5,0 0 0,0 0-1,0 0-1,15 16-2,-15-16-1,14 19 0,-14-19-3,17 22-1,-5-10-2,-12-12 0,20 26-2,-20-26 1,18 22-1,-18-22 0,15 18 1,-15-18-3,0 0-6,0 0-17,18 14-3,-18-14 1,0 0 0</inkml:trace>
  <inkml:trace contextRef="#ctx0" brushRef="#br0" timeOffset="-1484.375">202 28 0,'-14'-21'17,"14"21"0,0 0-7,14 1-1,-14-1-1,12 7-1,-12-7-2,16 14-1,-16-14 0,13 18 0,-13-18-1,14 21-1,-14-21-9,9 18-12,5-3-1,-14-15 0,23 16-1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16:08:40.6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329 2 9,'0'0'21,"0"0"2,-12-7-4,12 7-2,-30 9-2,5-4-2,-4 6-3,-4 3-1,-1 6-1,-5 1-1,7 5-2,-1 5 0,8 2-2,4 3 0,10 2 0,5-2-1,10 0-1,12-2 0,6-2 1,9-7-2,6-4 1,5-6 0,2-4 0,1-7-1,-3-4 1,-6-7 0,-5-8 0,-8-6-1,-8-7 1,-6-5 1,-8-6-1,-5-6 1,-4 1 0,-6-1 0,0 6 0,-3 3 0,2 8-1,-3 7 1,0 10-1,1 7-1,-1 7 1,3 5-2,-1 2-2,8 5-5,-3 1-18,11-16-8,14 25 0,0-18-2,13 1 2</inkml:trace>
  <inkml:trace contextRef="#ctx0" brushRef="#br0" timeOffset="640.625">648 40 20,'0'0'25,"0"0"1,0 0 2,-3 24-15,14-2-2,0 2 0,4 9-1,-6 0-1,7 5-3,-7-2-1,2 0 1,-8-5-3,0-1 1,-6-9-1,-3-3 0,6-18-1,-23 10 1,4-18-1,3-6 1,-1-13-2,6-7 1,8-11-1,11-2-1,13-3 1,9 1-1,10 3 1,10 4-1,6 10 0,1 9 0,-6 9 0,-5 8 0,-8 8 0,-13 6 0,-11 6-1,-14 4 1,-10 4 0,-11 3 0,-5 3-1,-8 0 1,2 3 0,2-2 0,2-1-1,8-1 1,6 1 0,10-1 0,8-2 0,9-2 0,6-2 0,6-1 0,0-2 1,6-3-1,0-2 0,1-5 0,-3-1 1,-3-2-1,-3 0 1,-5-3-1,-3-2-1,-15 0-3,19 0-11,-19 0-20,0 0 2,0 0-2,0-16 1</inkml:trace>
  <inkml:trace contextRef="#ctx0" brushRef="#br0" timeOffset="984.375">113 712 30,'-27'5'29,"27"-5"1,0 0 0,18 6-15,32-5-3,14-5-1,21 3-2,9-3-3,13 2-2,5-2-2,5 3 0,-8-1-1,-7 1 0,-13 1 0,-15 0-1,-14 0 1,-14-1 0,-16 1-1,-12 1 1,-18-1-3,0 0-3,0 0-9,-28 4-17,3-4 0,2 6-3,-11-2 1</inkml:trace>
  <inkml:trace contextRef="#ctx0" brushRef="#br0" timeOffset="1296.875">378 954 37,'-35'11'31,"2"-7"1,14 0 0,19-4-16,0 0-2,0 0-2,32-1-3,7 0-4,6-6-1,18 3 0,5-5-1,11 4-1,5-4-1,0 2 0,-2 0 0,-2 3-1,-9 1 0,-10 2 1,-14 1-1,-8 0 0,-12 0 1,-8-1-1,-19 1 0,0 0-3,0 0-4,-12-2-26,-2-3-2,14 5 0,-27-14-2</inkml:trace>
  <inkml:trace contextRef="#ctx0" brushRef="#br0" timeOffset="2593.75">4316-2912 10,'-2'-16'22,"2"16"0,0 0 1,0 0-10,0 0-4,-2 23-1,9-11-1,2 5-2,3-2 0,3 2 0,2-3-1,-2 1 0,2 0-1,-3-2-4,-14-13-4,22 15-7,-22-15-14,0 0-2,14 10 1,-17-23-1</inkml:trace>
  <inkml:trace contextRef="#ctx0" brushRef="#br0" timeOffset="2812.5">4528-2965 14,'0'0'21,"21"23"-1,-21-23-9,17 24-3,-6-7 3,1 5-3,1 2-1,1-1-4,1 2-9,-5-5-16,15 5 0,-7-13 0,11 8-1</inkml:trace>
  <inkml:trace contextRef="#ctx0" brushRef="#br0" timeOffset="3625">5217-2736 16,'-14'-19'20,"14"19"2,0 0-1,-3 23-12,4 7-3,5 9 0,-2 12 0,2 5 1,1 8 0,1-2-2,0-2 1,5 40 6,-10-68-5,2-11 0,-5-21-1,0 0 1,9-37 0,-7 5-1,-3-17-1,1-5-2,-3-10-2,0-3 1,-1-1-2,0 7 1,0 2-1,1 9 1,0 8-1,5 9 0,2 8-1,3 10 1,5 6 0,8 5-1,2 4 1,7 3 0,5 5-1,2 5 1,-1 6 0,-2 2 0,-5 4 1,-9 3-2,-5 0 2,-11 1-1,-10-1 1,-7-3-1,-7-6 0,-2-1 0,-5-2 0,3-5 1,0-1-1,7-5 0,4-1 0,14-4-1,0 0 1,0 0 0,15 4 0,7-1 0,7 3 0,2 1 0,5 7 0,-2 2-1,-1 7 1,-7 0-1,-5 4 1,-8 2-1,-9 2 1,-7-4 0,-11 0 0,-4-4 1,-8-4-1,-3-3 1,-5-6 0,4-6 0,-2-4 0,5-5-2,8-2-3,1-10-8,15 2-22,3 15 0,15-23-1,3 15 1</inkml:trace>
  <inkml:trace contextRef="#ctx0" brushRef="#br0" timeOffset="4109.375">5820-2353 29,'0'0'29,"0"0"1,13-13 1,-9-3-13,-1-12-4,11 4-3,-7-13 0,8 3-4,-4-9-1,5 1-2,-3-6-1,3 0 0,-1 0-2,2 2 0,4 4-1,-1 4 1,0 6-2,-1 6 1,-3 9 0,-1 8-1,-2 7 0,-13 2 1,18 14-1,-13 3 1,1 8 0,2 5 0,2 7 0,2 2 0,1 2 1,1 2 0,3 2-1,-1-2 1,2-4-1,-1-1 1,1-5-1,-3-5 1,2-2-1,-3-3 1,-4-7-1,-1-2 1,-9-14-1,10 14 0,-10-14-2,0 0-3,0 0-6,0 0-21,0 0-3,-19-8-1,9-6 2</inkml:trace>
  <inkml:trace contextRef="#ctx0" brushRef="#br0" timeOffset="4359.375">5941-2503 41,'0'0'30,"-15"-5"1,15 5 1,15-11-19,5 1-2,12 6-3,1-6-1,6 4-3,3 1-1,0 1-2,-3 1-1,-6 1-4,-2 5-10,-9 1-18,-8-5 0,3 2-1,-17-1 0</inkml:trace>
  <inkml:trace contextRef="#ctx0" brushRef="#br0" timeOffset="5765.625">6605-2806 7,'-3'-26'20,"3"26"-4,-5-14 0,5 14-2,0 0 2,0 0-2,0 20-2,-2-3-2,4 7-2,-4 4 0,5 11-1,-3 1-2,4 9-1,1-1-1,1 2-1,0 1 0,4-4 0,-2-5 0,0-8 0,-1-7 1,2-6 0,-9-21 0,0 0 0,12-6 1,-8-12-1,-2-11 0,-1-7 0,-4-10-2,-1-3 0,-3-5 0,-1-2-1,-2 2 0,-4 1 0,-1 4 0,1 6 0,-1 7 0,4 4 0,0 7 0,1 7 1,3 4-1,7 14 1,-8-18-1,8 18 0,0 0 0,0 0-1,12 10 1,2 1 0,5 1 0,5 4 0,7 2 0,5 1 0,3 5 1,7 1-1,1 1 0,0 2 0,-1 1 1,-3 3-1,-5 2 0,-5 0 0,-8 0 0,-9 1 0,-8-2 0,-8-1 0,-7 1 1,-8 1-1,-9-4 1,-6-2 0,-7-3-1,0-2 1,-5-5 0,3-2 0,2-7 0,3-7 0,9-4-1,4-8-2,21 10-5,-15-25-16,19 7-14,10-2 2,3-6-2,11-1 1</inkml:trace>
  <inkml:trace contextRef="#ctx0" brushRef="#br0" timeOffset="6156.25">7234-3314 19,'0'0'27,"-3"-13"0,3 13 2,0 0-14,0 0-3,0 0-2,-1 13-3,1-1-2,-4 3-1,4 6-1,-5 0 0,4 7-1,-3-3 0,3 0 0,-1-1 1,2-3-1,-1-8-1,2 0 0,-1-13-2,2 12-1,-2-12-6,0 0-9,0 0-13,0 0-3,0 0 2,18-1-1</inkml:trace>
  <inkml:trace contextRef="#ctx0" brushRef="#br0" timeOffset="6468.75">7461-3333 12,'-9'-15'23,"9"15"1,0 0 2,0 0-11,-4 13-2,4-13-3,-1 30-2,-3-9-1,4 8 1,-6-1-1,3 6-2,-4-5-1,3 1-1,-3 0-1,4-3 1,-1-3-1,2-3-1,2-4-1,-2-5-5,6 1-10,3-1-16,-7-12 0,14 3-2,-14-3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02:59:55.1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 4 44,'-11'-15'26,"11"15"2,0 0-2,0 0-16,0 0-11,0 0-14,0 0-11,4 17-2,5-1 1,-9-3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03:02:48.9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60 40 11,'7'-14'17,"-7"14"-1,7-14-1,-7 14-2,0 0 0,8-14-3,-8 14-1,0 0-2,0 0 0,0 0-2,0 0-2,0 0 0,0 0 0,-7 17-1,3-3 1,-3 7-1,2 4 1,-4 2-1,2 5 0,1 2 0,-3 1 0,4-1-1,-2 3 0,4-8-1,-3-1 1,5-3-1,-2-6 1,2-2 0,1-17 0,-2 19 0,2-19 1,0 0-1,0 0-2,0 0-3,0 0-8,2-14-17,-2 14-2,7-23 1,4 10 0</inkml:trace>
  <inkml:trace contextRef="#ctx0" brushRef="#br0" timeOffset="671.875">43 255 8,'0'0'22,"0"0"1,0 0-9,13-8-2,-13 8 1,22-8-3,-5 1-3,1 0-2,2 1-3,-1-1-4,2 0-10,7 6-13,-10-9 1,10 10-1,-13-12 1</inkml:trace>
  <inkml:trace contextRef="#ctx0" brushRef="#br0" timeOffset="375">290-74 17,'0'0'14,"0"0"0,0 0-1,1 19-1,-4-1-1,-1 2 0,0 5-2,-2 4-1,-1 3-1,1 6-2,-3-1-1,2 2-1,-1-1-1,2-2 0,-1-6-1,3-2 0,-1-5 0,2-7 0,0-3 0,3-13-2,-1 16-2,1-16-4,0 0-14,0 0-7,0 0 1,9-12 0</inkml:trace>
  <inkml:trace contextRef="#ctx0" brushRef="#br0" timeOffset="1031.25">497 148 8,'0'0'20,"0"0"2,6 18-6,-6-18-5,0 28 0,0-10-2,0 5-1,0 0-2,1 4-1,-2-4 0,2-2-2,-2-1-1,2-8-3,0 1-8,4 1-15,-5-14-3,0 0 2,-2-13-2</inkml:trace>
  <inkml:trace contextRef="#ctx0" brushRef="#br0" timeOffset="1171.875">561 33 4,'0'0'18,"0"0"-1,0 0-4,-12-8-18,12 8-11,0 0-1</inkml:trace>
  <inkml:trace contextRef="#ctx0" brushRef="#br0" timeOffset="1984.375">909 182 11,'-8'-18'22,"8"18"2,2-21-8,-2 21-1,0-17-3,0 17-3,0 0-3,-19-4-2,19 4-1,-29 18-2,13 1-1,-5 5 0,3 4 0,-3 0-1,9 2 1,2-2 0,7-1 1,6-7 0,6-4 0,7-8-1,2-5 2,5-7-1,-1-2 1,0-5 1,-1-1-1,-3-4 0,-3 1 1,-6-2 0,-1 3 0,-5-2 0,-3 16 0,5-25 0,-5 25-1,0-19 1,0 19-2,0 0 0,-1-12-1,1 12 1,0 0-2,0 0 1,4 17-1,0-5 0,1 3 1,-1 8-1,0 5 2,-3 9-1,1 5 0,-2 9 0,-9 8 0,0 2 0,-7 3 0,-5 0 0,-2-3 0,-4-8 0,-2-3 0,0-14 0,1-6 0,0-12 1,6-7-1,3-11 1,2-9 0,7-7-1,6-12 1,8-7 0,6-9-1,7-5 0,5 0 0,7 1 0,-1 3-1,2 9-2,-5 2-4,3 14-11,-1 11-12,-13-3-1,4 10 0,-18 2 0</inkml:trace>
  <inkml:trace contextRef="#ctx0" brushRef="#br0" timeOffset="2531.25">1232-122 4,'0'0'21,"0"0"0,1 16 2,-4-1-12,2 9 0,-1 6-1,0 11-1,-1 9-1,-3 1-1,4 6-1,-3-3-1,4 1-1,-2-8-1,3-4-1,-1-11 1,4-8 0,-2-10 0,-1-14 0,0 0 1,18 0-1,-14-16 0,7-2 1,-1-7-2,5 0 0,1-4-2,3 1 0,1 2 1,-1 2-2,5 6 1,-6 3-1,1 6 0,-2 7 1,-2 4-1,-15-2 1,23 21-1,-16-5 1,-2 2 0,2 3 0,-4-2 0,1 2 0,-1-3 0,0-1 0,2-1-7,-5-16-9,0 18-15,0-18 0,16 9-2,-1-8 2</inkml:trace>
  <inkml:trace contextRef="#ctx0" brushRef="#br0" timeOffset="2968.75">2110-66 30,'0'0'25,"-14"-10"2,14 10-6,0 0-9,-2 20-2,6-5 0,-2 2-3,5 4 0,-2 2-1,8 2-2,-2-1 0,3 4-1,0-6-1,3-1 0,-2-3 0,0-1-1,-1-8 0,-14-9 0,21 17-1,-21-17-2,14 7-5,-14-7-3,0 0-16,0 0-5,0 0-2,0 0 1</inkml:trace>
  <inkml:trace contextRef="#ctx0" brushRef="#br0" timeOffset="3359.375">2405-119 6,'0'0'23,"0"0"0,0 0 1,0 0-10,0 0-2,0 0 1,-6 18-3,0 3-2,-6 0-1,-1 11 1,-3 4-1,-1 10-1,-5 0-1,1 8 0,-4-1-1,1 3-1,0-3 0,9-3-1,-4-11-1,8-3 1,-1-10-1,8-5 1,-1-7-1,5-14 1,1 13-2,-1-13 0,0 0-2,0 0-6,3-13-25,-3 13-1,1-24-1,3 8 0</inkml:trace>
  <inkml:trace contextRef="#ctx0" brushRef="#br0" timeOffset="5796.875">2541 261 17,'15'-6'15,"-15"6"0,21-5-1,-21 5-2,28-7-2,-10 6 0,0-1-2,3 1-2,-2-2-1,2 2-1,-3-2-1,3 1-1,-3 0 0,-2 0 0,-4-1-1,1 2-1,-13 1 1,18-1-1,-18 1-1,0 0-3,16-2-3,-16 2-8,0 0-12,0 0 2,0 0-2</inkml:trace>
  <inkml:trace contextRef="#ctx0" brushRef="#br0" timeOffset="6156.25">2580 360 12,'0'0'22,"0"0"1,0 0-6,0 0-2,0 0-3,0 0-2,0 0-2,0 0-1,21 7-2,-9-7 1,4 1-2,0-1-2,4 0 1,-2 0-2,3 2 1,-3-4-1,3 1-2,-3-1-2,-3-2-5,3 0-11,3 4-10,-21 0-1,28-10 1</inkml:trace>
  <inkml:trace contextRef="#ctx0" brushRef="#br0" timeOffset="6812.5">2827 108 18,'0'0'26,"-13"-13"2,13 13-5,0 0-3,0 0-5,0 0-2,0 0-4,0 0-2,0 0-2,18-1 1,-18 1-4,22 6 1,-7 1-1,3-2-1,3 3 1,3 4-2,1-3 1,3 2-1,2-1 1,1 1-1,1-5 1,0 4-1,-3-5 0,-2 1 0,-4-1 0,-3 1 1,-6-1-1,-14-5 0,15 12 0,-15-12 0,0 0 0,0 19 0,0-19 1,-10 20-1,0-8 0,1 3 0,-7 5 0,-2 2 1,-4 3-1,0 2 0,-3 2 0,0-3 0,2-2 0,1-2 1,7-7-1,2-2 0,13-13 0,-15 11-2,15-11-5,0 0-15,0 0-11,0 0-1,4-19 0,-4 19 0</inkml:trace>
  <inkml:trace contextRef="#ctx0" brushRef="#br0" timeOffset="8140.625">4028 29 23,'0'0'19,"13"-9"-3,-13 9 0,0 0-2,0 0-3,0 0-2,0 0-1,2 13-1,-2-13-2,-7 25 1,2-6-2,-5 4 0,-2 4-2,-5 3 1,3 3-1,-5 2 0,0 0-1,-3-3 0,4 0 0,1-6 0,5-5 0,1-3 0,2-3 0,9-15 0,-8 20 1,8-20-1,0 0 2,0 0-1,21 14 2,-21-14-1,26-4-1,-6-1 0,2 1 0,3-3 0,0 2-1,-1-2-1,-2 3 1,-2-1-1,-4 3-1,-3 0-1,-13 2-4,15-1-9,-15 1-16,0 0-2,0 0-1,11-13 1</inkml:trace>
  <inkml:trace contextRef="#ctx0" brushRef="#br0" timeOffset="8578.125">4351 221 11,'17'-3'26,"-17"3"-1,15-11 1,-15 11-10,0 0-4,0 0-5,0 0-2,-14 12-2,0-1-2,0 2 0,-3 2 0,2 3 0,0 2 0,5-1 0,2 1 0,4-4 1,5 0 0,7-4 1,-8-12-1,27 14 2,-8-14-1,1-3 0,-1-4 1,1-1-1,-6-6 0,1 2 0,-5-5-1,-5 2 0,-2-2-1,-3 3 1,0 0-2,-4 2 0,4 12-3,-9-18-5,9 18-7,0 0-16,-13-3-1,13 3-1,0 0 1</inkml:trace>
  <inkml:trace contextRef="#ctx0" brushRef="#br0" timeOffset="9203.125">4640 178 20,'-15'-2'28,"15"2"2,0 0 1,13-5-11,0 5-5,1-5-4,6 5-3,-2-2-1,7 2-4,-1-3 0,1-1-1,2 2-1,-1-3-2,0 3-2,-5-6-5,8 8-9,-7 0-15,-6-7 0,7 11-2,-23-4 2</inkml:trace>
  <inkml:trace contextRef="#ctx0" brushRef="#br0" timeOffset="8921.8748">4831-63 11,'8'-14'22,"-8"14"0,0 0 2,0 0-11,0 21-3,-7-3-2,2 6-1,-6 6 0,-1 9-1,-1 0 0,-1 6-1,0-4-1,1 2-1,3-5 0,2-2-1,1-9-1,4-5 0,2-5-2,1-17-1,0 20-4,0-20-5,0 0-15,0 0-5,4-12 1,-4 12 1</inkml:trace>
  <inkml:trace contextRef="#ctx0" brushRef="#br0" timeOffset="9640.625">5195 69 8,'0'0'22,"0"0"2,0 0 0,-12 15-12,-2-5-2,-3 0-2,1 1-2,-1 0 0,3-1-1,3 2-1,11-12-1,-13 16-1,13-16-1,6 14 0,-6-14 0,17 18 0,-17-18-1,18 22 0,-9-10 1,-2 1-1,0-1 0,-4 2 2,-3-1 0,-4 1 0,4-14 1,-15 22 0,15-22 0,-23 18 0,8-14 0,3 2 0,-1-3-2,13-3-2,-17 1-4,17-1-9,-15-11-17,15 11 0,0 0-1,15-8 1</inkml:trace>
  <inkml:trace contextRef="#ctx0" brushRef="#br0" timeOffset="10140.625">5721 162 14,'0'0'20,"0"0"-9,-18 13 1,7-1 0,-3 2-1,2 4 0,-2 0-2,3 6 0,1-5-2,6 2-2,2-1-1,8-1 0,1-5-1,8 0 2,-1-7-1,6-3 0,-4-5 1,2-2 0,-5-8 0,5 1 0,-7-6 0,-1 0-2,-6-5-1,2 2 0,-5-3 0,0 2-2,1 1-1,-5-2-2,3 21-7,-1-25-9,1 25-13,0 0-2,5-14 2,8 18-1</inkml:trace>
  <inkml:trace contextRef="#ctx0" brushRef="#br0" timeOffset="10734.3748">5973 201 26,'0'0'27,"4"13"2,-4-13 0,38 0-14,-7 1-7,1-4-2,1 2-4,2-2-6,-3-1-11,-6-6-13,8 6-1,-15-13 0,9 8 0</inkml:trace>
  <inkml:trace contextRef="#ctx0" brushRef="#br0" timeOffset="10468.75">6039 364 25,'0'0'29,"-7"-18"0,7 18 3,-2-24-18,-1 1-1,6-4 0,-6-9-4,8 1 0,-5-7-4,5 2-1,-2-4-1,4 3-1,-2 1-1,7 8 0,-1 4-1,3 4 1,0 5-1,-1 5 0,8 4 0,2 2-1,2 4-2,0 1-1,3 7-5,-8-2-8,3 2-16,3 7-1,-12-3 0,3 9 2</inkml:trace>
  <inkml:trace contextRef="#ctx0" brushRef="#br0" timeOffset="12671.8748">4862 794 7,'6'-17'20,"-6"17"-3,0 0-1,0 0-1,9 13-3,-9-13-2,1 22-1,-1-8-1,2 5-1,-4 1-1,2 5-1,-3 3 0,1 5-2,-3-4 0,3 5-1,-2-5 0,-1-1 0,1-5 0,0 0-1,1-9 1,3-14 0,-4 15 1,4-15 1,0 0-1,0 0 1,0 0-1,-7-22 0,3 6-2,4-6 1,1-4-2,3-4 0,3-2 0,5 0 0,1 0-1,6 3 1,0 1 0,6 5-1,-1 5 1,-1 4 0,0 3 0,-4 4-1,-1 2 0,-4 5 1,-14 0-1,17 13 0,-16-1 0,-1 2 1,-5 6-1,-4 1 1,-2 2 0,0 0 0,-3 4 0,0 1-1,4-1 2,2-4-2,5 1 1,2-3 0,5-2 0,3-1 0,6-5 0,2-3 0,2-2 0,2-1 1,2-3-1,1-2 1,0-5 0,1-1 0,-1-3-1,0-3 1,-1-4-1,1-3 1,2 1-1,0-2 0,-1-3 0,-2 1 0,-1 2 0,-2 0 0,-3 3 0,-2 2 0,-5-1 0,-8 14 0,7-18 0,-7 18-1,0 0 0,0 0 1,-14-7-1,1 13 0,1 8-1,-3-2 0,2 6 2,-2 2-1,8 1 1,-1 0-1,10-2 2,7 1-1,3-8 1,9 2 1,0-7-2,8-3 1,-2-3-1,3-1 0,-5-2-4,-3-4-3,1 2-7,-7 3-17,-16 1-1,20-13 0,-20 13 1</inkml:trace>
  <inkml:trace contextRef="#ctx0" brushRef="#br0" timeOffset="12906.25">5731 915 19,'3'19'24,"15"13"0,-7 5-10,2 4 1,-5 5-1,-2-1-3,-4 2-3,-9-7-2,0-3-3,-8-3-5,-6-9-10,-9-13-15,12 1-2,-12-18 1,15-1-1</inkml:trace>
  <inkml:trace contextRef="#ctx0" brushRef="#br0" timeOffset="13093.75">5748 801 21,'-2'-13'22,"2"13"0,0 0-5,13-1-30,-2 13-7,-11-12-2,11 24 0</inkml:trace>
  <inkml:trace contextRef="#ctx0" brushRef="#br0" timeOffset="13531.25">5980 1119 13,'0'0'23,"0"0"0,0 0 1,15-13-15,-2 3-1,4-4 0,-3 1-1,4-3-2,-6-2-1,3 1 0,-5 0-1,0 2-1,-3 0 0,-7 15-1,8-21 0,-8 21 0,0-13-1,0 13 1,0 0-1,0 0 0,-18 2 0,18-2 0,-19 20 2,8-1-1,-3-1 1,1 5 0,1 0 1,3 2-1,4-2 1,3 2 0,6-7-1,6 0 0,4-5 0,7-2 0,3-4 0,3-3-1,3-4 1,2-3-4,-2 1-4,-3-7-10,-8-5-15,5 9-1,-13-9-1,7 6 2</inkml:trace>
  <inkml:trace contextRef="#ctx0" brushRef="#br0" timeOffset="13921.8749">6677 943 16,'0'0'22,"-10"-13"1,10 13-11,-19 9 2,2 2-3,1 1-2,-5 4 0,3 3-1,-6 0-1,7 4-1,3-4 0,9 2-1,5-7-1,8 1-1,5-5 0,5-2 0,4-3 0,3-1-1,0-4 0,-1-2-2,-2 2-4,-8-5-7,-2-6-20,5 6 0,-13-8-2,-4 13 1</inkml:trace>
  <inkml:trace contextRef="#ctx0" brushRef="#br0" timeOffset="14484.3749">6776 919 25,'18'-12'29,"-18"12"2,32-12-1,-7 10-17,1-5-1,9 5-1,-3 0-3,3 3-4,-3-1 0,0 5-1,-4 2 0,-6 6-1,-5 1 1,-5 4-1,-6 3 1,-1 2 0,-5-2-1,-1 3 0,-4-5 0,2-3-3,1-1-4,2-15-9,0 0-21,0 0 1,0 0-1,17-18 0</inkml:trace>
  <inkml:trace contextRef="#ctx0" brushRef="#br0" timeOffset="14187.5">6946 578 29,'11'20'28,"-18"-4"3,8 8-6,-1 14-13,-8 2 1,4 9-1,-5-5-4,8 6-3,-6-5 0,4-2-1,-2-7-2,2-4-2,3-4-6,-3-10-8,-2-4-18,5 1 0,0-15-2,0 0 1</inkml:trace>
  <inkml:trace contextRef="#ctx0" brushRef="#br0" timeOffset="14625">7185 716 10,'0'0'20,"0"0"-2,-3 14-4,7 0-28,-4-14-4,-1 23-1</inkml:trace>
  <inkml:trace contextRef="#ctx0" brushRef="#br0" timeOffset="14921.8749">7398 959 7,'-20'10'26,"12"12"1,-11-8 1,12 4-12,-3 3-5,-1-4 2,11 2-1,0-19-3,15 24-2,0-21-1,8 0 0,-5-7 0,7-1-2,-9-3-1,2-2 0,-5-2-2,-5-4-1,-8 16-3,0-27-7,2 9-22,-2 18-2,-9-19-1,9 19 1</inkml:trace>
  <inkml:trace contextRef="#ctx0" brushRef="#br0" timeOffset="15328.125">7600 1161 53,'18'3'34,"-18"-3"-1,16-20-1,-16 20-21,14-25 1,-4 10-3,-6-7-5,6 1-1,-9-1-1,3 2 0,2 2-3,0 4 1,-6 14-1,11-12 1,-11 12 0,16 16-1,-2-2 1,-1 3-1,-2-2 1,6 1 0,-2-1 1,0-4-1,-2-7 0,-1-1 0,-12-3 1,24-4 0,-24 4 0,18-14 0,-14 1-1,0 0 1,-2-3-1,-2-2 1,-2 1-1,0-1-2,-3 4-3,-4-4-7,9 6-20,0 12-4,0 0 0,0 0 0</inkml:trace>
  <inkml:trace contextRef="#ctx0" brushRef="#br0" timeOffset="15734.3749">8279 890 45,'16'-3'32,"-16"3"1,0 0 0,-15 4-21,-5-2-1,2 7-1,-8-3-5,4 4-1,-2-3-2,6 5 1,4-1-2,7 2 0,8 4 1,8 1-2,10 0 1,4 4-1,3 0 1,3 0-1,-1 1 1,0-1-2,-7-4 1,-5 0 1,-11-3-1,-10 1 1,-9-4-1,-5-1 1,-12-2 0,-2-4-2,-2 2-6,-4-3-26,0-8-3,11 0 1,1-8-2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03:02:47.2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-346 2477 9,'0'0'12,"0"0"0,0 0-2,0 0-2,0 0-1,-10-15 0,10 15-2,3-14 0,-3 14-1,4-21-1,0 6 2,0 0-2,-1-2 1,3-4-1,-2 0 0,-1-1 0,1 1 0,-1-3 0,0 5-1,-2-3 1,2 2-1,-3 1 0,2 2-1,0-2 1,1 3-1,-1-2 0,1 3 0,0 0-1,1 1 1,-1 1 0,-3 13 0,6-19-1,-6 19 1,6-17-1,-6 17 1,12-17-1,-12 17 0,15-18 0,-5 6 0,2 2 0,-12 10 0,24-21 0,-12 11 0,2 3 0,0-1 0,1 2 0,2 1 1,1-1-2,2 1 1,3-5 0,1 4-1,1-3 1,-1 3 0,2-2-1,-2 4 1,-2-2 1,3 3-1,-4 2 1,1 1 0,2 0-1,1 0 2,3 0-1,2 1 0,2-1 0,0 0 0,2 4-1,2-2 1,-1 3-1,1-2 1,-3 3-1,1-3 1,-1 2 0,3-2 0,-2-2-1,-1-1 1,2 0-1,0-1 1,4-2-1,1 3 1,2-4-1,1 3 0,1-5 0,2 5 1,3-5-1,-2 3 0,2-1 0,-3-2 1,3 0-1,1-3 0,0-1 1,0-1-1,-2-1 1,-2-2-1,-2 0 1,-4-3-1,-5 1 1,-5-1-1,-5-3 1,-2 1 0,-7-2-1,0 0 1,-1-2 0,-3-4-1,2-1 1,2-2-1,-2-1 1,1-4-1,-1 0 0,1 2 1,-5 1-1,1 4 1,-6 5-1,0 2 0,-3 3 0,-2 18 1,0-20-1,0 20 0,0 0 0,-4-12 0,4 12 0,0 0 0,0 0-1,0 0 1,-12 1 0,12-1 0,0 0 0,-17 13 0,17-13 0,-14 13 0,14-13 0,-15 20 0,15-20 1,-20 24-1,12-12 0,2 1 0,6-13 1,-11 25-1,6-13 0,1 2 0,2 1 1,-1-2-1,2 4 0,-2-2 1,2 3-1,-1-1 0,1 1 1,1-3-1,-1 0 1,2 1-1,-1-2 1,3-2-1,0 1 0,-1 1 0,4 0 0,-2-1 1,3 3-1,-1 0 0,2 1 0,2 1 1,1-1-1,1 0 0,0-1 0,6 0 1,-2-1-1,7-1 0,-1 0 2,1 1-2,4 2 1,-1-2-1,2 2 1,1 1 0,1-1 0,0 1-1,5 0 1,1-2-1,2-2 0,3 2 1,1-4-1,4 1 0,1-2 0,2-1 1,-2-1-1,5 0 1,1-1-1,-2-1 1,4 0-1,-1-2 0,0 0 1,6-3-1,1 1 0,0-1 0,2-2 1,1 0-1,3-2 0,1 1 1,-3-1-1,3 1 0,-1 0 0,-3 1 0,-4 0 0,0 1 0,-6 2 0,0 0 0,-2 1 0,-6 0 0,-2 3 0,-1 0 0,3 3 0,-3-1 0,1 4-1,-3 1 1,-2 1 0,2 2 0,-7 2 0,0 2 0,-5 1 0,-1-1 0,-6 4 0,-1 0 0,-2 0 0,-2 2 0,1-1 0,-2 1 0,-1 2 0,-1 1 1,0-2-1,-3 0 1,-1-3 0,-1 0 0,-2-5 0,0-2 0,-3-4 0,-4-14 0,9 16 0,-9-16-1,0 0-6,9 13-29,-9-13 2,0 0-2,-26-28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03:03:21.8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0-3 2,'0'0'9,"0"0"0,0 0 0,0 0 0,0 0-1,0 0 0,13 3 0,-13-3-1,0 0 0,0 0-1,0 0-1,12 7-2,-12-7 0,0 0-1,13 15 0,-13-15 0,10 20 1,-3-6-1,1 2 1,2 5 0,-2 0 0,3 1-1,0 2 1,2 1-1,-2-3 0,0-1 0,0 0-1,-1-4 1,0-2-1,-3 0 0,-7-15 0,11 21 0,-11-21 0,8 16-1,-8-16-1,0 0-4,0 0-14,11 20-8,-11-20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03:03:23.4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0 403 15,'0'0'10,"27"7"1,-13-7-1,11 4-1,-2-4-1,11 0 0,-1 0-1,6-1 0,4-2-1,6 2-1,4-2-1,1 0 0,5 0-1,3-1 0,1 3-1,4-2-1,1 2 1,1-2-1,2 2 1,3 1-1,4 0 1,0 0-1,5 1 0,-1 0 0,2 1 1,1 0-1,2 1 0,-3 1 1,-1 1-1,-2-1 0,-3 1 0,1 1 0,-1-1 0,-1 1-1,-2-2 1,0 2-1,-3-2 0,3 0 0,-1 0 1,0 0-1,-2 2 0,2-2 1,0 2 0,2-3-1,2 2 1,-4-2 0,2 1 0,0 0-1,0-1 1,1 0-1,3 1 0,-2-1 1,1 1-1,2-1 0,1 1 0,3-1 0,1 2 0,-4-2 0,1 1 0,1-1 0,1 1 1,2 0-1,-3 1 0,1-4 0,2 2 0,4-3 1,1 1-1,-1-1 0,-2-1 0,5-1 0,1 1 1,-3 1-1,0-1 0,-2 1 0,0-2 0,4 1 0,0-1 0,-3 1 0,-2-2 0,5 0 0,0 1 0,-3-3 0,-2 3 0,0-4 1,-1 2-1,1 0 0,0 0 0,-5-1 0,-1 0 0,3 1 0,-2-1 0,-5 3 0,0-1 0,2 0 0,-4 2 0,-1-1 0,-3 2 0,-5 0 0,-6 2 0,-2 1 0,-7-2 0,-8 2 0,-8-1 0,-5 1 0,-4 0 0,-9-2 0,-3 1 0,-16-2 1,16 1 0,-16-1 0,0 0 1,0 0-1,0 0 1,0 0-1,0 0 1,0 0-1,0 0 0,0 0 0,0 0 0,6-16 0,-6 16-1,0 0 1,8-19-1,-8 19 0,14-22 0,2 4 0,-1-6 0,6-5 0,7-8 0,2-9 0,4-2 0,2-2 0,1 3 0,-5 3 0,0 6 0,-5 7 1,-8 9-1,-5 10 0,-14 12 0,15-12 0,-15 12 0,0 0 0,0 0-1,-14 13-2,14-13-7,-26 6-21,14 3 0,-14-9-1,7 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03:03:27.1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0-9 5,'0'0'8,"31"0"0,-16-2 1,13 6-2,-5-4-1,11 6 0,-2-3 1,11 2-1,-1-3 0,5 1-1,6-1 0,2 0 0,4-1 0,5 0-1,5 1-1,-2-1 0,7-1 0,0 2 0,5-2-1,2 0 0,4 2 0,-2 0 1,2 2-1,4-1 1,-1 2 0,-5 1 0,5 4 0,-3-5 0,2 5-1,1-3 0,4 4-1,-5-4 0,7 3 0,2-2-1,2 0 0,4 1 0,-1-1 1,5-1-1,3 0 0,1 0 0,2 0 0,2-1 0,3-2 1,-1 1-1,3-2 0,0 1 0,0 0 1,2-1-1,-1 0 0,0 1 1,1-1-1,3 1 0,-1 0 0,1 0 0,0 1 1,0-1-1,4-1 0,-3 1 0,2 0 0,-1-3 0,2 1 0,-3-1 0,-1-1 0,4-1 0,0-1 0,0 0 0,3-3 0,-3 1 0,-1 0 0,1-2 0,0 2 0,-7-3 0,-2 2 0,-2-4 0,-3 2 0,-4 0 0,-1-2 0,-6 0 0,0 1 0,-3-2 0,-3 1 0,-4-1 0,-8-3 1,0 4-1,-11-3 0,0 3 0,-9-2 0,-5 4 0,-6-3 0,-4 4 0,-4 1 0,-7 1 0,-1-1 0,-9 3 0,-3-1 0,-5 1 0,-4 1 0,-5-5 0,-12 6 0,17-5 1,-17 5-1,0 0 0,0 0 1,0 0-1,14-13 1,-14 13-1,0 0 1,0 0-1,0 0 1,0 0 0,0 0 0,0 0 0,0 0 0,0 0 0,0 0 1,0 0-1,0 0 0,0 0-1,0 0 1,0 0-1,0 0 0,0 0 1,15 13-1,-15-13 0,21 29 0,-4-9 1,2 3-1,4 4 1,4 3 0,4 0-1,5 4 1,3 1 0,8-3 0,2 1 0,4 1 0,1-4 0,3 0 1,-1-2-2,-5-2 1,-6-2-1,-7-5 0,-8 2 0,-8-7-4,-5 3-8,-6-2-20,-11-15 1,0 0-2,-28 0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03:03:41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3794 120 11,'0'0'19,"0"0"-2,0 0-3,0 0-3,0 0-2,0 0-1,0 0-3,0 21-2,-3-5 1,-1-1-1,1 7 0,-1 2 0,-2 4 0,-2-1 0,1 3 0,0-4-1,3 1 1,-4-5-2,4-1 1,-5-6-1,9-15 1,-4 19-1,4-19-4,0 0-5,0 0-18,0 0-1,0 0 1,0 0 0</inkml:trace>
  <inkml:trace contextRef="#ctx0" brushRef="#br0" timeOffset="703.125">3749 133 7,'0'0'23,"0"0"1,0 0-5,16-20-2,-4 12-4,8-2-4,2-2-2,7-1-2,-1 1-1,7-1-2,-3 2 0,3 1-1,-3 2 0,-2 1 0,-3 4-1,-5 3 1,-5 3-1,-4 3 0,-13-6 0,13 16 1,-13-16-1,-8 25 0,-3-11 1,-3 0-1,-3 0 0,-1 0 1,-2-3-1,2 0 0,2-2 0,2-2 0,14-7 0,-18 12 0,18-12 0,0 0 0,-5 14 0,5-14 0,0 0 0,17 18 0,-17-18 1,22 17-1,-8-7 0,0-1 0,0 4 0,-1 1 0,-4 0 0,-2 0 0,-3 1 0,-5 0 0,-6 2 0,-3-2 0,-6-1 0,-5 1 1,-4-3-1,-4-1 0,-1-3 0,1-2 1,3-5 0,1-1-1,7-4 0,2-2-3,16 6-6,0 0-19,-9-19-1,9 19 1,13-14 0</inkml:trace>
  <inkml:trace contextRef="#ctx0" brushRef="#br0" timeOffset="1078.125">4285 180 5,'0'0'22,"0"0"1,4 20-5,-7-8-5,1 5 0,-1 2-2,0 2-3,2 2-1,-2-4-2,2 2-1,-1-6-1,2-2-4,0-13-4,0 21-15,0-21-7,0 0-1,0 0 1</inkml:trace>
  <inkml:trace contextRef="#ctx0" brushRef="#br0" timeOffset="2031.25">4606 219 9,'0'0'22,"0"0"-1,0 0-5,-12-8-5,-2 12-2,-5 4-4,-2 5-3,0 2 0,0 3-1,4 0 0,6 0-1,4 1 1,10-4-1,-3-15 1,25 21 0,-6-17 1,2-4 0,2-3 1,-3-1 0,-1-4 1,-4-2 0,-3-1 0,-12 11 0,13-21 0,-13 21 0,3-18-1,-3 18-1,-3-14 0,3 14-1,0 0 0,0 0 0,0 0 0,0 0 0,-15-10 0,15 10-1,0 0 1,0 0-1,-13 15 0,13-15 1,-8 21-1,8-5 1,-4 3-1,-1 5 1,1 5 0,0 7-1,-2 4 1,-2 5 0,0 1-1,-8 3 1,0 2-1,-5-1 0,-1-7 0,-5-4 0,-2-3 0,0-8 0,-2-5 1,6-11-1,0-6 0,6-9 0,2-7 1,10-8-1,7-10 0,8-5 0,12-5 0,5-1 0,10 3 0,5 1-1,4 3-1,-2 9-2,4 6-5,-10 7-14,-7-1-7,3 8-1,-15-6 1</inkml:trace>
  <inkml:trace contextRef="#ctx0" brushRef="#br0" timeOffset="-8218.75">2379-115 23,'0'0'25,"0"0"0,0 0-5,0 0-5,0 0-3,-3 21-2,3-21-3,-14 24-1,3-12-1,7 2-1,0 2-2,1-3 0,3-13-1,-1 21-1,1-8-2,0-13-3,0 0-7,7 19-15,-7-19-3,0 0 0,7-12 0</inkml:trace>
  <inkml:trace contextRef="#ctx0" brushRef="#br0" timeOffset="-7953.125">2508-123 22,'16'-3'26,"-16"3"1,0 0-5,-2 20-4,2-20-5,-7 29-1,0-15-3,3 5-3,-3-2-1,4 2-2,-1-2-1,3-3-1,1 1-3,0-15-5,1 14-18,-1-14-5,0 0-2,0 0 1</inkml:trace>
  <inkml:trace contextRef="#ctx0" brushRef="#br0" timeOffset="-1359.375">2821 364 18,'-12'4'19,"12"-4"-2,0 0-2,0 0-2,0 0 0,0 0-3,0 0-1,0 0-3,18 6 0,-18-6-2,29-5 0,-11 3 0,6 0-2,2 0 0,8 0 0,-1-1 0,3 2-1,-1-2 0,1 0-2,-4 1-1,-4-3-7,-6-4-19,3 9-2,-25 0 2,30-16-1</inkml:trace>
  <inkml:trace contextRef="#ctx0" brushRef="#br0" timeOffset="17062.5">3459 747 17,'0'0'16,"0"0"-1,0 0-1,0 0-1,0 0-1,0 0-1,0 0-2,0 0-2,0 0 0,0 0-2,0 0-1,0 0 0,0 0-1,0 0 0,0 0 0,0 0 0,-6 18-1,6-18 1,-4 18-1,4-18 0,-4 26 0,2-13 0,1 2 0,0 2-1,1 4 0,-3-1 1,3 3-1,-2-2 0,1 1 0,-2-1 1,2 1 0,-1-4-2,2 0 1,-1-1 0,1-1-1,-1 0 1,1 0 0,-2 0-1,2 0 0,-3 1 0,1 0 1,-1 0-1,0-1 0,0 0 0,1-3 0,-3 3 0,4-2 0,-2 0 0,0-2 1,2 1-2,1-13 2,-3 23-1,3-23 0,-3 23 1,2-11-1,1-12 1,-1 22-1,1-22 1,-4 20-1,4-20 1,-2 14-1,2-14 0,0 0 0,0 0 0,0 0 0,3 12 1,-3-12-1,0 0 0,0 0 0,0 0 1,-1 16-1,1-16 0,0 0 0,-5 13-1,5-13-5,0 0-27,0 0 1,0 0-1,-1-20 0</inkml:trace>
  <inkml:trace contextRef="#ctx0" brushRef="#br0" timeOffset="-16171.8749">-202 1304 13,'11'-18'13,"-11"18"-3,0 0 0,0 0-3,0 0-1,0 0-1,0 0-1,10 16 1,-10-16-1,-4 26 1,-3-5 1,3 4-1,-5 6 0,0-1 0,-1 6-1,-3 2 0,4 1-1,-5-3-1,4-5 0,-3-3 0,4-9-2,-1-4-5,10-15-9,-17 6-12,17-6 1,-1-15-1</inkml:trace>
  <inkml:trace contextRef="#ctx0" brushRef="#br0" timeOffset="-11828.125">303 111 12,'0'0'16,"0"0"-1,0 0-2,0 0-3,0 0-2,0 0-1,-7-13 0,7 13-3,-1-17 0,1 17-1,-3-25 0,2 13-1,1 12 0,-7-22 1,7 22-1,-9-16 0,9 16 0,-15-8-1,15 8 1,-24 3 0,10 0 1,-5 6-1,1 2 1,-6 8 1,3 1 0,-4 7 0,2 6 0,-5-2 0,7 6 0,2-3 0,5 3 0,4-3-2,10-1 1,7-4-1,10-1 1,8-4-1,9-6 0,4-4-1,8-6 1,0-6-1,1-4 0,-4-5 0,-4 0 0,-5-5 0,-8 1 0,-5-2 0,-21 13-2,18-17-1,-18 17-5,1-12-6,-1 12-18,-12-8-2,12 8-2,0 0 3</inkml:trace>
  <inkml:trace contextRef="#ctx0" brushRef="#br0" timeOffset="-11281.25">561 68 21,'0'0'22,"0"0"-1,0 0-6,-9 20-3,5-7-3,0 5-3,-2 3 0,4 3 0,-1-1-1,4 4-1,2-2 0,5 3 0,5-3-1,2 0 0,3-5-1,6 0 0,-1-8 0,3-2 0,-3-7-1,2-3 0,-5-6 1,-1-2-1,-6-6 0,-1 0 1,-5-5-1,-1-1 0,-5-3 1,-1-1-1,-4-2 0,3 1 0,-4 1 0,1 0-1,1 6 1,1 3-1,2 15 0,-7-17-1,7 17-2,0 0-5,0 0-8,0 0-15,-4 14-1,4-14 1,0 0 1</inkml:trace>
  <inkml:trace contextRef="#ctx0" brushRef="#br0" timeOffset="-10609.3748">947 66 16,'0'0'23,"18"18"2,-18-18-7,7 28-2,0-6-3,-5 2-3,6 7-1,-4-4-3,5 7 0,-5-6-2,4 1 0,-1-7-1,-4-1 0,2-6-1,-2-1 1,-3-14-1,0 0 1,0 0 1,0 0-1,0 0-1,-15-5 1,5-8-1,6-2-1,-3-7 0,3-2 0,4-4-1,1-1 0,8-2 0,7 1 0,7 2 0,3 1 0,6 5 0,1 4 0,5 3-1,0 4 1,-6 4-1,-7 2 0,-6 7 1,-19-2-1,14 14 0,-17-2 1,-7 5-1,-5 2 1,0 1-1,-3 2 1,2-2-1,4-1 1,4 1-1,5-2 1,4 0 0,6 0 0,4-1 0,5 2 0,3-2 0,1 1 1,0-3-1,1-1 1,0-1-1,-3-4 1,-1 0-2,-5-5-2,1 1-5,-13-5-6,0 0-17,17-1-2,-17 1 0,0 0 1</inkml:trace>
  <inkml:trace contextRef="#ctx0" brushRef="#br0" timeOffset="-9796.8748">1514 126 12,'0'0'24,"20"-3"1,-20 3-5,10 14-5,1 3-2,-4 1-3,3 7-1,-2 0-2,4 6-2,-4-4 0,0 3-2,1-5 0,-1-2-1,0-5 0,1 1 0,-9-19 0,14 19 0,-14-19 0,0 0-1,0 0 1,0 0-1,9-15 2,-10-1-2,-2-3 0,0-6-1,1-4 1,-1-2-1,1-2 0,2 1 0,2 1 0,2 3 0,1 3 0,5 6 0,4 3 0,3 4-1,6 2 1,4 0 0,4 2 0,-1 2 0,4 2 0,-4 2 0,-2 3 0,-7 2 0,-6 4 0,-15-7 0,10 22 0,-14-10 0,-7 2 0,-3 2 0,-4-2 0,-3-1 0,0 1 0,4-2 0,0-3-1,2 1 1,15-10 0,-18 14 0,18-14 0,0 0 0,-1 12 0,1-12 0,15 6 0,-1-2 1,3-1-1,5 0 0,4 2 1,3 2-1,2 2 0,0 2 0,-2 3-1,-4 1 1,-4 3 0,-6 0 0,-4 0 0,-7 2 0,-5-2 0,-3 0 1,-9-1-1,-6-4 1,-8 1 1,-2-2-1,-6-3 1,-2-5-1,-1-2 0,2-5-1,4-4-1,6-3-5,12-2-22,14 12-5,-18-27 0,18 27 0</inkml:trace>
  <inkml:trace contextRef="#ctx0" brushRef="#br0" timeOffset="-9109.3748">-742-130 29,'0'0'26,"13"6"0,-13-6-7,11 16-6,-4-3-3,0-1-4,5 5-1,-2-3-3,3 1 0,-2-2-2,1-2-1,-12-11-4,18 12-6,-18-12-14,14 0-3,-14 0 0,0 0 1</inkml:trace>
  <inkml:trace contextRef="#ctx0" brushRef="#br0" timeOffset="-8890.625">-579-138 16,'14'-2'26,"-14"2"1,14 10-3,-14-10-7,11 24-5,-3-10-3,-5-2-2,4 2-3,-1-1-5,-6-13-8,7 12-19,-7-12-1,15 1 1,2 1 0</inkml:trace>
  <inkml:trace contextRef="#ctx0" brushRef="#br0" timeOffset="3281.25">5419 246 1,'-10'-13'15,"10"13"-3,-19-10-2,2 10-2,-4 2-2,-2 3-2,-3 4 0,-1 5-1,2 1 1,0 4-1,4 1 1,4 1 0,7-2 0,6-2 2,8-3-2,-4-14 0,28 12 1,-4-13-2,2-6 1,6-6 0,0-2-1,2-6 0,-1-2 0,2-5-1,-6-1 0,0-5-1,-4-2 0,0 0 0,-5-2 0,-1 1 0,-6 5-1,-4 4 1,-3 7-1,-5 9 1,-1 12-1,0 0 0,-19 16 0,2 11 0,1 3 0,-8 8 0,4 1 1,1 3-1,1-1 0,4-2 0,10-3 0,2-5 0,9-6 0,9-7 0,3-4 1,5-7-1,4-4 0,1-6 0,0-7 0,3-2 0,-1-5 0,-2-1 0,-1-4 0,-5-1 0,-2 0 0,-1 2 0,-8 0 0,-3 6 0,-5 1-1,-4 14 1,-6-13 0,6 13-1,-21 9 0,5 3 1,-4 6-1,1 3 1,-1 1-1,5 2 1,2 1 0,8-3 0,6-2 0,9-5 1,8-4-1,6-2-3,3-5-4,4-6-14,7 5-6,-13-13 1,11 8-1</inkml:trace>
  <inkml:trace contextRef="#ctx0" brushRef="#br0" timeOffset="3562.5">6154 168 7,'-28'7'20,"18"8"-2,-9-4-4,2 7-1,-1 2-2,4 2 0,3-1-2,4-2-1,7 1-2,4-5-1,7-1-1,4-3-1,5-4-2,-2-4-3,1-3-6,-1-8-17,5 8-3,-14-13 2,5 6-1</inkml:trace>
  <inkml:trace contextRef="#ctx0" brushRef="#br0" timeOffset="4296.875">6353 218 12,'-10'18'25,"8"11"0,-7-8-4,4 3-4,-3-5-3,1-5-5,2 0-2,5-14-1,0 0-2,0 0-1,0 0 0,0 0-1,-2-15 0,9-3 0,3-3-2,5-2 1,3 0-1,3 1 0,3 1 0,-3 5 0,-2 4-1,1 8 0,-5 4 1,-15 0-1,11 19 1,-12-2-1,-3 2 1,-1 1-1,1 1 1,1-2 0,3-2 0,5 0 0,4-5 0,5-2 0,6-2 0,3-4 0,5-2 1,1-5-1,2-1 1,-2-3-1,0-3 0,2-2 1,-6-2-1,0-2 1,-5-2-1,-2 0 0,-4 0 0,0 1 0,-3 1 0,-6 0 0,2 4-1,-7 12 1,4-17 0,-4 17 0,0 0-1,0 0 1,0 0-1,-18-1 1,18 1-1,-22 12 1,22-12-1,-25 20 1,14-8 0,-2 2 0,6 0 0,3-1 0,4-1 0,0-12 1,17 22-1,0-13 0,3-2 1,4-3-1,4 0 1,3-3-1,-2-1-2,0-1-2,-3-3-6,-1-6-18,3 9-2,-11-10 1,7 6 0</inkml:trace>
  <inkml:trace contextRef="#ctx0" brushRef="#br0" timeOffset="4734.375">7364 88 10,'3'-15'22,"-3"15"-1,-16 2-6,3 3-3,-7 6 0,-6 5-3,-2 6-1,-6-1 0,7 6-2,-1-3 1,12 4-2,5-7 0,10-2-2,1-19 0,22 20-1,-1-19 0,4-2-1,0-6 1,0-2-1,-4-3 0,-1-1 0,-5 2-1,-15 11 1,17-19-1,-17 19 0,0 0 0,0 0 0,0 0-2,-12 12-1,10 1-3,2-13-6,-11 17-17,16-2-1,-5-15 0,21 10 1</inkml:trace>
  <inkml:trace contextRef="#ctx0" brushRef="#br0" timeOffset="5062.5">7609 120 27,'0'0'25,"-15"-13"2,15 13-8,-25 0-4,5 5-5,2 6-2,-2-1-2,7 4-2,1 0 0,7 2-2,5 0-1,8 2 0,6 0-1,3 1 1,2 1-1,-1-1 0,-2-1 0,-5 1 1,-4-4-1,-7-3 1,0-12-1,-20 18 0,5-12-3,-2-7-6,3-6-20,14 7-1,-14-18 1,14 18-1</inkml:trace>
  <inkml:trace contextRef="#ctx0" brushRef="#br0" timeOffset="5468.75">7761 247 8,'0'0'24,"0"0"1,0 0 0,1 14-11,-1-14-4,21 1-2,-5-3-1,0-3-3,6 0-1,-4-5-1,2-1 0,-4 0 0,0-3 0,-4 1-1,-2 1 0,-6-1-1,-4 13 1,-4-16-1,4 16 0,-21-5 1,4 8-1,-4 4 0,-2 4 1,-2 5 1,1 2 0,0 1 1,8 2 0,6-1 1,11 2-1,6-5 1,14-1-1,4-6 0,10 0 0,4-3-3,3-5-3,-1 1-7,-4-1-22,-10-9 1,4 2-2,-13-7 2</inkml:trace>
  <inkml:trace contextRef="#ctx0" brushRef="#br0" timeOffset="5718.75">8434 150 46,'11'30'30,"-11"-13"2,3 1-7,0 7-12,-5-4-4,6 3-2,-5-8-3,2 0-5,6-4-10,-7-12-20,13 8 0,-13-8-1,15-13 0</inkml:trace>
  <inkml:trace contextRef="#ctx0" brushRef="#br0" timeOffset="5890.625">8545-66 30,'0'0'24,"0"0"-1,-14-11-3,14 11-30,10 17-13,-10-17 0,8 32-1</inkml:trace>
  <inkml:trace contextRef="#ctx0" brushRef="#br0" timeOffset="6250">8656 324 37,'0'0'30,"0"0"2,-4-13 0,4 13-18,6-18-4,-6 5-1,0 13-2,11-19-4,-11 19-1,14-14-1,-14 14-1,18-3 0,-18 3 0,21 11-1,-21-11 1,22 21 0,-22-21-1,24 21 1,-12-13 0,1-3 0,-13-5 1,22 2-1,-22-2 1,20-7 0,-20 7 1,15-13-1,-15 13 1,10-19-1,-8 7 0,-3-1 0,0-2-1,-2 1-4,-6-5-7,3 1-23,6 18 0,-10-30 0,10 30 0</inkml:trace>
  <inkml:trace contextRef="#ctx0" brushRef="#br0" timeOffset="6671.875">9238-8 28,'-14'0'30,"14"0"2,3 19 0,-3-19-12,22 29-6,-8-14-2,11 9-3,0-5-3,6 5-2,-1-3-1,2 1 0,0-4-1,-1-1-1,-6-3 0,-5-3 0,-5-3-1,-15-8-1,19 10 0,-19-10-4,0 0-9,0 0-21,0 0 0,0 0-1,0 0 2</inkml:trace>
  <inkml:trace contextRef="#ctx0" brushRef="#br0" timeOffset="7109.375">9782-92 42,'0'0'29,"13"-12"2,-13 12-9,0 0-6,0 0-4,-17 0-2,17 0-1,-18 17-3,5 1 0,-6 6-2,1 9 0,-9 6 0,-2 10-1,-6 1-1,0 6 0,-2 1 0,1-2 0,-2-5-1,8-2 0,0-9 1,9-7-1,6-7 1,4-4-1,3-7 1,8-14-1,-4 13-1,4-13 0,0 0-1,0 0-3,16-11-12,-16 11-21,18-28-1,-8 13 0,-3-10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03:03:56.7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 8 6,'0'0'12,"0"0"-2,0 0 1,7-12-3,-7 12 0,0 0-1,0 0 0,0 0-1,0 0-1,0 0 1,0 0-1,0 0 0,0 0 0,0 0-1,0 0 1,0 0-2,0 0 1,0 0-2,0 0 0,0 0 0,0 0-1,-10 12 1,10-12-1,-1 13 1,1-13 1,-5 16-1,5-16 1,-4 20-1,0-6 0,4-14 0,-7 26 0,4-12 0,-1 4 0,1-3-1,2 1 1,-2 0 0,2 1-1,-1 0 0,1-1 1,0 0-2,-2 0 1,2 0 0,-1 0 0,1 0-1,-1 0 1,0 0-1,0 0 1,1-2 0,-1 3 0,1-3-1,0 0 1,-2 1 0,0 1 0,0-1 1,2 0-2,-1 3 1,0-2-1,0 2 0,1 0 0,0-2 1,-1 0-1,2-1 0,-1 2 0,-1-2 0,1 0 1,0 1-1,-1-1 0,1 0 0,-1 0 0,1-1 0,2 0 0,-1-14 0,-1 23 0,1-23 0,0 18 0,0-18 0,0 18 0,0-18 0,-1 18 0,1-18 1,0 19-1,0-19 0,-2 18 0,2-18 0,0 16 0,0-16 0,-1 12 1,1-12-1,0 0 0,-2 16 0,2-16 1,2 12-1,-2-12-2,4 15-2,-4-15-11,0 0-15,3 23-1,-3-23-1,0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5T17:37:06.8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0 900 8,'0'0'16,"0"0"-1,0 0-1,0 0-1,0 0-2,8-17 0,-8 17-3,14-11 0,-14 11-1,17-13-1,-5 8 0,-12 5-1,25-14 0,-11 5 0,3 2-1,-2-1-1,5-3 0,-2 3 0,3-4 0,-3 3-2,1-1 1,-2-1-1,0 1 0,-1 0 0,0 3 0,2-4 0,0 3-1,4-5 1,0 4 0,2-1 0,1 2-1,1-4 0,-1 3 1,-1 0-1,1 1 0,-3 0 1,-1-1-1,3 1 1,1 0-1,0-4 2,3 1-2,4 0 1,1-1-1,3-2 1,2 0-1,0 1 0,-1-1 0,2 2 1,0-1-1,-3 1 0,-1-2 0,0 0 0,-2-1 1,5-1-1,1 0 0,-2-1 0,2-1 0,-1-2 0,2 5 0,2-2 0,-2 1 0,-1 0 1,-1 1-1,-2 1 0,1 0 0,5 2 0,-1-3 0,0 1 0,1 1 0,0-1 0,1 2 0,3 1 1,-3-1-1,-3 1 0,-1 0 0,2 1 0,-1 1 0,-3 0 1,0 1-1,-4 1 0,2 0 0,-3 1 0,0 1 0,-6-1 0,-1 1 0,-1 1 0,-3-1 0,-2 1 0,-2 3 0,-17 1 0,22-3 0,-22 3 0,13-1 1,-13 1-1,0 0-1,0 0-3,0 0-13,0 0-14,0 0-1,-27-13-1,9 12 1</inkml:trace>
  <inkml:trace contextRef="#ctx0" brushRef="#br0" timeOffset="1265.625">62 588 10,'0'0'9,"16"0"-1,-16 0 0,0 0-1,0 0 1,0 0-1,12-2 1,-12 2 1,0 0-1,0 0 2,0 0-1,0 0-1,0 14 1,0-14-1,-10 14-2,10-14 0,-15 18 0,15-18-2,-18 25 0,18-25-1,-19 25 0,7-11 0,5 0 0,-5 2 0,5 0 0,-4 0 0,1 0-1,-1 1 1,0 0-2,1-3 1,-1 0-1,11-14 0,-14 19 0,14-19-1,-12 15 1,12-15-1,0 0 1,-9 13-1,9-13 1,0 0 0,-8 14 0,8-14 0,0 0 0,0 0 0,-7 12-1,7-12 1,0 0 0,0 0 0,0 0-1,12 3 1,-12-3-1,14 0 1,-14 0-1,23 0 1,-7 0 0,1 0 0,5 0 0,1-1 0,2 2 0,1 0 0,3 2 0,-1 0-1,0 3 0,-3-1 1,0 2-1,-3 1 0,0 1 0,-2-2 1,2-2-1,3-1 0,0-2 1,0-1-1,0-1 1,0-1-1,0-1 0,-5 1 1,-2 0-1,-18 1 1,15-3-1,-15 3 0,0 0 0,0 0-3,0 0-6,-8-15-28,8 15 2,-7-20-1,8 6-1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19:32:53.0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 0 5,'0'0'10,"0"0"-1,0 0 1,0 0-1,0 0 0,0 0-1,0 0-1,13-11 0,-13 11-1,0 0 0,0 0-1,0 0-1,0 0-1,0 0 1,0 0-1,-6 19-1,6-19 1,-9 26-1,3-6 1,3 3-1,-3 5 0,-2 1-1,3 0 0,-1 2 1,5-5-1,-1-1-1,2-2 1,2-5 2,-2-18 0,7 17 0,-7-17 0,0 0 1,14-1 0,-14 1-1,17-20 0,-17 20-1,20-27-1,-12 12 0,3-2 0,-2 2-1,2 1 0,-11 14 0,12-19-1,-12 19 1,0 0-1,18 2 1,-18-2-1,10 20 0,-10-20 1,15 24 0,-15-24 0,18 24 0,-18-24 1,20 17-1,-20-17 0,22 4 1,-22-4 0,20-8-1,-20 8 1,22-23-1,-10 5 1,-1-2 0,-1-2 0,3-2-1,-4 1 1,0 1 0,-3 5-1,1 2 1,-7 15-1,6-22 1,-6 22-1,0 0 0,3-14-5,-3 14-9,0 0-16,0 0-2,0 0 2,0 0-1</inkml:trace>
  <inkml:trace contextRef="#ctx0" brushRef="#br0" timeOffset="437.5">739-234 11,'0'0'21,"0"0"1,-3 17-7,-3 6-2,-4 8-1,-3 12-3,-6 6 0,-4 6-2,-2 5 0,-1 4-1,0 0-1,0-5-1,1-2-1,5-11 0,5-8-1,4-7 0,3-3 0,4-14-1,1 1 0,3-15 0,0 0-1,0 0-6,-3 14-15,3-14-8,0 0-1,3-19 0</inkml:trace>
  <inkml:trace contextRef="#ctx0" brushRef="#br0" timeOffset="906.25">954 12 6,'0'0'20,"-13"8"2,13-8-10,-13 14 2,13-14 1,-18 24-3,1-8-2,1 5-1,-5 4-1,2 4-1,-4 5-3,5 1 0,-2 1-1,8 1-1,2-6 0,10-4 0,6-8 0,10-5 0,5-14-1,10-7 1,2-11 0,5-5 0,-1-6-1,-2-4 0,-4 1 0,-8 0 0,-9 1 0,-5 6-1,-10 7 2,-8 4-2,-8 2 1,-2 4-1,-1 2-3,0 0-4,6-2-21,14 8-4,-20-9 0,20 9 0</inkml:trace>
  <inkml:trace contextRef="#ctx0" brushRef="#br0" timeOffset="4734.375">3627 46 23,'0'0'25,"6"37"1,-8-17-9,2 0-4,3 0 0,-4-5-1,2 1-3,-1-16-2,-1 18 0,1-18-2,0 0 0,0 0-1,-14-15 1,11-2-3,3-2 0,1-2-1,4-1-1,3-1 0,4 0 0,7 6 0,1 2-1,4 4 0,1 3 0,2 5 0,-3 2 0,-1 5-2,-8 3 2,-15-7 0,15 26 1,-16-8-1,-5 2 0,-7 2 1,1 1 0,0-3 0,1 1 0,5-2 0,4-2 1,2-17-1,11 23 1,3-14 0,4-1 0,2-4-1,0 1 2,0-2-5,-1-3-1,-2 3-9,0 5-18,-17-8 0,23-3-2,-23 3 2</inkml:trace>
  <inkml:trace contextRef="#ctx0" brushRef="#br0" timeOffset="5312.5">4376 9 26,'0'0'13,"-21"-9"0,21 9-1,-36 1-1,13 6-3,-4 6 1,-1 4 0,0 6-1,0 2-1,8 4 0,3-3-1,10 4 0,5-7-1,11-3-1,-9-20-1,34 21 0,-11-19 0,5-5 0,-3-6-1,1-4 0,-6-5 0,0-2-1,-5-3 0,-1 0 0,-3 1-1,-3 4 0,-4 2 0,-4 16-1,6-15 0,-6 15 0,0 0 0,-9 27 0,3-8 1,0 4-1,0 2 1,0 1 0,3-2 0,3-2 0,1-3 1,2-4-2,5-1-3,-8-14-10,0 0-15,32 9-2,-32-9 1,39-17 0</inkml:trace>
  <inkml:trace contextRef="#ctx0" brushRef="#br0" timeOffset="5609.375">4743 49 22,'0'0'24,"0"0"1,0 0 0,0 0-16,-25 15 1,5-1-1,0 5-2,-5-1-3,-1 7 1,5-4-1,8 3 1,3-6-1,11 0 0,-1-18-1,22 25 0,-4-17-1,7-4 0,-2-2-3,-2-5-2,4 0-8,-7-2-17,-2-9-3,2 4-2,-7-14 2</inkml:trace>
  <inkml:trace contextRef="#ctx0" brushRef="#br0" timeOffset="6218.75">4895 68 21,'-26'3'30,"26"-3"1,0 0 2,0 0-16,20-10-1,-2 0-2,12 5-3,0-7-5,9 2-3,-1-2 0,1 3-1,-4 1 0,-1 2-1,-6 3 0,-4 5 0,-5 4-1,-4 6 1,-2 3 0,-6 7 0,-1 1 0,-1 5 0,-3-1 0,-1 3 0,-1-6 0,0-1 0,-1-4 0,1-19-2,0 21-1,0-21-3,0 0-6,3-13-17,0-12-6,3-4-2,-1-14 0</inkml:trace>
  <inkml:trace contextRef="#ctx0" brushRef="#br0" timeOffset="5890.625">5026-185 35,'0'0'29,"-2"22"1,4 7 1,-4 5-21,-8 0 1,6 12 0,-9-3-3,6 8-2,-3-7-3,4-1 0,-4-4-1,7-7-1,-1-6-1,2-9-2,7 0-5,-5-17-11,0 0-14,0 0-1,10-26-1,-3 8 2</inkml:trace>
  <inkml:trace contextRef="#ctx0" brushRef="#br0" timeOffset="6359.375">5343-219 26,'0'0'25,"0"0"0,0 0 1,0 0-19,-3 17-7,3-17-13,-3 14-11,14 5 0,-11-19-1</inkml:trace>
  <inkml:trace contextRef="#ctx0" brushRef="#br0" timeOffset="6656.25">5615 8 36,'-10'21'28,"-17"-7"3,3 11-1,-4-1-20,-3 1-2,7 4 1,-1-7-1,14 4-2,4-9-1,14-2-1,12-9 0,10-1-1,0-11 0,5-2 0,-5-7 0,2-2-1,-9-5-1,-7 1-1,-7-2-2,-8-1-4,1 9-13,-1 15-15,-6-26 0,6 26-2,-6-14 2</inkml:trace>
  <inkml:trace contextRef="#ctx0" brushRef="#br0" timeOffset="7078.125">5757 200 71,'0'0'36,"0"0"0,15 0 1,-15 0-27,8-20-2,-8 20-1,8-22-4,-8 22-1,6-21-2,-6 21 0,0 0 0,18-9-1,-18 9 0,24 10 0,-8-2 0,4 3 0,4-2 0,0-1 0,1-1 1,3-2 0,-4-3 0,1-4 0,-4-4 1,-1-5-1,-3-3 1,0-1-1,-3-7 1,0-1 0,-3-1 0,-2 2-1,-1 1 1,-2 2-1,-2 4 0,-4 15 0,5-19-1,-5 19-1,0 0-5,0 0-9,0 0-21,0 0 1,0 0-1,-3 14 1</inkml:trace>
  <inkml:trace contextRef="#ctx0" brushRef="#br0" timeOffset="7640.625">6494 266 66,'-4'22'34,"4"-22"-1,7 23 0,7-12-27,-14-11-1,10 23 0,-10-23-3,6 18-3,-6-18-7,4 15-25,-4-15 1,0 0-2,2-18 0</inkml:trace>
  <inkml:trace contextRef="#ctx0" brushRef="#br0" timeOffset="7390.625">6510 20 73,'9'20'34,"-9"-20"0,0 0 1,8 14-28,-8-14-2,0 0-1,0 15-4,0-15-4,0 0-8,-2 20-17,2-20-5,0 0-2,0 16 2</inkml:trace>
  <inkml:trace contextRef="#ctx0" brushRef="#br0" timeOffset="2203.125">1853-45 4,'0'0'17,"0"0"-4,0 0-1,0 0-2,0 0 1,0 0-1,0 0 1,0 0-3,8 14 0,-8-14-2,0 0 0,0 0-1,-1 23 0,1-23-2,-4 26 1,0-7-2,-1 4 0,-1 1 0,1 6-1,-1-3 0,3 3 0,-1-3 0,-1-2-1,3-3 1,1-5 0,1-4-1,0-13 2,-2 16 0,2-16 1,0 0-1,0 0-1,0 0-6,0 0-23,-18-17 0,18 17-3,-5-22 1</inkml:trace>
  <inkml:trace contextRef="#ctx0" brushRef="#br0" timeOffset="3046.875">2172 21 2,'0'0'19,"0"0"2,0 0-4,0 0-5,3 22-2,-6-5-1,0 4-2,-2 1 0,2 4-1,-1-3-1,1 2-1,-1-5 0,4-3 0,0-17-1,0 23 1,0-23 0,0 0 1,0 0-1,0 0 1,0 0-1,19-25-1,-11 8 0,4-3-1,0-1-1,4-4-1,1 2 1,0 1-1,-1 4 0,1 1 0,-1 3 0,-2 2-1,-14 12 1,21-12-1,-21 12 1,16 1-1,-16-1 1,10 17-1,-7-3 1,-1 4 0,-2 2 0,0 4 1,-2-1-1,-1 0 0,2-3 0,-1-2 1,1-2-1,1-16 0,0 21 1,0-21-1,0 14-1,0-14-2,0 0-11,0 0-17,0 0 0,0 0-1,0 0 1</inkml:trace>
  <inkml:trace contextRef="#ctx0" brushRef="#br0" timeOffset="3406.25">2799-248 10,'0'0'22,"15"-6"1,-15 6 1,0 0-13,0 26-1,0-4 0,0 10-1,-6 2 0,4 10-1,-9 1-2,5 6 1,-6-5-3,3 0 0,-2-7-2,3-2 0,1-10 0,2-4-1,0-6 0,5-17-1,-3 20 0,3-20-1,0 0-3,0 0-6,0 0-15,0 0-6,5-18-1,-5 18 1</inkml:trace>
  <inkml:trace contextRef="#ctx0" brushRef="#br0" timeOffset="3656.25">2635 91 32,'0'0'30,"0"0"1,0 0 1,20 1-18,7-2-2,-6-7-2,10 3-5,-5-1-1,2-2-4,-1 2-5,-3-3-7,2-5-19,4 8 0,-6-8-2,5 7 1</inkml:trace>
  <inkml:trace contextRef="#ctx0" brushRef="#br0" timeOffset="4156.25">3040 175 5,'16'3'23,"-16"-3"2,26-4 1,-11-1-13,2-3-1,6 1 1,-6-6-5,6 1-2,-6-3-1,3-1-1,-4-2-1,0-1-1,-3-1 0,-1 2 0,-4 1-1,-1 2 0,-2 1 0,-5 14 0,2-20-1,-2 20 0,0 0 0,-19-6-1,19 6 1,-28 18-1,10-4 1,-5 4 0,0 5 0,-2 2 1,1 1 0,4 0 1,4-1 0,7-2 0,6-3 0,11-1 0,-8-19 0,33 21 0,-10-15 1,8-1-1,-1-5-1,-1-2-2,0 2-4,-7-6-9,-4-1-18,5 3 0,-23 4 0,29-16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6T19:33:07.5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34 21 12,'0'0'25,"13"-15"-2,-13 15-3,0 0-2,15-7-3,-15 7-4,1 14-3,-5 0-2,-4 5-2,0 4-2,-1 3 0,-2 0 0,4 3-1,-2-4-1,2 0 1,6-8 0,-1-2 1,2-15-1,6 15 0,-6-15 1,16-3-1,-16 3 0,21-15 1,-21 15-1,23-26-1,-7 12 1,-16 14-1,24-25 0,-10 19 0,-14 6 0,22-5-1,-22 5 1,18 14-1,-18-14 1,14 22 0,-14-22 0,13 21 0,-13-21 1,18 11-1,-4-11 1,-14 0-1,26-11 1,-12-1 0,6-5-1,-6-3 1,1 2 0,-4-2 2,-3 1-2,-1 2 0,1 3 0,-8 14 0,2-21-1,-2 21-1,0 0-5,0 0-8,0 0-17,0 0 0,0 0-2,15 14 2</inkml:trace>
  <inkml:trace contextRef="#ctx0" brushRef="#br0" timeOffset="375">695-224 15,'0'0'24,"0"0"1,0 0 2,0 0-12,0 0-4,0 0-2,6 16-3,-17 7-2,0 4-1,-4 12 1,-5 6-1,-3 7 0,-3 5-1,-4 3 0,-2-6 0,6-2-1,-2-4 0,7-10 1,4-5-1,4-9 1,13-24 0,-14 17 0,14-17-4,0 0-11,-4-20-17,4 20 1,12-26-3,0 11 1</inkml:trace>
  <inkml:trace contextRef="#ctx0" brushRef="#br0" timeOffset="3343.75">3547 4 27,'0'0'29,"15"-12"2,-15 12-2,-3-17-15,3 17-2,-15-5-3,15 5-2,-36 16-4,9-3-2,-4 6 0,-1 4-1,4 3 1,5 2 0,9 1 0,9-4 1,8-5 0,8-5 0,8-9 0,4-6 0,6-7 0,3-6-1,-6-8 1,-1-2-1,-5-5 0,0 3-1,-8 4 0,-1 1 0,-11 20-1,-3-19 0,3 19 0,0 0 0,-18 26 0,8-5 0,0 3 1,-3 1 0,9 1-1,-1-6-1,8 1-5,-3-21-10,0 0-15,33 16 1,-10-27-2,12 2 2</inkml:trace>
  <inkml:trace contextRef="#ctx0" brushRef="#br0" timeOffset="3578.125">4019-41 40,'0'0'29,"0"0"1,-16 10 0,-9 2-18,-1 10-3,-8-1-2,3 5-2,-1 2-2,10 1-1,2-1 1,16-2-1,7-4-1,12-5 0,11-5-2,3-9-5,13-1-12,1-6-13,-7-14-1,5 1-1,-9-14 1</inkml:trace>
  <inkml:trace contextRef="#ctx0" brushRef="#br0" timeOffset="4093.75">4255-30 40,'0'0'32,"0"0"2,18-7-1,6-3-13,9 6-8,-3-7-1,10 2-3,-3-1-3,3 1-1,-7 5-2,1 0 0,-6 6-1,-2 6 0,-6 4 0,-9 8 0,-6 0 0,-2 8 0,-6-4 0,-4 3 0,1-4-1,0-5-1,0 1-3,6-19-6,0 0-27,0 0 1,0 0-1,17-31 0</inkml:trace>
  <inkml:trace contextRef="#ctx0" brushRef="#br0" timeOffset="3796.875">4417-311 57,'0'0'33,"12"21"-1,-21 5 1,-10 8-25,13 14 0,-8 0 0,2 9-2,-5-4-2,5 1-1,-1-9-1,6-8-3,4-6-2,1-18-8,2-13-24,15 8 1,-13-23-2,6-1 2</inkml:trace>
  <inkml:trace contextRef="#ctx0" brushRef="#br0" timeOffset="4218.75">4772-344 57,'0'0'30,"0"0"-4,0 0-4,0 0-37,0 0-14,-9 14 1,15 3 0</inkml:trace>
  <inkml:trace contextRef="#ctx0" brushRef="#br0" timeOffset="4484.375">5006-134 53,'-14'12'32,"0"11"-1,-16-5 0,-6 6-24,10 6-1,-5-5 0,10 6-1,5-8-2,13-3-1,13-6-1,10-7 0,3-8 1,3-5-1,3-7 0,0-2-3,1 1-6,-14-1-23,-3-8-2,5 9 0,-9-3-1</inkml:trace>
  <inkml:trace contextRef="#ctx0" brushRef="#br0" timeOffset="4921.875">5274 149 79,'0'0'37,"20"-20"-1,-6 0 1,-6-5-30,12 5-1,-10-5-1,4 5-2,-2-1-1,2 4-2,0 2 1,-14 15 0,33-20-1,-18 13 0,5 6 0,-3 2 0,1 6 0,-1 0-1,0 4 1,-1 3 0,-3 0 0,3 0 0,-1-4 1,2-2-1,2-5 1,2-4 0,-1-6 0,5-3 0,-4-7 0,2-3 0,2-9-1,-5-1 1,-3-1-1,-3 4 1,-3 1-2,-5 3 1,0 4-3,-6 2-2,0 17-22,0 0-12,14-14 2,-14 14-2,17-14 2</inkml:trace>
  <inkml:trace contextRef="#ctx0" brushRef="#br0" timeOffset="1062.5">1404-31 23,'-4'-16'26,"4"16"1,0 0 1,0 0-12,-8 25-4,2-5-3,3 6-2,-7 2-3,4 6 1,-3 0-1,0-2-1,3-3-1,-1-3 0,4-4 1,2-8-3,1-14-6,0 0-8,0 0-16,0 0-1,3-36-1,11 13 0</inkml:trace>
  <inkml:trace contextRef="#ctx0" brushRef="#br0" timeOffset="1156.25">1500-228 30,'0'0'24,"0"0"-1,0 0-3,0 0-23,-22 0-19,22 0 0,-8 14-2,10 4-1</inkml:trace>
  <inkml:trace contextRef="#ctx0" brushRef="#br0" timeOffset="1515.625">1492 166 17,'-5'30'28,"-7"-16"2,10 5 1,2-19-11,0 0-3,-6 14-4,6-14-3,5-20-3,-2 1-2,6 1-3,2-4 0,1-1-2,5 2 0,0 1 0,2 4 0,1 5-1,-2 7 1,-2 4-1,-1 4 0,-15-4 1,23 22-1,-15-5 1,-5 3 0,-2 3 0,1 2 0,-1-1 0,-2-1 0,1-3-3,0-1-2,0-19-11,0 0-16,-5 15 1,4-29-2,1 14 1</inkml:trace>
  <inkml:trace contextRef="#ctx0" brushRef="#br0" timeOffset="1812.5">2041-299 37,'0'0'27,"0"0"4,24 9-2,-21 16-19,0 7 1,1 11-1,-10 0-3,3 10-1,-11-3-1,11 1-2,-6-5-1,4-4 0,-2-10-1,-1-7-1,2-7-1,6-18-2,1 19-4,-1-19-10,0 0-15,-4-19-1,5 2 0,-1 17 2</inkml:trace>
  <inkml:trace contextRef="#ctx0" brushRef="#br0" timeOffset="2015.625">1923 19 60,'18'-3'33,"4"-1"-1,-1-10 0,12 0-23,11 3-1,-5-3-4,4-2-8,-6 6-18,3 4-9,-14-5-1,2 7-1,-14-4-1</inkml:trace>
  <inkml:trace contextRef="#ctx0" brushRef="#br0" timeOffset="2421.875">2294 100 31,'0'0'25,"14"3"-1,-14-3 2,17-14-22,3 8 0,0-7 1,4 1-1,-2-5-1,3 0-1,-4-1 1,2-1 0,-4 1 0,-4-1-1,-9 5 0,-1 1 0,-5 13-1,0 0 0,-26-7 0,6 17-1,-7 5 1,-2 8 0,1 3 1,1 7 1,4-3-1,6 1 1,6-2 0,13-2 0,5-7 0,13-4 0,2-8-1,7-3-3,2-2-4,-5-9-9,-8-8-17,9 6 0,-15-9-1,5 3 0</inkml:trace>
  <inkml:trace contextRef="#ctx0" brushRef="#br0" timeOffset="2859.375">2756 10 27,'3'19'29,"3"13"1,-11-10 0,4 1-14,-4 3-4,-4-8-2,4 2-2,5-20-2,-20 19-1,20-19-2,0 0 0,-9-25 0,14 5-1,2-8-1,6 1 0,5-2-1,2-1 0,6 6 0,4 4 0,0 6-1,-5 8 0,0 6 0,-7 4 0,-4 5 0,-6 5 0,-10 3 0,-4 5 0,-5 1 1,3 2 0,-1-1 1,5-1 0,4 0-1,7-4 1,6-2 0,7-7 0,1 0-3,2-7-3,10 1-11,0-4-17,-13-9 1,10 5-2,-10-10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5T17:37:09.5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-3309 3943 8,'19'-11'21,"-19"11"-2,0 0-2,4-13-2,-4 13-2,0 0-3,0 0-1,0 0-2,0 0-1,-2 18 0,2-18-1,-5 20 0,5-20-2,-13 28 1,5-10-1,-3 3 0,-3 5 0,-1 3-1,-1 1 0,0 2-1,-3-2 1,7-1-2,-3-1 1,6-3-1,4-5 0,2-4 0,4-2 0,-1-14 0,7 20 1,-7-20-1,17 11 1,-17-11 2,24 4-2,-8-5 1,2-3 0,2-1-1,-1 0 1,4-1-1,-7 1-1,2 1 1,-4-1-1,-14 5 1,21-2-1,-21 2 0,0 0 1,15-3-1,-15 3 1,0 0-1,0 0-1,0 0-3,0 0-9,14 1-19,-14-1 0,0 0-1,0 0 1</inkml:trace>
  <inkml:trace contextRef="#ctx0" brushRef="#br0" timeOffset="312.5">-3002 4077 12,'0'0'23,"0"0"2,0 0 1,0 0-10,0 0-3,-7 26-3,-2-8-2,5 7 0,-6-1-2,6 4-1,-3-2-1,4 2-1,-1-9-1,3 1-3,5-5-6,-4-15-12,0 0-10,14 6-2,-10-19 2,10-1-1</inkml:trace>
  <inkml:trace contextRef="#ctx0" brushRef="#br0" timeOffset="468.75">-2986 3975 30,'-14'-21'26,"14"21"-1,0 0 2,-12-11-19,12 11-9,0 0-20,0 0-5,0 0 1,0 22-1</inkml:trace>
  <inkml:trace contextRef="#ctx0" brushRef="#br0" timeOffset="921.875">-2861 4085 23,'-5'19'26,"8"9"2,-10 0-7,2 0-4,4 0-3,-3-5-2,5 2-4,-3-11-2,3-1 0,-1-13-2,0 0 1,0 0-2,14-6 0,-6-8 0,2-4-1,1-5-1,3-2 0,1 0-1,1-1 0,0 3-1,0 3 1,-3 4-1,0 6 1,0 6 0,-13 4-1,18 3 1,-18-3 0,11 20 0,-6-4 0,-1 3 1,-1 2-2,0 1 2,0 1-1,0-1 1,-2-1-1,2-6-1,-3-15-1,3 21-3,-3-21-6,0 0-13,0 0-7,0 0-3,0 0 3</inkml:trace>
  <inkml:trace contextRef="#ctx0" brushRef="#br0" timeOffset="1640.625">-2436 3912 3,'0'0'23,"0"0"1,5 18 1,-14-2-6,3 9-7,0 7 0,-5 5-1,4 8-2,-7-3-2,7 1-2,-4-7 0,6-3-2,-2-8 0,5-2-1,2-23 0,0 18 0,0-18-1,0 0 1,0 0-2,3-14 0,-3 14-3,4-27 0,8 12-1,-6-6-1,10 6 1,-2-3-1,7 7 2,-2-2 0,3 9 0,-1 5 2,-3 4 1,5 7 1,-7-2 0,1 5 2,-2-2-1,2 3 2,-2-5 0,2-1-1,-3-3 1,-2-1-1,-12-6 0,17 5 0,-17-5 0,0 0-1,0 0 0,0 0-1,-24-8 0,6 5 0,-4-2-1,0-2 0,-3-2 0,2 0 0,3-1 0,4-4 0,5 0-1,6-3 2,6 2-2,5 0 2,5-2-1,3 2 1,2-1-1,4 4 1,1-1 0,0 4 0,-1-3 0,0 4 0,-3 0-1,-1 1 1,-2 0 0,-1 1-1,-13 6 1,16-11-1,-16 11-2,0 0-9,12-18-22,-12 18 1,0 0-2,19-15 1</inkml:trace>
  <inkml:trace contextRef="#ctx0" brushRef="#br0" timeOffset="2562.5">-1451 4129 21,'0'0'25,"7"-20"1,12 13 1,3-3-16,8-4-1,4 6-2,4-5-2,0 6-2,-1 0 0,1 4-2,-8-1 1,-2 4-1,-7 2-1,-3 2 1,-18-4 0,20 15-1,-20 0 1,-7 5-2,-3 1 2,-3 2-2,-1 1 1,2 1-1,5-3 1,7-4 0,0-18-1,29 17 0,-2-15 1,5-5 0,4-4 0,-1-3-1,-5-2 1,-5-4 1,-8-2-2,-7 0 3,-10 0-3,-6-2 1,-8 1 0,-2 0-1,-4 2 0,-2 3 0,2 4-3,-1 0-7,6 1-20,15 9-1,-24-6-1,24 6 1</inkml:trace>
  <inkml:trace contextRef="#ctx0" brushRef="#br0" timeOffset="2109.375">-1188 3837 18,'0'0'22,"0"0"2,-6 13-9,1 9 0,-4 6-1,1 7-1,-7 5 0,3 7-3,-3-2-1,4 1-3,-3-6-1,6-2-1,-2-8-1,4-5-2,2-8-3,4-17-4,0 15-12,0-15-12,0 0-1,0 0-1,-4-15 0</inkml:trace>
  <inkml:trace contextRef="#ctx0" brushRef="#br0" timeOffset="31140.625">1227 4168 12,'0'0'20,"0"0"-3,0 0-3,13-9 0,-13 9-3,15-13-3,-15 13-1,21-18-2,-9 10 0,-1-6-3,2 4 0,-2-4-1,-11 14 1,18-22-2,-18 22 1,11-18 0,-11 18-1,4-14 1,-4 14-1,-1-13 1,1 13-1,0 0 0,-15-9-1,15 9 1,-23 2-1,10 3 0,-4 4 0,0 2 1,2 3-1,0 4 2,1 2 0,5 1 0,4 0 0,3 0 2,8-2-1,2-1 2,6-1-1,3-6-1,4 1 1,0-6-1,2 0-2,1-2-3,-5-3-11,-6-6-13,8 5-2,-21 0 1,23-13 0</inkml:trace>
  <inkml:trace contextRef="#ctx0" brushRef="#br0" timeOffset="31656.25">1614 3999 2,'4'12'22,"2"10"1,-11-9-1,4 9-9,1 0 2,0 1-3,-1-1-2,-4-3-1,4 0-2,1-19 0,-7 19-2,7-19 0,0 0-1,-18 0-1,18 0 0,-7-26-2,8 9 0,4-3-1,4 0 0,8-1-2,2-2 1,7 5-1,1 4 1,1 7-1,-4 3 0,-3 4 1,-7 2-1,-14-2 1,11 15 1,-17 2 0,-2-3-1,-3 5 1,-2 2 0,3 0 0,5-2 0,5 1 0,5-2 0,8-8 0,2 2 0,8-6 1,2-2 0,-2-3-1,-1 1-1,-2-1-2,-8-2-8,-12 1-18,21-6 1,-21 6-1,9-14 1</inkml:trace>
  <inkml:trace contextRef="#ctx0" brushRef="#br0" timeOffset="31859.375">2062 4020 13,'15'16'23,"-15"-16"3,3 34 1,-2-12-15,2 2-2,0 2-1,0-4-5,-1-1-12,-2-21-15,9 22-3,-9-22 0,15-11-1</inkml:trace>
  <inkml:trace contextRef="#ctx0" brushRef="#br0" timeOffset="32703.125">2283 4206 41,'0'0'29,"0"0"1,0 0-9,-14-13-7,14 13-2,4-29-5,0 11-2,1-6-3,6 1 0,0-1-2,1 5 0,2-2-1,0 7 0,-1 6 0,-1 5 0,1 6 0,-13-3 0,15 18 0,-9-6 0,2 2 1,-2 0 0,-1 1 0,3-2 1,-8-13 0,10 18 1,-10-18 0,0 0 0,0 0 0,0 0 1,9-13-1,-9 13 0,5-27-1,1 11 0,2 0-1,2-1 0,2 4-1,1 2 0,1 6 0,-2 5 0,2 5-1,-14-5 1,21 27 0,-11-11 0,0 7 1,2-3 0,-4 0 1,6-5-1,-4-1 1,4-1-1,-2-6 1,4-5 1,-4-2-2,2-2 1,2-7-1,-4 2 0,3-5-1,-2-2 2,-1-1-2,0-1 1,-1 0-2,-4 3 2,-7 13-1,4-21 0,-4 21-1,0 0 1,-17-3-1,17 3 0,-25 23 1,13-7-1,-1 4 2,3 2-1,6-1 2,5 1-1,5-5 2,5 0-3,7-6-3,-2-1-16,2-10-9,9 4-1,-8-10 0</inkml:trace>
  <inkml:trace contextRef="#ctx0" brushRef="#br0" timeOffset="33156.25">2994 4221 39,'0'0'30,"0"0"2,0 0 0,0-22-18,7 9-3,-4-3-3,5 0-1,-5-2-5,4 4 0,-2 1-2,-5 13 0,9-20-1,-9 20 0,0 0 0,15 0 1,-15 0 0,17 17-1,-5-6 1,-1 1-1,5 0 2,-1 0-1,-1-4 1,1 1-1,-1-6 0,-14-3 1,21 2 0,-21-2 1,17-11-1,-17 11 1,12-21 0,-6 9 0,-2-3-1,0 1 0,-1 1 0,-3 13-1,7-21-2,-7 21-1,0 0-5,0 0-13,0 0-11,0 0-1,-13 2-1,13-2 1</inkml:trace>
  <inkml:trace contextRef="#ctx0" brushRef="#br0" timeOffset="33718.75">3392 4008 29,'0'0'30,"0"0"2,0 0-1,26-14-10,-3 8-10,11 4-2,0-3-2,5 3-2,-5-2-3,0 4 0,-6-3-1,-5 2-1,-3 1-1,-5-4-2,0 5-8,-15-1-20,17-8-1,-2 5-1,-6-10 0</inkml:trace>
  <inkml:trace contextRef="#ctx0" brushRef="#br0" timeOffset="33468.75">3517 3819 17,'0'0'24,"0"0"1,17 2 2,-17-2-14,3 26-2,-2-1-1,-5 1-1,2 9-1,-3 3-2,5-1 0,-4 1-1,4 1-1,0-6-1,2-2 1,1-6-3,1-6-1,2-5-5,-6-14-6,0 0-20,0 0 0,0 0-2,0 0 2</inkml:trace>
  <inkml:trace contextRef="#ctx0" brushRef="#br0" timeOffset="34578.1248">4067 4262 22,'0'0'28,"-2"16"1,2-16 1,-4 18-14,8 0-3,-4-1-1,4 4-4,-4 0-2,2 3-2,-8-2 0,-1 1-2,-7-2-2,-4-3-8,-5-5-23,5 2 0,-9-11-2,12 2 1</inkml:trace>
  <inkml:trace contextRef="#ctx0" brushRef="#br0" timeOffset="34171.875">4085 3982 45,'0'0'27,"0"0"0,-13 10-9,13-10-12,0 0-1,0 0-4,-7 15-8,7-15-19,0 0-1,0 0 1,-3 15-1</inkml:trace>
  <inkml:trace contextRef="#ctx0" brushRef="#br0" timeOffset="27234.375">-160 3910 13,'0'0'16,"0"0"-1,0 0-1,7 12-2,-7-12 0,-4 14-2,4-14-2,-9 18-2,5-5 0,-3-1-1,0 5-1,-2 0 0,0 1 1,-3 5-1,2 0 0,-5 2 0,2 1-1,-2-2 0,2-1-1,2-2 0,3-3-1,1-5 0,3-1 1,4-12-1,0 13 0,0-13 0,0 0 1,16 10-1,-16-10 0,23 2 0,-9 0 1,4-4-1,1 2 0,3-2 1,3-3-1,0 1-1,2 0 1,-5 0 0,0 0-1,-4 1 1,-2 0-2,-16 3 0,18-4-4,-18 4-4,0 0-16,0 0-6,12-10 0,-12 10 0</inkml:trace>
  <inkml:trace contextRef="#ctx0" brushRef="#br0" timeOffset="27546.875">-189 4077 23,'0'0'26,"0"0"1,0 0 1,19-2-13,-19 2-4,24-1-3,-12-1-2,8 1-2,-3-3-1,2 1-1,0-1-1,0-2-3,-1 1-3,-4-2-7,-1-4-13,3 9-5,-16 2 1,16-14 0</inkml:trace>
  <inkml:trace contextRef="#ctx0" brushRef="#br0" timeOffset="27828.125">-79 3883 21,'0'0'27,"0"0"1,0 0 3,0 0-14,0 0-4,22-10-3,-3 9-4,-1-2-1,6 0-4,1-1-2,-3 0-8,2-3-16,1 10-5,-11-7 0,7 8 0</inkml:trace>
  <inkml:trace contextRef="#ctx0" brushRef="#br0" timeOffset="28187.5">312 3994 28,'-3'13'27,"3"-13"3,10 13-2,-10-13-15,18 16-2,-4-3-2,-1-1-3,3 5-2,-1-2-1,-1 5-1,0-4 0,-2 3 0,0-4 0,-4-1-2,-8-14-3,14 16-6,-14-16-21,0 0 0,0 0-2,0 0 1</inkml:trace>
  <inkml:trace contextRef="#ctx0" brushRef="#br0" timeOffset="28515.625">526 3949 15,'3'-16'23,"-3"16"2,0 0 1,-13 6-12,13-6-2,-18 19-3,7-2-1,-7 2-2,2 8 1,-9 4-1,2 5-1,-6 0-1,-2 3-1,2-4 0,2-2-2,5-5-2,1-6-6,21-22-20,-7 21-3,7-21-2,18-8 2</inkml:trace>
  <inkml:trace contextRef="#ctx0" brushRef="#br0" timeOffset="29093.75">804 4018 31,'0'0'27,"0"0"2,0 0 0,-12 18-16,3-5-1,5 9-3,-4 2-2,4 9-3,-3 5 0,2 9-1,0 4 1,2 5-3,0-6 1,2 0 0,-1-5 0,1-5 0,0-11 1,2-8 0,-1-21 0,0 0 1,0 0-1,-4-14-1,1-12 0,5-9 0,-2-9-1,2-7-1,5-6 0,6-1 0,6 0 0,5 3-1,7 7 0,2 6 1,3 11-1,0 9 0,-4 12 0,-4 7 0,-8 10 0,-9 6 0,-9 9 1,-9 5 0,-9 3 0,-6 1 0,-6-2 1,-4-1 0,0-4-1,1-6-3,7-3-10,8-7-21,3-9 0,13 1-1,2-15 0</inkml:trace>
  <inkml:trace contextRef="#ctx0" brushRef="#br0" timeOffset="45718.75">4933 3924 8,'14'8'11,"-14"-8"1,3 12 0,-3-12 1,0 13-1,0-13 0,-4 14 0,4-14-1,0 0-3,-8 15 0,8-15-1,0 0 0,0 0-2,0 0-1,0 0-1,0 0 0,0 0-1,-9-17 0,9 17-2,0-15 1,0 15-1,-4-17 0,4 17 0,-6-12 0,6 12 0,-13-7 0,13 7 0,-16 1 1,16-1-1,-21 10 1,9 0 0,-2 4 0,-3 1 0,2 6 1,-2 4 0,1 6 0,0-2 0,5 3 0,3-2 1,6 2-1,7-5 0,7-1 0,5-9-1,8-5 1,5-5-1,4-2 0,1-7 0,2-2 0,-5-3 0,-3 0 0,-5 0 0,-7 0-1,-17 7 0,16-7 0,-16 7-3,0 0-6,0 0-21,0 0-3,-20-5-2,20 5 2</inkml:trace>
  <inkml:trace contextRef="#ctx0" brushRef="#br0" timeOffset="46203.1248">5317 3876 26,'0'0'25,"0"0"1,0 0-5,0 0-6,-4 16-3,4-16-3,2 27 0,-5-9-2,4 6 0,-5-2-3,4 5 1,-3 1-1,5-1-1,-4 0 0,5 1-2,0-5 1,1 2-1,2-4 1,1 2-2,-2-7 1,2-2 0,-1-1 0,-6-13 0,8 16-1,-8-16 1,0 0-1,0 0-2,0 0-5,0 0-10,1-14-16,-1 14 0,2-18-1,-2 18 1</inkml:trace>
  <inkml:trace contextRef="#ctx0" brushRef="#br0" timeOffset="46468.75">5533 4031 9,'8'12'26,"2"8"1,-11-4 2,1 7-9,3 4-5,-3-2-3,2 5-3,0-8-2,0 3-3,-2-11-1,0-14-2,6 18-7,-6-18-12,0 0-13,7-13 1,-7-5-1,11 0 0</inkml:trace>
  <inkml:trace contextRef="#ctx0" brushRef="#br0" timeOffset="46609.375">5571 3961 4,'0'0'21,"-13"-12"-1,13 12-1,0 0-18,0 0-16,0 0-3,0 0-2</inkml:trace>
  <inkml:trace contextRef="#ctx0" brushRef="#br0" timeOffset="46937.5">5916 4029 7,'0'0'22,"0"0"0,-25-3 1,15 17-10,-7-1-3,-2 4-1,2 2-2,-1 2 1,4 1-2,-1-1 1,9 1 0,2-6-1,11 3-1,4-4-2,7-1 0,3-1-1,4-2-1,0-1 0,-3-3 0,-1-3-2,-5-4-3,0 1-6,-16-1-17,0 0-3,9-15-1,-15 0 0</inkml:trace>
  <inkml:trace contextRef="#ctx0" brushRef="#br0" timeOffset="47640.6248">6152 3976 10,'0'0'25,"3"13"0,-3-13 2,-10 26-11,7 1-3,-2-1-1,2 6-2,-4-3-2,6 5-2,-6-9 0,5 0-1,-2-8-2,4-5 1,0-12-1,0 0-1,0 0 0,0 0-1,0 0 0,3-14 0,4 0 0,4-4-1,2 4 0,5-1 0,1 7 0,2 3-1,1 7 1,2 5 0,-5 5-1,-2 8 1,-2-2 0,-1 3 0,-1-2 0,-2-3 0,-1-4 0,-10-12 0,14 15 1,-14-15-1,0 0 0,0 0 1,0 0-1,0 0 0,-11-18 0,-3 6 0,-4-2 0,-3-3 0,0-1 0,0-4-1,3-2 0,3 2 1,3 1-1,5 2 2,6 3-2,4 4 2,7-1-2,2 5 2,5 0 0,6-1 0,8-1 0,7-1 0,2-1 0,2-2 0,-1 0-1,-2 1 1,-5 2 0,-4 2-1,-9 0 1,-21 9-1,17-8 1,-17 8-2,0 0-4,-15 3-15,2-5-13,13 2 0,-21 3-2,21-3 1</inkml:trace>
  <inkml:trace contextRef="#ctx0" brushRef="#br0" timeOffset="49062.5">4887 4833 5,'0'0'18,"0"0"0,0 0 0,9 16-2,-9-16 1,0 0-4,0 0-2,0 0-2,1-17-1,-1 17-4,2-19-1,-2 6-2,0 1 0,-3-1 0,3 13 0,-9-19-1,9 19 1,-16-9 0,3 12-1,-3 3 1,-3 6 0,-1 3 0,-3 8 1,1-1-1,1 4 1,3-1 0,1 5 1,5-3 0,8 3-1,4-7 1,8 0 1,2-5-1,8-3-2,-3-5 2,7-3-2,-1-5-1,-3-3-2,1 0-4,-4-6-12,-15 7-14,21-11 0,-21 11-1,21-17 0</inkml:trace>
  <inkml:trace contextRef="#ctx0" brushRef="#br0" timeOffset="49609.375">5265 4843 8,'0'0'20,"0"0"-1,-23-12-7,23 12-4,-26 11-1,11 0-1,-8 4 0,0 9 1,5 1-1,-6 1 1,7 4-1,3-4 0,11-2 0,5-5-2,9-4 0,7-9-1,3-6-1,3-4 0,3-7 0,-4-5-1,-2 0 0,-5-4 0,-2-1 0,-5 0-1,-5 5 0,0-1 0,-6 5 0,2 12 0,-1-16 0,1 16 0,0 0 0,0 0-1,-7 20 1,3-5 0,5 2 0,-2 4 1,1-1 0,1 0 0,2-1-1,3 0 0,-2-6-4,-4-13-7,21 21-17,-21-21-2,21-2 3,-13-11-2</inkml:trace>
  <inkml:trace contextRef="#ctx0" brushRef="#br0" timeOffset="50046.875">5479 4821 0,'0'0'22,"-4"15"2,5 7 0,-8-3-8,7 1-5,1 3 0,2-1-2,8-3-2,2-2-1,6-4-1,-1-8-1,5-2 0,-5-6-1,1-1 0,-2-8-2,-3 0 1,-6-4-2,-4 0 1,1 0 0,-3 0-1,1 2 0,-3 14 0,7-20-1,-7 20 1,0 0 0,0 0-1,18 4 1,-18-4 0,10 26-1,-5-9 1,2 1 1,0 0-1,-1 0 1,2-3 0,1-1-2,-9-14-6,19 7-16,-4-2-7,-15-5 0,23-9 1</inkml:trace>
  <inkml:trace contextRef="#ctx0" brushRef="#br0" timeOffset="50437.5">6098 4789 5,'0'0'23,"-18"-1"1,18 1 0,-34 20-9,8-7-4,0 2 0,-1-1-3,6 1-2,2-2-1,8-1-1,11-12 0,-9 21-2,9-21-1,18 18 0,-2-9 0,0 2 0,1 3 0,0 0 0,-2 4-1,-5 0 1,-2 1 0,-2 1-1,-6-1 2,-6-2-1,-4-4 0,-1-1 0,-7-5 1,2-4-2,0-2-5,0-4-10,-3-5-14,19 8-1,-12-19 0,12 19 0</inkml:trace>
  <inkml:trace contextRef="#ctx0" brushRef="#br0" timeOffset="50859.375">6251 5007 15,'0'0'21,"0"0"1,18 2 0,-18-2-15,15-11-4,-2 4 0,1-2-2,0 1 0,2-3 0,-2 1-1,2-1 1,-4-2-1,2 1 1,-4-1 0,-10 13-1,15-22 1,-15 22 0,-3-12 0,3 12 0,-22 1 1,3 6 1,-1 4 0,-5 4 1,3 3 1,-2 3 0,7 2 1,6 0 0,9 2-1,3-4-1,10 0 0,7-3-1,4-1-2,9-5-5,-5-2-7,2-10-18,8 4-1,-11-12 1,7 4 0</inkml:trace>
  <inkml:trace contextRef="#ctx0" brushRef="#br0" timeOffset="51218.75">6890 4794 14,'0'0'24,"13"-6"1,-13 6 3,-19-2-15,4 12-1,-13 1-2,0 8-1,-10-2-2,8 4-1,-2-3-1,11 0-1,8-4 0,12 0-2,1-14 0,35 21-1,-5-14-1,4 3 1,2 4 0,-1-1-1,-7 4 2,-7 1-2,-10-1 1,-10 1 0,-11-3 1,-4 1-1,-9-8-2,-6-5-6,-1-7-25,7 5 1,-7-12-2,15 2 1</inkml:trace>
  <inkml:trace contextRef="#ctx0" brushRef="#br0" timeOffset="52734.375">4739 5625 11,'0'0'20,"0"0"-3,0 0-1,8 14-1,-11 3-2,-1 5-1,-4 3-1,2 7-2,-2 4 0,-2 2-3,0-1 0,-1 2-2,3-7-1,-2-1 0,0-8 1,2-2-2,8-21 1,-15 18 0,15-18 0,-16-9-1,9-7 0,6-2-1,1-7 0,3-4-1,7-4 0,5-2 0,6 0-1,5 3-1,6 3 2,3 2-1,0 9 0,-1 4 0,-4 9-1,-7 3 2,-5 7-1,-18-5 1,14 22-1,-16-5 1,-7 2 0,-2 3 0,-4 1 0,-1 0 0,1 2 0,1 2 0,2-5 1,3 0-2,4-1 2,3-3-1,7-4 1,4 0-1,7-4 0,5-2 0,4 0 0,1 1 0,0-1-2,-2-2-3,1 5-9,-4 1-17,-21-12 0,25 10-1,-25-10 1</inkml:trace>
  <inkml:trace contextRef="#ctx0" brushRef="#br0" timeOffset="53203.1248">5372 5736 17,'7'-18'24,"-7"18"0,0 0-6,0 0-3,-16 0-3,1 9-4,-3 3-3,-6 5 0,-1 5 0,-3 5 0,3 3-1,3-1-1,7 2 1,8-5-1,10-3-1,8-9 1,8-5-2,5-9 1,5-8-1,-2-5 0,0-3 1,-4-7-2,-3 3 1,-6-4-1,0 3 1,-4 2-2,-3 6 1,-7 13-1,0 0 1,13-4-1,-13 4 1,1 29-1,-4-7-2,2 5-1,-3-4-3,4 1-11,2 0-12,-7-12-1,8 2 1,-3-14 0</inkml:trace>
  <inkml:trace contextRef="#ctx0" brushRef="#br0" timeOffset="53562.5">5607 5745 21,'0'0'25,"5"34"2,-2-13-11,-1 3 0,0 0 0,-2-5-4,3-1-2,-4-4-1,1-14-3,0 15-1,0-15-1,0 0-1,1-16 0,3 0-2,2 1 1,5-3-3,1 1 1,7 1 0,-1 3-1,3 8 0,-2 5 1,-1 5-1,-4 6 1,-4 7 0,-5 5 0,-5 2 0,-4-2-4,1 2-2,-4-5-12,-4-6-13,14 2 0,-3-16-1,0 0 1</inkml:trace>
  <inkml:trace contextRef="#ctx0" brushRef="#br0" timeOffset="54296.875">6078 5717 14,'3'-18'22,"-3"18"1,0 0 0,-14 8-13,3 6-4,0 7-1,-3 4-2,0 6-1,0 1 0,2-2 1,3 1 0,7-6 1,6-4 1,-4-21 0,17 15 1,-5-19-1,5-5 0,-2-11-1,5-3 1,-7-9-3,6-4 0,-6-6-2,3-3 0,-2-6 0,1 3 0,-1 6 0,-3 2-1,-1 10 0,-2 11 0,-8 19 0,0 0 1,4 25-1,-11 7 1,-1 7 0,-3 7 1,-2 0 0,2 1 0,3-2 0,2-8 0,6-5 0,6-10 0,4-8 0,6-8 0,5-10-1,3-6 0,1-7 0,3-4 0,-2-4-1,-1 0 1,3-1 0,-6 4-1,2 4 0,-7 4 0,-2 5 1,-15 9-1,17 7 0,-16 10 1,-8 4-1,0 5 1,-3 5 0,5-1 0,1 1 1,4-6-1,4-5 1,-4-20 0,26 8 0,-5-14 0,-1-8 0,-1-5 0,-4-5 0,1-1 1,-9-1-1,-2 4 0,-3 1-1,-7 4-1,5 17-5,-18-17-11,0 12-14,18 5-1,-18 5 1,18-5 0</inkml:trace>
  <inkml:trace contextRef="#ctx0" brushRef="#br0" timeOffset="54843.75">6713 5988 50,'0'0'31,"0"0"2,0 0-1,4-21-20,-4 21-3,10-29-2,-2 11-2,2-3-4,2-1 0,0 1-1,4 3 0,-3 1 0,1 6-1,-2 6 0,1 3 1,-13 2-1,19 13 1,-19-13 0,17 23-1,-9-6 2,-2-3-1,1 0 0,-7-14 1,7 18 1,-7-18-2,0 0 1,12-1 0,-12 1 0,11-19-1,-5 3 1,2-2-1,2-2 0,1 1 0,0-1-1,0 2 1,-1 3-1,0 2 0,-10 13 0,15-2 0,-15 2 1,11 20-1,-7 0 0,-1 1 1,1 7 1,-1-1-1,0 0 0,0-4 1,-2-2-1,-1-5-2,3-2-5,-3-14-16,0 0-9,0 0-2,4-21 2,7 5-1</inkml:trace>
  <inkml:trace contextRef="#ctx0" brushRef="#br0" timeOffset="55031.25">7268 5718 12,'1'17'26,"12"12"1,-13-8 1,5 8-16,0 0 0,-4-3-4,-2-6-13,1-20-18,-6 21-4,6-21 1,0 0-1</inkml:trace>
  <inkml:trace contextRef="#ctx0" brushRef="#br0" timeOffset="55203.1249">7325 5455 22,'-21'17'1,"21"-17"-2,-10 15-7</inkml:trace>
  <inkml:trace contextRef="#ctx0" brushRef="#br0" timeOffset="55593.75">7445 5724 58,'16'-4'29,"-16"4"-1,14-10 0,3 6-25,-2 2-2,3 4 0,-1-1-1,0 2 1,-1 1-1,-2 2 1,-14-6 0,20 18-1,-20-18 1,4 23 1,-7-7-1,-2 3 0,-5 5 0,-3 4 1,0-1 0,0 4-1,2-3 2,5 0-1,5-5 2,8 0-1,5-9-1,11-2 1,-1-6-1,6 1 0,-2-3-1,-1-3-2,2 3-2,-11-5-6,2 0-19,-5 5-5,-13-4-1,12-4 1</inkml:trace>
  <inkml:trace contextRef="#ctx0" brushRef="#br0" timeOffset="56312.5">8291 5775 23,'12'-11'26,"-12"-11"2,0 22-10,4-20-1,-4 20-3,-12-4-3,-4 8-2,-3 9-2,-9 1-2,-1 8 1,-4 5 0,2 5-1,2-2 0,11 2-1,2-7-1,16 0 0,7-8-1,9-3-1,9-13 0,2-2 0,0-6 0,2-4 1,-5-5-2,-5 1 1,-3 0-1,-5 2 0,-11 13 0,8-15-1,-8 15 1,-6 13 0,2 3 0,-1 4-1,1 2 0,-3 0-2,4 5-4,-7-9-8,10-18-20,0 21 1,0-21-2,0 0 3</inkml:trace>
  <inkml:trace contextRef="#ctx0" brushRef="#br0" timeOffset="56593.75">8623 5351 52,'0'0'31,"0"0"2,-10 32-1,2 4-22,-4 6-1,5 12 2,-10 3-5,6 6-2,-2-1-1,10 2 0,-1-12-1,6-6-1,2-10-1,-3-10-4,8-2-6,-8-9-19,-1-15-6,0 0 1,0 0-2</inkml:trace>
  <inkml:trace contextRef="#ctx0" brushRef="#br0" timeOffset="56921.875">8414 5709 49,'0'0'31,"0"0"2,19-16-1,3 11-20,0-5-2,14 7-1,-1-5-4,5 5-2,-1-1-1,-1 4 0,-6 0 0,-2 4-1,-5 2 1,-5 5-1,-6 3 0,-2 2 0,-3 4 0,-2 3 0,-3 2 0,0 2 0,-3 2 1,2-2-2,1-4-2,-4-5-3,7 0-14,-7-18-17,13 7 1,-13-7-2,14-26 1</inkml:trace>
  <inkml:trace contextRef="#ctx0" brushRef="#br0" timeOffset="57046.875">8929 5490 43,'0'0'25,"0"0"0,0 0-7,4 18-41,-4-18-3,7 18 1,-7-18 0</inkml:trace>
  <inkml:trace contextRef="#ctx0" brushRef="#br0" timeOffset="57375">9212 5747 33,'0'0'28,"-6"27"2,-13-15-1,0 12-13,-4 5-9,-5-1-1,6 4 0,-2-1-2,9-2-2,11-7 1,12-1-1,10-11 0,8-6 0,4-7 0,2-4 0,-4-7 1,1-4 0,-10-5-1,-5 0 0,-10-2 0,-2 2 0,-8 2-3,-1-1-7,4 2-24,3 20-2,-14-15 0,14 15 0</inkml:trace>
  <inkml:trace contextRef="#ctx0" brushRef="#br0" timeOffset="57875">9459 5998 61,'0'0'35,"25"-6"-1,-8-5 1,-13-3-23,11 5-3,-15-11 0,10 6-2,-11-5-3,1 2 1,-3-1-3,-4 0 0,7 0-1,-1 4 0,8 1-1,-7 13 0,11-18 0,-11 18 0,0 0 0,22-1-1,-22 1 1,21 15 0,-21-15 0,29 22 0,-7-8 0,3 0 0,3 3 0,-3-2 0,5-1 0,-7-1 0,-3-2 1,-5-3-1,-1-2 1,-14-6-1,17-7 0,-8-6 1,0-3-1,3-7 0,1-7 0,1-4 1,2-3-1,2 3 1,-6 4-1,-6 3 0,-1 5 0,-5 4 0,0 18-3,-6-15-5,6 15-30,-15-5-2,15 5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5T17:38:36.6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216 0 4,'0'0'23,"0"0"1,-9 12-2,9-12-5,0 0-3,-12 21-2,12-21-2,-13 21-1,0-10-1,5 4-2,-5-2 0,1 4-2,-2-3-1,1 4 0,-2-2-1,2 2 1,-2 2-2,4 1 1,0 0-1,2 0 1,0-2-1,2 1 1,1-2-1,1 0 0,3 1 1,-1 1-1,1-2 1,0 3-1,4-3 1,-1 3-1,0-2 1,4 2-1,-3-4-1,5 1 1,5-2 0,0 1 0,-1 0-1,6-2 1,1 0 0,0-1 0,3-3-1,0 2 1,-3-3 0,4 1 0,-1 0 0,0-1-1,0-2 1,0 0 0,-2 1-1,2-2 1,-2 0-1,-1-3 1,1 0-1,-1-1 0,0-2 1,-2 2-1,3-2 0,-4 1 1,2-2-1,-2 0 1,-3 1-1,-12-1 1,18 0-1,-18 0 1,0 0 0,13-7-1,-13 7 0,0 0 0,-10-21 0,10 21 1,-12-25-2,2 11 1,-1 0 0,-2-1 0,1 1 0,-2-1 0,0 2 0,0 1 0,-1 2 0,1-1 0,0 3 0,1-1 0,13 9 0,-20-14 0,20 14 0,0 0 0,-16-9-1,16 9 0,0 0 0,0 0 1,0 0 0,0 0-1,20 14 1,-20-14 0,25 12 0,-10-5 1,2 1-1,1 1 0,-3-1 0,2 0 0,-2 2 0,-1 0 0,0 0 0,-2-1 0,1-2 0,0 3 0,-13-10 0,20 17 0,-20-17 1,16 16-1,-16-16 0,9 17 0,-9-17 0,2 20 1,-2-20-1,-4 15 0,4-15 0,0 0 0,-18 12 0,18-12 0,-14 10 1,14-10-1,-18 13 0,4-4 0,1 4 0,13-13 0,-24 24 0,11-13 0,0 0 0,13-11-1,-21 17 1,21-17 0,-14 14 0,14-14 0,0 0 0,0 0 0,-8 13 0,8-13 0,0 0-1,0 0 1,-1 16-1,1-16 0,0 0-1,-12 16 0,12-16-2,0 0 0,-14 23-3,14-23-8,-16 8-22,16-8 2,0 0-1,0 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5T17:49:23.3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5149-4508 16,'0'0'23,"0"0"2,0 0-6,0 0 0,0 0-5,15 11-2,-15-11-3,7 26-1,-4-10-1,4 3-2,-2-2-1,6 3-2,-2-5 1,2 2-1,-11-17 1,19 18-2,-19-18-1,13 8-1,-13-8-6,0 0-12,0 0-12,0 0 0,0 0-1,0 0 1</inkml:trace>
  <inkml:trace contextRef="#ctx0" brushRef="#br0" timeOffset="265.625">5332-4480 16,'0'0'24,"13"14"1,-13-14-4,-6 19-6,9-5-2,-3 1-2,6 2-3,-6-17-2,8 27-2,-8-27-3,11 19-9,-11-19-19,20 13-1,-20-13 0,18 12 0</inkml:trace>
  <inkml:trace contextRef="#ctx0" brushRef="#br0" timeOffset="1078.125">6050-4300 15,'18'-5'24,"-18"5"1,11-14-7,-11 14-2,0 0-3,0 0-2,0 0-1,0 0-3,0 0 0,10 16-1,-10-16-1,-1 22 0,-5-7 0,3 6 0,-6 4-1,3 5-1,-9 5-1,4 5 0,-3 5-1,0 4 1,-1-1-1,-1 4 0,4-5 0,1 1-1,-2-6 1,2-5 0,4-6-1,4-3 1,-1-6-1,4-4 1,-1-5 0,1-13 1,7 17 0,-7-17 0,18 3 0,-6-5 0,8-1 0,5-1 0,7 0-1,7 1 0,0 0 0,1 1-1,3 2 1,-1 0-1,-3 1 0,-6 0 1,-6-1-1,-5 2 0,-4-1 1,-5 1-1,-13-2-1,13-2 0,-13 2-4,0 0-10,0 0-22,13-5 1,-13 5-1,17-13 1</inkml:trace>
  <inkml:trace contextRef="#ctx0" brushRef="#br0" timeOffset="1781.25">7190-4270 20,'0'0'26,"12"-15"2,-12 15-5,0 0-3,13-14-4,-13 14-3,0 0-4,0 0-1,0 0-3,-20 1 0,8 5-2,-6 1 0,-2 4-1,-5 2 0,-4 2 1,-7 3-2,1 3 1,-3 3-1,2 2 1,-4 2-1,4 1 0,1 5-1,7 4 1,7-2-1,5 4 0,6-1 1,11 0-1,8-1 1,4-4-1,10-5 1,6-5 0,6-8 0,6-6 0,3-8 0,2-7 0,-1-9 0,3-7 0,-4-9 0,1-9 0,-6-5 0,-3-4-1,-8-1 1,-5 0 0,-6 4-1,-6 5 0,-7 5 0,-8 9 1,-10 5-1,-5 4 0,-6 4 0,-3 4-1,0 2 1,-2 1-1,3 5-1,-1-4-5,16 8-11,12-3-18,-18 6 0,18-6 0,0 0 0</inkml:trace>
  <inkml:trace contextRef="#ctx0" brushRef="#br0" timeOffset="2625">7759-4288 14,'0'0'26,"-4"-12"0,4 12 3,0 0-15,0 0 0,0 0-2,0 0-3,0 0-2,11 18-1,-7-2 0,-3 7-1,3 9 1,-4 4-3,3 9 0,-4 2 0,-1 6-1,7-3 0,0 1-1,2-8 0,2-5 1,2-11-1,0-6 2,4-8-2,0-7 1,-2-9 0,-13 3 0,24-21-1,-12 3 0,5-7 0,2-5 0,1-3-1,5 2 0,-3 3 1,2 2-2,-3 3 1,-3 8-1,-3 11 1,-15 4-1,17 21 0,-13-2 1,0 5-1,2 3 1,2 3 0,3 1 0,3-5 0,3-2 1,4-4-1,2-6 0,1-5 1,2-4-1,1-7 1,-2-2-1,0-4 1,0-8-1,-3-3 1,0-9 0,2-7 0,1-7-1,3-7 1,1-5 0,0-1 0,-4 4-1,-4 2 1,-6 7-1,-5 7 1,-8 10-1,-5 8 0,3 17 0,-22-14-3,8 10-3,14 4-16,-14 4-14,14-4-1,0 0 0,0 0 1</inkml:trace>
  <inkml:trace contextRef="#ctx0" brushRef="#br0" timeOffset="3046.875">9195-4719 31,'0'0'28,"0"0"2,9-15 0,-9 15-13,0 0-4,0 0-3,-2 19-3,2-19 0,-10 25-3,3-8 0,-2 4-1,1 1 0,1-1-1,-4 0 0,3-1-1,-3-4 0,6-3 0,5-13-3,-11 15-3,11-15-21,0 0-8,0 0 1,23-9-2</inkml:trace>
  <inkml:trace contextRef="#ctx0" brushRef="#br0" timeOffset="3343.75">9396-4741 15,'0'0'28,"0"0"1,0 0 4,-7 16-12,6-2-2,1-14-4,-11 33-2,1-20-4,9 10-3,-5-6-1,5 3-2,-2-3-1,0 1 0,-1-2-2,-3-2-3,7-14-29,-10 25-2,-2-21 0,12-4-2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5T17:49:15.8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 0 19,'0'0'23,"0"0"0,0 0-7,0 0-2,0 0-3,-6 17-3,6-17 0,7 20-1,3-4 0,-10-16-1,15 26-1,-15-26-1,18 25 0,-18-25-2,18 21 0,-18-21 0,13 13-1,-13-13-1,0 0-3,0 0-7,14 11-20,-14-11 1,0 0-2,0-18 1</inkml:trace>
  <inkml:trace contextRef="#ctx0" brushRef="#br0" timeOffset="312.5">111-11 22,'0'0'25,"0"0"2,0 0 1,0 0-13,-3 12-4,3-12-3,5 17-2,-5-17-1,13 19-1,-13-19-1,14 20 0,-14-20-1,16 14-1,-16-14-1,17 12-6,-17-12-16,0 0-7,17 17-2,-17-17 1</inkml:trace>
  <inkml:trace contextRef="#ctx0" brushRef="#br0" timeOffset="2515.625">716 613 10,'0'0'25,"-24"-4"2,24 4 1,0 0-11,0 0-2,14-8-2,-14 8-4,32-10-3,-8 3 0,8 4-1,-2-1-1,6 1-2,-1 2 1,0 1-1,-2 0-1,1 0 0,-6 0-1,-3-1-2,0 2-5,-3-4-15,2-6-9,10 2-2,-3-10 1,12 4 1</inkml:trace>
  <inkml:trace contextRef="#ctx0" brushRef="#br0" timeOffset="1593.75">719 53 10,'0'0'21,"0"0"1,0 0-4,0 0-4,0 0-4,0 0-1,0 0-2,0 0 0,4 12-1,-4-12 1,0 0-1,-2 14-1,2-14 0,-2 15 0,2-15-2,-5 21 1,4-7-1,-2 0-1,0 1 0,1 2 0,0 3 1,-1 1-1,3 1-1,-1 0 1,1 2-1,0-1 1,0 1-2,1-2 2,2 3-2,1-5 1,-1 2-1,1 0 1,-1 2-1,1 0 1,-1 1-1,0 1 1,-3-1-1,1 0 0,1-1 1,-2-1-1,1 2 0,-1-1 0,0 1 0,1-3 1,-1 2-1,2 1 0,-2 0 0,-2-3 0,2 1 0,-1-4 0,0-1 1,-2-2-1,2-1 0,1-15 0,-5 21 0,5-21 1,-1 14-1,1-14 0,0 0 1,0 12 0,0-12 0,0 0-1,0 0-1,0 0-3,0 0-13,-7-18-17,14 4 0,0-8-1,8-3 0</inkml:trace>
  <inkml:trace contextRef="#ctx0" brushRef="#br0" timeOffset="2140.625">1236 103 24,'0'0'24,"0"0"0,0 0-5,0 0-5,0 0-4,-12 3-1,12-3-1,-10 19-1,2-6 0,2 6-1,-2 3 0,3 6-1,0 0 0,2 4-1,-2 1-1,3 6 0,-1-1-1,3 4 0,0-2-1,2 2 0,-1-1-1,2 1 1,0-1 0,1-1-1,0-3 1,0 0-1,0-5 0,1-3 1,-4-4-1,2-3 1,0-4-1,-2-2 1,-1-16 0,3 19-1,-3-19 1,0 0-1,1 15 0,-1-15 0,0 0-2,0 0-1,0 0-3,0 0-8,0 0-19,-5-12-1,3-4 0,2 16 1</inkml:trace>
  <inkml:trace contextRef="#ctx0" brushRef="#br0" timeOffset="3015.625">1794 160 32,'-6'-18'27,"6"18"2,0 0-8,-12-16-7,12 16-2,0 0-4,0 0-1,0 0-2,-11 19-1,4-3 0,4 9-2,-5 3 3,4 7-2,-6 2 0,7 8 0,-4 0 0,4 5-1,3-2-1,2 2 0,-2 0 0,4 2 0,-1-2-1,1-1 0,-1-5 1,1-3-1,-3-7 1,1-4-1,-1-10 1,-1-3 0,0-17 0,0 18 0,0-18-2,0 0-1,0 0-3,-14-16-9,7 3-21,7 0 1,-1-6-2,9-2 2</inkml:trace>
  <inkml:trace contextRef="#ctx0" brushRef="#br0" timeOffset="3812.5">2723 253 3,'0'0'21,"6"-17"1,-6 17-7,1-12-2,-1 12 1,0 0-1,-9-15-2,9 15-2,-17-6-2,17 6-1,-24-1-1,10 2 0,-5 0-2,-1 6 1,-6 6-1,-2 6 0,-7 4 0,-1 9 0,-6 5 0,1 9-1,-1 6 1,4 6-1,9-1-1,8 3 1,12-2-1,11-2 0,15-6 0,11-8 0,9-9-1,8-6 1,5-12 0,0-5 0,-4-9-1,-3-2 1,-7-6-1,-6-3 1,-10-4 0,-4-3-1,-11-1 1,-5-3 0,-5-2-1,-6-4 1,-2 1-1,-4 1 0,1 1 0,-1 2 1,-1 2-1,3 5 0,2 3 0,13 12 0,-12-16-1,12 16 1,0 0 0,15-12 0,3 9 0,4-1 0,7-2 1,6 1-1,4-4 1,4 1 0,-1-2-1,-3 3 1,-3-1 0,-7 2-1,-5 2 1,-7 0-1,-17 4 0,0 0-1,0 0-3,0 0-7,0 0-25,0 0 2,0 0-1,0 0 1</inkml:trace>
  <inkml:trace contextRef="#ctx0" brushRef="#br0" timeOffset="4312.5">3472 214 21,'1'-28'26,"-1"28"1,0 0 1,-14-12-14,14 12-1,0 0-4,-12 21 0,6-5-2,5 11-1,-2 1 0,3 9 0,-4 5-2,3 9 0,-4 2-1,3 8 0,-4-1 0,3 1-1,-1 1-1,3-7 1,1-3-1,2-9 1,4-8-1,2-7 0,1-10 0,-1-4 0,-8-14 0,15 9 0,-15-9-2,0 0-2,0 0-4,7-16-12,-7 0-17,5 1 1,-3-9-1,12-2 1</inkml:trace>
  <inkml:trace contextRef="#ctx0" brushRef="#br0" timeOffset="4718.75">3802 199 26,'14'-20'28,"-10"-3"1,7 10 1,-11 13-16,10-14-3,-10 14 1,0 0-3,-2 20-2,-6-4 0,2 9-3,-3 3 0,2 8 0,-2 3 0,4 7-1,-1 2 0,2 5-1,3-2 0,-1 3 0,2 0-1,0 1 1,0-2-1,2-3 0,-2-6 0,4-2 0,-3-6 0,3-4 0,-1-8-1,0-5 1,2-3-1,-5-16 1,7 16-2,-7-16-2,0 0-5,0 0-17,0 0-12,3-21 1,-4 3-1,2-1 1</inkml:trace>
  <inkml:trace contextRef="#ctx0" brushRef="#br0" timeOffset="5000">3477 691 38,'-19'-5'30,"19"5"2,15-11-1,3-5-17,6 9-3,1-4-3,6 4 0,-2-2-3,6 0-2,-5 1 0,2-1-2,-1 3-2,-3-4-5,1 1-16,2 1-10,-11-9-1,3 5-1,-7-12 1</inkml:trace>
  <inkml:trace contextRef="#ctx0" brushRef="#br0" timeOffset="5359.375">4337-78 23,'13'-17'28,"-13"17"0,0 0 1,10-14-13,-10 14-5,0 0-1,0 0-1,-3 16-3,1-2-1,-2-1-2,3 7 2,-3-2-2,4 6 0,-3-3-2,3 1 1,-2-4-1,1-1 0,1-3-2,0-14-4,1 18-12,-1-18-15,0 0 0,0 0-2,0 0 1</inkml:trace>
  <inkml:trace contextRef="#ctx0" brushRef="#br0" timeOffset="5625">4547-130 34,'0'0'28,"0"0"3,0 0-1,0 0-17,-5 17-1,6 3-2,-8-1-2,6 8 0,-5-2-3,2 4-1,-1-3-1,0 1 0,0-5-2,2-3 0,2-3-6,1-16-26,0 0-2,0 0-1,0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5T17:47:08.5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176 1162 3,'0'0'14,"-12"-10"-1,12 10-4,0 0-2,0 0-2,0 0-1,0 0-1,0 0 1,0 0 0,0 0 1,0 0 2,0 0 1,0 0 0,0 0-2,0 0 0,0 0 0,0 0-2,0 0-1,0 0 0,0 0 0,0 0 0,0 0 0,0 0 1,15 4 0,-15-4 1,0 0 0,14-1 0,-14 1 0,17-6 0,-5 4-1,-12 2 0,25-9-1,-12 2 0,1 5-1,-14 2-1,25-5 1,-25 5-1,19-1 0,-19 1 0,18-3 0,-18 3 0,18 2 0,-18-2 0,20-2 1,-20 2-1,22 2 0,-22-2 1,21 1-1,-21-1 1,21 1-1,-21-1 0,22 0 0,-22 0 0,20 2 0,-20-2 0,23 4-1,-23-4 1,24 1 0,-12 1-1,-12-2 1,24 1-1,-9-2 1,-2 1-1,-13 0 1,22 0-1,-9 1 1,-1-2-1,2 2 1,0-1-1,0 2 1,1-4 0,6 2 0,-1-4-1,0 1 1,-2 0-1,3-1 1,-1 0-1,-1 1 0,-1 1 1,0-1-1,-2 3 0,-2 0 0,-2 1 1,1 2-1,-13-3 0,18 4 0,-18-4 1,15 4-1,-15-4 0,15 2 0,-15-2 0,14 0 0,-14 0 1,17 0-1,-17 0 0,14 0 0,-14 0 0,12 0 0,-12 0 0,13 0 0,-13 0 0,0 0 0,18 4 0,-18-4 0,15 3 0,-15-3 0,18 0 0,-4 0 0,0-2 0,0 1 0,0-2 0,1 0 1,-2 2-1,-1-1 0,2 1 0,-14 1 0,18-1 0,-18 1 0,17 0 0,-17 0 0,17 0 0,-17 0 0,18 0 1,-18 0-1,19-2 0,-19 2 0,19 0 0,-19 0 0,16 0 0,-16 0 0,17 3 0,-17-3 0,15 4 0,-15-4 0,16 6 0,-16-6 0,15 4 0,-15-4 0,15 1 1,-15-1-1,17 0 0,-17 0 0,19-2 0,-19 2 0,23-2 0,-11 1 0,-12 1 0,22-3 0,-9 0 0,-1 2 0,2-2 0,-1 2 0,2-2 0,-2 2 1,2-1-1,0 1 0,-1 1 0,-1 0 0,-13 0 0,19 0 0,-19 0 0,17 0 0,-17 0 1,12 1-1,-12-1 0,16 4 0,-16-4 0,14 3 0,-14-3 0,12 4 0,-12-4 0,14 3 0,-14-3 1,14 3-1,-14-3 0,15 0 0,-15 0 0,17-2 0,-17 2 0,19 2 0,-19-2 0,17-2 1,-17 2-2,17 2 2,-17-2-2,15 0 2,-15 0-1,0 0 0,13-2 0,-13 2 0,0 0 0,0 0 0,15-2 0,-15 2 0,0 0 0,0 0 0,14-3 0,-14 3 0,0 0 0,0 0 0,0 0 0,12-2 0,-12 2 0,0 0 0,0 0 0,0 0 0,0 0 0,0 0 0,0 0 0,0 0 0,0 0 0,0 0 0,0 0-3,0 0-1,0 0-13,0 0-22,0 0 1,0 0 0,-18-4-2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5T17:46:56.3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221 13 18,'-10'-13'14,"10"13"0,0 0-2,0 0-1,0 0 0,0 0-1,0 0-2,0 0-1,-14 0-1,14 0 0,0 0-2,-12 0 1,12 0-2,0 0 1,-17 4-1,17-4 0,-14 6 0,14-6-1,-18 11 1,18-11-1,-18 13 1,18-13-1,-15 14 0,15-14 0,-14 12-1,14-12 1,0 0-1,-13 17 0,13-17 0,-8 14 0,8-14-1,-10 19 1,10-19 1,-8 24-2,2-10 2,1-2-1,-1 1 0,2 1-1,4-14 1,-7 23-1,7-23 1,-7 24-1,7-24 1,-4 24-1,1-10 1,2-2-1,-1 1 1,1 1 0,-1-2-1,2 1 1,-1 2-1,0 0 1,1-1 0,0 0-1,1 4 1,-2-3 0,1 3-1,0 1 1,1-3 0,-1 4-1,3-2 1,-2-1 0,-1-1-1,3 0 1,0 0 0,1 0-1,0-1 1,2 0 0,-2 2-1,1-2 1,1 0-1,-1 1 0,1 0 1,0-2-1,-1 0 0,-5-14 0,11 23 1,-11-23-1,14 20 0,-14-20 1,14 16-1,-14-16 1,17 14-1,-17-14 1,21 14-1,-21-14 1,21 13 0,-21-13-1,23 14 0,-6-8 1,0-2-1,-1-1 1,1-2-1,1 1 1,0-2-1,2-2 1,1 1-1,-3-2 1,0 0-1,1 1 1,1-3 0,-1-2-1,3 2 1,-1-5-1,2 2 1,-3-3-1,1-1 0,-1 0 1,1-2-1,-3 0 0,0 0 1,-2-1-1,0-2 0,-1 2 0,0-3 1,1 0-1,-4-3 1,2 0-1,1-1 1,-2-2-1,-1 0 1,-2 1-1,-1-2 1,-3 1-1,1 5 1,-2-1-1,-4 1 1,-2 1-1,-1-1 1,-2 3 0,0 0-1,-2 1 1,-1-3-1,-1 3 1,0-1 0,-2 3-1,-1 0 1,0-1-1,-3 0 1,0 0-1,0 0 1,-1 0-1,-1 2 0,0-1 0,-1 2 1,2 2-1,1 2 0,-3 0 0,2 0 0,-2 1 0,3 1 0,0-2 0,2 2 0,-2-2 0,14 7 1,-22-11-1,22 11 0,-19-7 0,19 7 0,-19-4 0,19 4 0,-15 0 0,15 0 0,-17 3 0,17-3 0,-18 4 0,18-4 0,-18 4 0,18-4 0,-22 2 0,22-2 0,-23 0-1,8-2 0,2 2-2,0-4-2,13 4-14,0 0-19,-17-21 0,13 7 1,-3-11-1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09-25T17:46:58.2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1179 113 20,'0'0'22,"-12"-4"-4,12 4-2,0 0-1,0 0-3,0 0-1,0 0-1,0 0-1,-2 13-1,2-13-1,0 0 0,-1 22-1,1-22-1,-3 20 1,3-20-3,-4 28 0,3-13 0,-1 4-1,0 1 0,2 2 0,-2 2 0,2 3-1,0-2 0,2-4 1,-2 4-2,5-2 1,-2 3-1,2-3 1,0 1-1,0-2 0,-1 4 0,5 1 1,-4-1-1,-1-3 0,2 2 1,0-2-1,-2-2 0,1 0 1,-1-5-1,1 1 0,-1-2 0,0 1 1,0-4-1,0 1 0,-4-13 0,7 24 0,-7-24 0,4 22 1,-4-22-1,3 17 0,-3-17 0,0 0 1,2 15-1,-2-15 1,0 0 1,0 0-1,0 0 1,-9-14-1,4 2 1,1-2-1,-2-6 1,2-1-1,0-7 0,2-2-1,1-5 1,1-4 0,0-5-1,1-3 0,-1-1 1,2 0-1,-1 0 1,0 2-1,2 3 0,0 5 1,0 3-1,2 4 1,1 2-1,1 3 0,1 0 1,1 3-1,0 2 0,1-3-1,1 5 1,2-1 0,1 3-1,0 5 0,1 2 1,3 2-1,0 3 1,3 10 0,-2 4 0,1 5 0,-1 4 1,-1 5 0,-5 5-1,-2 4 1,-3 4-1,-5 2 1,-4 4-1,-6 1 1,-4 2-1,-5-2 0,-2-1 0,-3-3 1,-1-4-1,0-7 0,1-7 0,3-6 1,4-4-1,14-11 0,-19 8 0,19-8 0,0 0 0,0 0 0,-6-16 0,6 16 0,11-17 0,-11 17 0,18-20 0,-18 20 0,24-14 0,-12 10 0,4 1 0,-1 5 0,2 1 1,2 1-1,1 6 0,1 2 1,4 2-1,2 6 1,1 1-1,1 2 0,-1 4 1,1 2-1,2 0 1,-2 1-1,-2-1 0,-4-2 1,0-1-1,-1-4 0,-3-1 0,-1 0 0,-4-3 0,0-4 0,-3 0 1,-11-14-2,17 20 2,-17-20 0,8 14 0,-8-14-1,0 0 1,0 0-1,0 0-2,0 0-4,0 0-29,9-14-5,-12-8 1,0-6-1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D65C-3F32-438F-A07E-9A5C53380D2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32A72-3073-4E90-87C2-4EAD1D08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0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not 100% clear on what the deal is with marginal costs, so I sort of skipped</a:t>
            </a:r>
            <a:r>
              <a:rPr lang="en-US" baseline="0" dirty="0" smtClean="0"/>
              <a:t> that step.  I’m not sure it’s super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805CE-0714-4802-A114-FF56A574FD1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(It would be really awesome to do a demo of the task.  CS people like demos.)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805CE-0714-4802-A114-FF56A574FD1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idea how to make P bar in </a:t>
            </a:r>
            <a:r>
              <a:rPr lang="en-US" dirty="0" err="1" smtClean="0"/>
              <a:t>ppt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805CE-0714-4802-A114-FF56A574FD13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(I’m not sure how to express the different price structures</a:t>
            </a:r>
            <a:r>
              <a:rPr lang="en-US" baseline="0" dirty="0" smtClean="0"/>
              <a:t> here concisely)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805CE-0714-4802-A114-FF56A574FD13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(We blocks completed</a:t>
            </a:r>
            <a:r>
              <a:rPr lang="en-US" baseline="0" dirty="0" smtClean="0"/>
              <a:t> graph is </a:t>
            </a:r>
            <a:r>
              <a:rPr lang="en-US" baseline="0" dirty="0" err="1" smtClean="0"/>
              <a:t>inten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805CE-0714-4802-A114-FF56A574FD13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3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9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7C9B-D8F4-4166-BF1E-A7F793DA5781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8D584-80BD-4144-A1A1-8A45DDECF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210.emf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18.emf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5" Type="http://schemas.openxmlformats.org/officeDocument/2006/relationships/customXml" Target="../ink/ink4.xml"/><Relationship Id="rId1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32.emf"/><Relationship Id="rId3" Type="http://schemas.openxmlformats.org/officeDocument/2006/relationships/image" Target="../media/image28.tmp"/><Relationship Id="rId7" Type="http://schemas.openxmlformats.org/officeDocument/2006/relationships/image" Target="../media/image29.emf"/><Relationship Id="rId12" Type="http://schemas.openxmlformats.org/officeDocument/2006/relationships/customXml" Target="../ink/ink9.xml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6.tmp"/><Relationship Id="rId7" Type="http://schemas.openxmlformats.org/officeDocument/2006/relationships/image" Target="../media/image44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0.xml"/><Relationship Id="rId5" Type="http://schemas.openxmlformats.org/officeDocument/2006/relationships/image" Target="../media/image38.png"/><Relationship Id="rId4" Type="http://schemas.openxmlformats.org/officeDocument/2006/relationships/image" Target="../media/image37.tmp"/><Relationship Id="rId9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tmp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customXml" Target="../ink/ink17.xml"/><Relationship Id="rId18" Type="http://schemas.openxmlformats.org/officeDocument/2006/relationships/image" Target="../media/image67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64.emf"/><Relationship Id="rId17" Type="http://schemas.openxmlformats.org/officeDocument/2006/relationships/customXml" Target="../ink/ink19.xml"/><Relationship Id="rId2" Type="http://schemas.openxmlformats.org/officeDocument/2006/relationships/image" Target="../media/image46.tmp"/><Relationship Id="rId16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customXml" Target="../ink/ink15.xml"/><Relationship Id="rId14" Type="http://schemas.openxmlformats.org/officeDocument/2006/relationships/image" Target="../media/image6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48.tmp"/><Relationship Id="rId7" Type="http://schemas.openxmlformats.org/officeDocument/2006/relationships/customXml" Target="../ink/ink21.xml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tmp"/><Relationship Id="rId5" Type="http://schemas.openxmlformats.org/officeDocument/2006/relationships/image" Target="../media/image71.emf"/><Relationship Id="rId4" Type="http://schemas.openxmlformats.org/officeDocument/2006/relationships/customXml" Target="../ink/ink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tmp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Economic View of Crowdsourcing and Online Labor Markets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Horton</a:t>
            </a:r>
          </a:p>
          <a:p>
            <a:r>
              <a:rPr lang="en-US" dirty="0" smtClean="0"/>
              <a:t>Harvard University</a:t>
            </a:r>
          </a:p>
          <a:p>
            <a:r>
              <a:rPr lang="en-US" dirty="0" smtClean="0"/>
              <a:t>NIPS 2010 Workshop on CSS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 smtClean="0">
                <a:latin typeface="Helvetica" pitchFamily="34" charset="0"/>
              </a:rPr>
              <a:t>Observing Search Behavior</a:t>
            </a:r>
          </a:p>
        </p:txBody>
      </p:sp>
      <p:sp>
        <p:nvSpPr>
          <p:cNvPr id="8195" name="Text Placeholder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Helvetica" pitchFamily="34" charset="0"/>
              </a:rPr>
              <a:t>A: Scraping “HITs Available”</a:t>
            </a:r>
          </a:p>
        </p:txBody>
      </p:sp>
      <p:sp>
        <p:nvSpPr>
          <p:cNvPr id="8196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4846637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Helvetica" pitchFamily="34" charset="0"/>
              </a:rPr>
              <a:t>Scrape the results pages from </a:t>
            </a:r>
            <a:r>
              <a:rPr lang="en-US" sz="1800" dirty="0" err="1" smtClean="0">
                <a:latin typeface="Helvetica" pitchFamily="34" charset="0"/>
              </a:rPr>
              <a:t>MTurk</a:t>
            </a:r>
            <a:r>
              <a:rPr lang="en-US" sz="1800" dirty="0" smtClean="0">
                <a:latin typeface="Helvetica" pitchFamily="34" charset="0"/>
              </a:rPr>
              <a:t> every 30 seconds.</a:t>
            </a:r>
          </a:p>
          <a:p>
            <a:pPr eaLnBrk="1" hangingPunct="1"/>
            <a:r>
              <a:rPr lang="en-US" sz="1800" dirty="0" smtClean="0">
                <a:latin typeface="Helvetica" pitchFamily="34" charset="0"/>
              </a:rPr>
              <a:t>Determine the rate at which a type of HIT is being taken by workers</a:t>
            </a:r>
          </a:p>
          <a:p>
            <a:pPr eaLnBrk="1" hangingPunct="1"/>
            <a:r>
              <a:rPr lang="en-US" sz="1800" i="1" dirty="0" smtClean="0">
                <a:latin typeface="Helvetica" pitchFamily="34" charset="0"/>
              </a:rPr>
              <a:t>Premise: search methods which return HITs with higher rates of disappearance are the search methods which workers use more.</a:t>
            </a:r>
          </a:p>
          <a:p>
            <a:pPr eaLnBrk="1" hangingPunct="1"/>
            <a:r>
              <a:rPr lang="en-US" sz="1800" dirty="0" smtClean="0">
                <a:latin typeface="Helvetica" pitchFamily="34" charset="0"/>
              </a:rPr>
              <a:t>Quantitative, coarse results.</a:t>
            </a:r>
          </a:p>
        </p:txBody>
      </p:sp>
      <p:sp>
        <p:nvSpPr>
          <p:cNvPr id="8197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Helvetica" pitchFamily="34" charset="0"/>
              </a:rPr>
              <a:t>B: Worker’s Survey</a:t>
            </a:r>
          </a:p>
        </p:txBody>
      </p:sp>
      <p:sp>
        <p:nvSpPr>
          <p:cNvPr id="8198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4694237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Helvetica" pitchFamily="34" charset="0"/>
              </a:rPr>
              <a:t>Post HITs asking how workers search for HITs.</a:t>
            </a:r>
          </a:p>
          <a:p>
            <a:pPr eaLnBrk="1" hangingPunct="1"/>
            <a:r>
              <a:rPr lang="en-US" sz="1800" dirty="0" smtClean="0">
                <a:latin typeface="Helvetica" pitchFamily="34" charset="0"/>
              </a:rPr>
              <a:t>Position the HITs in the search results such that they can most easily be found by particular kinds of search behavior that are not targeted by scraping: </a:t>
            </a:r>
            <a:endParaRPr lang="en-US" sz="1400" dirty="0" smtClean="0">
              <a:latin typeface="Helvetica" pitchFamily="34" charset="0"/>
            </a:endParaRPr>
          </a:p>
          <a:p>
            <a:pPr lvl="1" eaLnBrk="1" hangingPunct="1"/>
            <a:r>
              <a:rPr lang="en-US" sz="1400" dirty="0" smtClean="0">
                <a:latin typeface="Helvetica" pitchFamily="34" charset="0"/>
              </a:rPr>
              <a:t>Less popular sort categories</a:t>
            </a:r>
          </a:p>
          <a:p>
            <a:pPr eaLnBrk="1" hangingPunct="1"/>
            <a:r>
              <a:rPr lang="en-US" sz="1800" dirty="0" smtClean="0">
                <a:latin typeface="Helvetica" pitchFamily="34" charset="0"/>
              </a:rPr>
              <a:t>Qualitative and fine-grained results.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9D0D2-DB6F-4326-A9A7-07E4B2023C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build="p"/>
      <p:bldP spid="8197" grpId="0" build="p"/>
      <p:bldP spid="81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 err="1" smtClean="0">
                <a:latin typeface="Helvetica" pitchFamily="34" charset="0"/>
              </a:rPr>
              <a:t>MTurk</a:t>
            </a:r>
            <a:r>
              <a:rPr lang="en-US" sz="3600" dirty="0" smtClean="0">
                <a:latin typeface="Helvetica" pitchFamily="34" charset="0"/>
              </a:rPr>
              <a:t> Search Interface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493A5-00FF-45B4-93DC-58B2521FD6C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7630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Helvetica" pitchFamily="34" charset="0"/>
              </a:rPr>
              <a:t>Search interface allows workers to sort by 6 task features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148" name="Picture 3" descr="search-inter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057400"/>
            <a:ext cx="90106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 err="1" smtClean="0">
                <a:latin typeface="Helvetica" pitchFamily="34" charset="0"/>
              </a:rPr>
              <a:t>MTurk</a:t>
            </a:r>
            <a:r>
              <a:rPr lang="en-US" sz="3600" dirty="0" smtClean="0">
                <a:latin typeface="Helvetica" pitchFamily="34" charset="0"/>
              </a:rPr>
              <a:t> Task Search Interface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Helvetica" pitchFamily="34" charset="0"/>
              </a:rPr>
              <a:t>HIT groups aggregate all the tasks with the same descriptive metadata </a:t>
            </a:r>
          </a:p>
          <a:p>
            <a:pPr lvl="1"/>
            <a:r>
              <a:rPr lang="en-US" sz="2000" dirty="0" smtClean="0">
                <a:latin typeface="Helvetica" pitchFamily="34" charset="0"/>
              </a:rPr>
              <a:t>requestor, description, reward</a:t>
            </a:r>
          </a:p>
          <a:p>
            <a:pPr eaLnBrk="1" hangingPunct="1"/>
            <a:r>
              <a:rPr lang="en-US" sz="2400" dirty="0" smtClean="0">
                <a:latin typeface="Helvetica" pitchFamily="34" charset="0"/>
              </a:rPr>
              <a:t>Each HIT lists the number of “HITs available.”</a:t>
            </a:r>
          </a:p>
          <a:p>
            <a:pPr eaLnBrk="1" hangingPunct="1"/>
            <a:endParaRPr lang="en-US" sz="2400" dirty="0" smtClean="0">
              <a:latin typeface="Helvetica" pitchFamily="34" charset="0"/>
            </a:endParaRPr>
          </a:p>
          <a:p>
            <a:pPr eaLnBrk="1" hangingPunct="1"/>
            <a:endParaRPr lang="en-US" sz="2400" dirty="0" smtClean="0">
              <a:latin typeface="Helvetica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98257-D7AE-4742-BADD-8FB796A525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171" name="Picture 3" descr="search-inter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638550"/>
            <a:ext cx="90106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its-avail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5334000"/>
            <a:ext cx="1524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6096000"/>
            <a:ext cx="1524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46938" y="3048000"/>
            <a:ext cx="1104900" cy="2278063"/>
          </a:xfrm>
          <a:custGeom>
            <a:avLst/>
            <a:gdLst>
              <a:gd name="connsiteX0" fmla="*/ 0 w 505792"/>
              <a:gd name="connsiteY0" fmla="*/ 0 h 2398644"/>
              <a:gd name="connsiteX1" fmla="*/ 503583 w 505792"/>
              <a:gd name="connsiteY1" fmla="*/ 1272209 h 2398644"/>
              <a:gd name="connsiteX2" fmla="*/ 13252 w 505792"/>
              <a:gd name="connsiteY2" fmla="*/ 2398644 h 23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792" h="2398644">
                <a:moveTo>
                  <a:pt x="0" y="0"/>
                </a:moveTo>
                <a:cubicBezTo>
                  <a:pt x="250687" y="436217"/>
                  <a:pt x="501374" y="872435"/>
                  <a:pt x="503583" y="1272209"/>
                </a:cubicBezTo>
                <a:cubicBezTo>
                  <a:pt x="505792" y="1671983"/>
                  <a:pt x="37548" y="2255079"/>
                  <a:pt x="13252" y="239864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383463" y="3048000"/>
            <a:ext cx="1579562" cy="3048001"/>
          </a:xfrm>
          <a:custGeom>
            <a:avLst/>
            <a:gdLst>
              <a:gd name="connsiteX0" fmla="*/ 0 w 1091097"/>
              <a:gd name="connsiteY0" fmla="*/ 0 h 3193774"/>
              <a:gd name="connsiteX1" fmla="*/ 1086679 w 1091097"/>
              <a:gd name="connsiteY1" fmla="*/ 1563757 h 3193774"/>
              <a:gd name="connsiteX2" fmla="*/ 26505 w 1091097"/>
              <a:gd name="connsiteY2" fmla="*/ 3193774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097" h="3193774">
                <a:moveTo>
                  <a:pt x="0" y="0"/>
                </a:moveTo>
                <a:cubicBezTo>
                  <a:pt x="541131" y="515730"/>
                  <a:pt x="1082262" y="1031461"/>
                  <a:pt x="1086679" y="1563757"/>
                </a:cubicBezTo>
                <a:cubicBezTo>
                  <a:pt x="1091097" y="2096053"/>
                  <a:pt x="220870" y="2941983"/>
                  <a:pt x="26505" y="31937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3200000">
            <a:off x="7132638" y="5211763"/>
            <a:ext cx="228600" cy="2286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3200000">
            <a:off x="7269163" y="5989638"/>
            <a:ext cx="228600" cy="2286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34" charset="0"/>
              </a:rPr>
              <a:t>A: Scraping “HITs Available”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2DB99-B409-412B-9BC9-6897ABB121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>
                <a:latin typeface="Helvetica" pitchFamily="34" charset="0"/>
              </a:rPr>
              <a:t>Data Collection</a:t>
            </a:r>
          </a:p>
        </p:txBody>
      </p:sp>
      <p:sp>
        <p:nvSpPr>
          <p:cNvPr id="1024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z="2400" smtClean="0">
                <a:latin typeface="Helvetica" pitchFamily="34" charset="0"/>
              </a:rPr>
              <a:t>Scrape HITs pages of MTurk every 30 seconds for 1 day.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sz="2400" smtClean="0">
                <a:latin typeface="Helvetica" pitchFamily="34" charset="0"/>
              </a:rPr>
              <a:t>Record metadata for all HITs from the top 3 results pages from sort categories: </a:t>
            </a:r>
          </a:p>
          <a:p>
            <a:pPr marL="742950" lvl="2" indent="-342900" eaLnBrk="1" hangingPunct="1"/>
            <a:r>
              <a:rPr lang="en-US" sz="2000" b="1" smtClean="0">
                <a:latin typeface="Helvetica" pitchFamily="34" charset="0"/>
              </a:rPr>
              <a:t>Highest Reward</a:t>
            </a:r>
          </a:p>
          <a:p>
            <a:pPr marL="742950" lvl="2" indent="-342900" eaLnBrk="1" hangingPunct="1"/>
            <a:r>
              <a:rPr lang="en-US" sz="2000" b="1" smtClean="0">
                <a:latin typeface="Helvetica" pitchFamily="34" charset="0"/>
              </a:rPr>
              <a:t>Most HITs available</a:t>
            </a:r>
          </a:p>
          <a:p>
            <a:pPr marL="742950" lvl="2" indent="-342900" eaLnBrk="1" hangingPunct="1"/>
            <a:r>
              <a:rPr lang="en-US" sz="2000" b="1" smtClean="0">
                <a:latin typeface="Helvetica" pitchFamily="34" charset="0"/>
              </a:rPr>
              <a:t>Title (A-Z)</a:t>
            </a:r>
          </a:p>
          <a:p>
            <a:pPr marL="742950" lvl="2" indent="-342900" eaLnBrk="1" hangingPunct="1"/>
            <a:r>
              <a:rPr lang="en-US" sz="2000" b="1" smtClean="0">
                <a:latin typeface="Helvetica" pitchFamily="34" charset="0"/>
              </a:rPr>
              <a:t>Newest Created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sz="2400" smtClean="0">
                <a:latin typeface="Helvetica" pitchFamily="34" charset="0"/>
              </a:rPr>
              <a:t>Calculate disappearance rate for each sort category</a:t>
            </a:r>
            <a:endParaRPr lang="en-US" sz="2400" smtClean="0"/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sz="2400" smtClean="0">
                <a:latin typeface="Helvetica" pitchFamily="34" charset="0"/>
              </a:rPr>
              <a:t>This technique does not work for HITs with multiple assignments.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40411-7403-4F99-9365-C42F926AFE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regression-results-togeth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685800"/>
            <a:ext cx="5145087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>
                <a:latin typeface="Helvetica" pitchFamily="34" charset="0"/>
              </a:rPr>
              <a:t>Results</a:t>
            </a:r>
          </a:p>
        </p:txBody>
      </p:sp>
      <p:sp>
        <p:nvSpPr>
          <p:cNvPr id="11268" name="Content Placeholder 10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Helvetica" pitchFamily="34" charset="0"/>
              </a:rPr>
              <a:t>Used HIT-specific random effect 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measures pure positional fixed effects</a:t>
            </a:r>
          </a:p>
          <a:p>
            <a:r>
              <a:rPr lang="en-US" dirty="0" smtClean="0">
                <a:latin typeface="Helvetica" pitchFamily="34" charset="0"/>
              </a:rPr>
              <a:t>4 sort categories:	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Most HITs Available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Highest Reward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Newest Posted	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Title (A-Z)</a:t>
            </a:r>
          </a:p>
          <a:p>
            <a:r>
              <a:rPr lang="en-US" dirty="0" smtClean="0">
                <a:latin typeface="Helvetica" pitchFamily="34" charset="0"/>
              </a:rPr>
              <a:t>Workers are sorting by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Most HITs Available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Newest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3200400"/>
            <a:ext cx="4573588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762000"/>
            <a:ext cx="4573588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20CE2-A88B-4369-B312-3FDF9AB7DB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Helvetica" pitchFamily="34" charset="0"/>
              </a:rPr>
              <a:t>B: Worker Survey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C8A38-D18F-4971-853B-B7D3EFEB53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Procedure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sz="20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~250 respondents</a:t>
            </a:r>
          </a:p>
          <a:p>
            <a:r>
              <a:rPr lang="en-US" sz="20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The task is a survey asking:</a:t>
            </a:r>
          </a:p>
          <a:p>
            <a:pPr lvl="1"/>
            <a:r>
              <a:rPr lang="en-US" sz="1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Which of the 12 sort categories they are presently using.</a:t>
            </a:r>
          </a:p>
          <a:p>
            <a:pPr lvl="1"/>
            <a:r>
              <a:rPr lang="en-US" sz="1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What page number of the results they found this HIT on.</a:t>
            </a:r>
          </a:p>
        </p:txBody>
      </p:sp>
      <p:pic>
        <p:nvPicPr>
          <p:cNvPr id="13316" name="Picture 3" descr="surv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467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9F2A2-8491-442B-B3DE-1B521D7717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Results from Two Survey Postings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4525963"/>
          </a:xfrm>
        </p:spPr>
        <p:txBody>
          <a:bodyPr/>
          <a:lstStyle/>
          <a:p>
            <a:r>
              <a:rPr lang="en-US" sz="2000" b="1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Best-case posting </a:t>
            </a:r>
            <a:r>
              <a:rPr lang="en-US" sz="20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(easy to find, will show up on first page of):</a:t>
            </a:r>
            <a:endParaRPr lang="en-US" sz="1600" smtClean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/>
            <a:r>
              <a:rPr lang="en-US" sz="1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Least HITs available</a:t>
            </a:r>
          </a:p>
          <a:p>
            <a:pPr lvl="1"/>
            <a:r>
              <a:rPr lang="en-US" sz="1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Newest</a:t>
            </a:r>
          </a:p>
          <a:p>
            <a:pPr lvl="1"/>
            <a:r>
              <a:rPr lang="en-US" sz="1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Least reward ($0.01)</a:t>
            </a:r>
          </a:p>
          <a:p>
            <a:pPr lvl="1"/>
            <a:r>
              <a:rPr lang="en-US" sz="1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Title (A-Z)</a:t>
            </a:r>
          </a:p>
          <a:p>
            <a:r>
              <a:rPr lang="en-US" sz="2000" b="1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Worst-case posting </a:t>
            </a:r>
            <a:r>
              <a:rPr lang="en-US" sz="20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(hard to find, will show up ~50 pages deep of:):</a:t>
            </a:r>
          </a:p>
          <a:p>
            <a:pPr lvl="1"/>
            <a:r>
              <a:rPr lang="en-US" sz="1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Least/Most HITs available (2 HITs)</a:t>
            </a:r>
          </a:p>
          <a:p>
            <a:pPr lvl="1"/>
            <a:r>
              <a:rPr lang="en-US" sz="1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Newest </a:t>
            </a:r>
          </a:p>
          <a:p>
            <a:pPr lvl="1"/>
            <a:r>
              <a:rPr lang="en-US" sz="1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Highest/Lowest Reward: ($0.05)</a:t>
            </a:r>
          </a:p>
          <a:p>
            <a:pPr lvl="1"/>
            <a:r>
              <a:rPr lang="en-US" sz="1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Title (A-Z)</a:t>
            </a:r>
          </a:p>
          <a:p>
            <a:pPr lvl="1"/>
            <a:endParaRPr lang="en-US" sz="1600" smtClean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/>
            <a:endParaRPr lang="en-US" sz="1600" smtClean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5334000" y="4648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Helvetica" pitchFamily="34" charset="0"/>
              </a:rPr>
              <a:t>Tasks get done faster in best-case posting.  </a:t>
            </a:r>
          </a:p>
          <a:p>
            <a:pPr eaLnBrk="1" hangingPunct="1"/>
            <a:r>
              <a:rPr lang="en-US" sz="1200">
                <a:latin typeface="Helvetica" pitchFamily="34" charset="0"/>
              </a:rPr>
              <a:t>(Roughly 30 times faster than worst-case)</a:t>
            </a:r>
          </a:p>
        </p:txBody>
      </p:sp>
      <p:pic>
        <p:nvPicPr>
          <p:cNvPr id="14341" name="Picture 6" descr="best-case-worst-case-24-h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419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B6BEF-FC8B-41D7-ACB5-8D57D1E3764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15" descr="rcm-pages-best-and-worst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675" y="1449388"/>
            <a:ext cx="3132138" cy="5103812"/>
          </a:xfrm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Self-Reported Search Methods:</a:t>
            </a:r>
            <a:br>
              <a:rPr lang="en-US" sz="3600" smtClean="0">
                <a:latin typeface="Helvetica" pitchFamily="34" charset="0"/>
                <a:ea typeface="Helvetica" pitchFamily="34" charset="0"/>
                <a:cs typeface="Helvetica" pitchFamily="34" charset="0"/>
              </a:rPr>
            </a:br>
            <a:r>
              <a:rPr lang="en-US" sz="3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Sort Category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304800" y="2667000"/>
            <a:ext cx="4191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Helvetica" pitchFamily="34" charset="0"/>
              </a:rPr>
              <a:t>HITs posted by </a:t>
            </a:r>
            <a:r>
              <a:rPr lang="en-US" b="1">
                <a:latin typeface="Helvetica" pitchFamily="34" charset="0"/>
              </a:rPr>
              <a:t>Best-case</a:t>
            </a:r>
            <a:r>
              <a:rPr lang="en-US">
                <a:latin typeface="Helvetica" pitchFamily="34" charset="0"/>
              </a:rPr>
              <a:t> method:</a:t>
            </a:r>
          </a:p>
          <a:p>
            <a:pPr eaLnBrk="1" hangingPunct="1"/>
            <a:r>
              <a:rPr lang="en-US">
                <a:latin typeface="Helvetica" pitchFamily="34" charset="0"/>
              </a:rPr>
              <a:t>found mostly by newest (which accounts for them being taken so quickly.)</a:t>
            </a:r>
          </a:p>
          <a:p>
            <a:pPr eaLnBrk="1" hangingPunct="1"/>
            <a:endParaRPr lang="en-US">
              <a:latin typeface="Helvetica" pitchFamily="34" charset="0"/>
            </a:endParaRPr>
          </a:p>
          <a:p>
            <a:pPr eaLnBrk="1" hangingPunct="1"/>
            <a:r>
              <a:rPr lang="en-US">
                <a:latin typeface="Helvetica" pitchFamily="34" charset="0"/>
              </a:rPr>
              <a:t>HITs posted by </a:t>
            </a:r>
            <a:r>
              <a:rPr lang="en-US" b="1">
                <a:latin typeface="Helvetica" pitchFamily="34" charset="0"/>
              </a:rPr>
              <a:t>Worst- case</a:t>
            </a:r>
            <a:r>
              <a:rPr lang="en-US">
                <a:latin typeface="Helvetica" pitchFamily="34" charset="0"/>
              </a:rPr>
              <a:t> method:</a:t>
            </a:r>
          </a:p>
          <a:p>
            <a:pPr eaLnBrk="1" hangingPunct="1"/>
            <a:r>
              <a:rPr lang="en-US">
                <a:latin typeface="Helvetica" pitchFamily="34" charset="0"/>
              </a:rPr>
              <a:t>found by a variety of sort categories.</a:t>
            </a:r>
          </a:p>
          <a:p>
            <a:pPr eaLnBrk="1" hangingPunct="1"/>
            <a:endParaRPr lang="en-US" sz="1200">
              <a:latin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5475" y="5229225"/>
            <a:ext cx="1631950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TextBox 16"/>
          <p:cNvSpPr txBox="1">
            <a:spLocks noChangeArrowheads="1"/>
          </p:cNvSpPr>
          <p:nvPr/>
        </p:nvSpPr>
        <p:spPr bwMode="auto">
          <a:xfrm>
            <a:off x="7543800" y="3505200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Helvetica" pitchFamily="34" charset="0"/>
              </a:rPr>
              <a:t>Sort Category</a:t>
            </a:r>
          </a:p>
        </p:txBody>
      </p:sp>
      <p:sp>
        <p:nvSpPr>
          <p:cNvPr id="15367" name="TextBox 17"/>
          <p:cNvSpPr txBox="1">
            <a:spLocks noChangeArrowheads="1"/>
          </p:cNvSpPr>
          <p:nvPr/>
        </p:nvSpPr>
        <p:spPr bwMode="auto">
          <a:xfrm>
            <a:off x="4953000" y="1219200"/>
            <a:ext cx="251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HIT-Posting Method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ACBD8-2261-424E-BB3D-0EC1EA64C2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7" y="3093217"/>
            <a:ext cx="8630003" cy="3078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478340"/>
            <a:ext cx="67696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Go to website for a point of interest 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Grab the URL for a picture of that site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Paste it into the textbox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HIT from Mechanical Turk </a:t>
            </a:r>
            <a:br>
              <a:rPr lang="en-US" dirty="0" smtClean="0"/>
            </a:br>
            <a:r>
              <a:rPr lang="en-US" dirty="0" smtClean="0"/>
              <a:t>(viewed last night):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Self-Reported Search Methods:</a:t>
            </a:r>
            <a:br>
              <a:rPr lang="en-US" sz="3600" smtClean="0">
                <a:latin typeface="Helvetica" pitchFamily="34" charset="0"/>
                <a:ea typeface="Helvetica" pitchFamily="34" charset="0"/>
                <a:cs typeface="Helvetica" pitchFamily="34" charset="0"/>
              </a:rPr>
            </a:br>
            <a:r>
              <a:rPr lang="en-US" sz="3600" smtClean="0">
                <a:latin typeface="Helvetica" pitchFamily="34" charset="0"/>
                <a:ea typeface="Helvetica" pitchFamily="34" charset="0"/>
                <a:cs typeface="Helvetica" pitchFamily="34" charset="0"/>
              </a:rPr>
              <a:t>Page Number HIT is Found on</a:t>
            </a:r>
            <a:endParaRPr lang="en-US" sz="3600" smtClean="0"/>
          </a:p>
        </p:txBody>
      </p:sp>
      <p:pic>
        <p:nvPicPr>
          <p:cNvPr id="16387" name="Content Placeholder 4" descr="rcm-p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0386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971800" y="5791200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Helvetica" pitchFamily="34" charset="0"/>
              </a:rPr>
              <a:t>Position on page workers report finding the task.</a:t>
            </a:r>
          </a:p>
          <a:p>
            <a:pPr eaLnBrk="1" hangingPunct="1"/>
            <a:r>
              <a:rPr lang="en-US" sz="1200">
                <a:latin typeface="Helvetica" pitchFamily="34" charset="0"/>
              </a:rPr>
              <a:t>(Mostly the first page, but with a considerable long tail)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1600200"/>
            <a:ext cx="426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FDC0-19C7-45ED-AA5C-865B167FAA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 Supply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“The Labor Economics of Paid Crowdsourcing”</a:t>
            </a:r>
          </a:p>
          <a:p>
            <a:pPr algn="l"/>
            <a:r>
              <a:rPr lang="en-US" sz="2000" dirty="0" smtClean="0"/>
              <a:t>(joint w/ Lydia Chilton)</a:t>
            </a:r>
          </a:p>
          <a:p>
            <a:pPr algn="l"/>
            <a:r>
              <a:rPr lang="en-US" sz="2400" dirty="0" smtClean="0"/>
              <a:t>ACM-EC 2010</a:t>
            </a:r>
          </a:p>
        </p:txBody>
      </p:sp>
    </p:spTree>
    <p:extLst>
      <p:ext uri="{BB962C8B-B14F-4D97-AF65-F5344CB8AC3E}">
        <p14:creationId xmlns:p14="http://schemas.microsoft.com/office/powerpoint/2010/main" val="37817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Rational Model of </a:t>
            </a:r>
            <a:r>
              <a:rPr lang="en-US" dirty="0" err="1" smtClean="0"/>
              <a:t>Crowdsourcing</a:t>
            </a:r>
            <a:r>
              <a:rPr lang="en-US" dirty="0" smtClean="0"/>
              <a:t> Labor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000" dirty="0" smtClean="0"/>
              <a:t>We want a model that will predict a worker’s output</a:t>
            </a:r>
          </a:p>
          <a:p>
            <a:pPr lvl="1"/>
            <a:r>
              <a:rPr lang="en-US" sz="1600" dirty="0" smtClean="0"/>
              <a:t>y = output</a:t>
            </a:r>
          </a:p>
          <a:p>
            <a:pPr lvl="1"/>
            <a:r>
              <a:rPr lang="en-US" sz="1600" dirty="0" smtClean="0"/>
              <a:t>y* = the last unit of output from the worker</a:t>
            </a:r>
          </a:p>
          <a:p>
            <a:pPr lvl="1"/>
            <a:r>
              <a:rPr lang="en-US" sz="1600" dirty="0" smtClean="0"/>
              <a:t>P(y) = payment as a function of output</a:t>
            </a:r>
          </a:p>
          <a:p>
            <a:pPr lvl="1"/>
            <a:r>
              <a:rPr lang="en-US" sz="1600" dirty="0" smtClean="0"/>
              <a:t>p(y) = P’(y).  In the case that P(y) = </a:t>
            </a:r>
            <a:r>
              <a:rPr lang="en-US" sz="1600" dirty="0" err="1" smtClean="0"/>
              <a:t>wage_rate</a:t>
            </a:r>
            <a:r>
              <a:rPr lang="en-US" sz="1600" dirty="0" smtClean="0"/>
              <a:t>*y, p(y) = </a:t>
            </a:r>
            <a:r>
              <a:rPr lang="en-US" sz="1600" dirty="0" err="1" smtClean="0"/>
              <a:t>wage_rate</a:t>
            </a:r>
            <a:r>
              <a:rPr lang="en-US" sz="1600" dirty="0" smtClean="0"/>
              <a:t>.</a:t>
            </a:r>
          </a:p>
          <a:p>
            <a:r>
              <a:rPr lang="en-US" sz="2000" dirty="0" smtClean="0"/>
              <a:t>A rationa</a:t>
            </a:r>
            <a:r>
              <a:rPr lang="en-US" sz="2000" dirty="0"/>
              <a:t>l</a:t>
            </a:r>
            <a:r>
              <a:rPr lang="en-US" sz="2000" dirty="0" smtClean="0"/>
              <a:t> user will supply output, y, to maximize Payment – Cost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Workers will rationally set y* (the last unit of work) where p(y*) = c(y*)</a:t>
            </a:r>
          </a:p>
          <a:p>
            <a:r>
              <a:rPr lang="en-US" sz="2000" dirty="0" smtClean="0"/>
              <a:t>If p(y*) = 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>
                <a:latin typeface="+mj-lt"/>
              </a:rPr>
              <a:t>t  then a worker’s reservation wage is 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We can </a:t>
            </a:r>
            <a:r>
              <a:rPr lang="en-US" sz="2000" dirty="0"/>
              <a:t>experimentally </a:t>
            </a:r>
            <a:r>
              <a:rPr lang="en-US" sz="2000" dirty="0" smtClean="0">
                <a:latin typeface="+mj-lt"/>
              </a:rPr>
              <a:t>determine p(y*) on AMT by offering users a task where they are offered less and less money to do small amounts of work until they elect not to work anymore.  That payment is p(y*)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05200"/>
            <a:ext cx="5581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105400"/>
            <a:ext cx="18383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8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Reservation Wage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" y="2057400"/>
            <a:ext cx="7086600" cy="3886200"/>
            <a:chOff x="0" y="1143000"/>
            <a:chExt cx="7086600" cy="38862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295400"/>
              <a:ext cx="6869929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1143000"/>
              <a:ext cx="7086600" cy="388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62425"/>
            <a:ext cx="5143500" cy="231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1524000"/>
            <a:ext cx="277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Instructions before starting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3392269"/>
            <a:ext cx="1944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 smtClean="0"/>
              <a:t>Message between</a:t>
            </a:r>
          </a:p>
          <a:p>
            <a:pPr algn="r"/>
            <a:r>
              <a:rPr lang="en-US" b="1" i="1" dirty="0" smtClean="0"/>
              <a:t>sets of 10 clicks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185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order to find reservation wage, the price for each set of 10 clicks decreased such that the wages approach P bar asymptotically: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Example: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Fractional payment problem: pay probabilistically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2286000"/>
            <a:ext cx="3771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3429000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# Click</a:t>
                      </a:r>
                      <a:r>
                        <a:rPr lang="en-US" u="sng" baseline="0" dirty="0" smtClean="0"/>
                        <a:t> groups (y)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Payment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Wages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$0.0625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$0.474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$0.0118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2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Experiments to test invariance of reservation wage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D </a:t>
            </a:r>
            <a:r>
              <a:rPr lang="en-US" dirty="0" smtClean="0">
                <a:latin typeface="+mj-lt"/>
              </a:rPr>
              <a:t>Difficulty</a:t>
            </a:r>
          </a:p>
          <a:p>
            <a:pPr lvl="1"/>
            <a:r>
              <a:rPr lang="en-US" sz="1600" dirty="0" smtClean="0">
                <a:latin typeface="+mj-lt"/>
              </a:rPr>
              <a:t>Is time per click, total output and reservation wage affected by the distance between the targets.  (300px apart and 600px apart)</a:t>
            </a:r>
          </a:p>
          <a:p>
            <a:r>
              <a:rPr lang="en-US" dirty="0" smtClean="0">
                <a:latin typeface="Symbol" pitchFamily="18" charset="2"/>
              </a:rPr>
              <a:t>D </a:t>
            </a:r>
            <a:r>
              <a:rPr lang="en-US" dirty="0" smtClean="0"/>
              <a:t>Price</a:t>
            </a:r>
          </a:p>
          <a:p>
            <a:pPr lvl="1"/>
            <a:r>
              <a:rPr lang="en-US" sz="1600" dirty="0" smtClean="0"/>
              <a:t>s time per click, total output and reservation wage affected by offering different baseline price? (P bar)</a:t>
            </a:r>
            <a:endParaRPr lang="en-US" sz="1600" dirty="0"/>
          </a:p>
          <a:p>
            <a:endParaRPr lang="en-US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22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ymbol" pitchFamily="18" charset="2"/>
              </a:rPr>
              <a:t>D </a:t>
            </a:r>
            <a:r>
              <a:rPr lang="en-US" dirty="0" smtClean="0">
                <a:latin typeface="+mj-lt"/>
              </a:rPr>
              <a:t>Difficulty R</a:t>
            </a:r>
            <a:r>
              <a:rPr lang="en-US" dirty="0" smtClean="0"/>
              <a:t>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2071498"/>
              </p:ext>
            </p:extLst>
          </p:nvPr>
        </p:nvGraphicFramePr>
        <p:xfrm>
          <a:off x="228600" y="1762760"/>
          <a:ext cx="46482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422400"/>
                <a:gridCol w="1549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</a:t>
                      </a:r>
                    </a:p>
                    <a:p>
                      <a:r>
                        <a:rPr lang="en-US" dirty="0" smtClean="0"/>
                        <a:t>(300 pixels)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</a:t>
                      </a:r>
                    </a:p>
                    <a:p>
                      <a:r>
                        <a:rPr lang="en-US" dirty="0" smtClean="0"/>
                        <a:t>(600 pixels)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per block completion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10.93 sec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# of blocks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19.83 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20.08 blocks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Log(average # of blocks completed)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Log(reservation</a:t>
                      </a:r>
                      <a:r>
                        <a:rPr lang="en-US" baseline="0" dirty="0" smtClean="0"/>
                        <a:t> wage)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029200" y="1600200"/>
          <a:ext cx="4114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Acrobat Document" r:id="rId3" imgW="4114766" imgH="4114800" progId="AcroExch.Document.7">
                  <p:embed/>
                </p:oleObj>
              </mc:Choice>
              <mc:Fallback>
                <p:oleObj name="Acrobat Document" r:id="rId3" imgW="4114766" imgH="4114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41148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1200" y="5842337"/>
            <a:ext cx="2486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92 participants</a:t>
            </a:r>
          </a:p>
          <a:p>
            <a:r>
              <a:rPr lang="en-US" sz="1400" dirty="0" smtClean="0"/>
              <a:t>42 randomly assigned to “Easy”</a:t>
            </a:r>
          </a:p>
          <a:p>
            <a:r>
              <a:rPr lang="en-US" sz="1400" dirty="0" smtClean="0"/>
              <a:t>72 self-reported females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D </a:t>
            </a:r>
            <a:r>
              <a:rPr lang="en-US" dirty="0" smtClean="0">
                <a:latin typeface="+mj-lt"/>
              </a:rPr>
              <a:t>Difficulty 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Harder task more time consuming, but no effect on output</a:t>
            </a:r>
          </a:p>
          <a:p>
            <a:r>
              <a:rPr lang="en-US" dirty="0" smtClean="0"/>
              <a:t>Differences in imputed reservation wage</a:t>
            </a:r>
          </a:p>
          <a:p>
            <a:pPr lvl="1"/>
            <a:r>
              <a:rPr lang="en-US" dirty="0" smtClean="0"/>
              <a:t>$.89/hour</a:t>
            </a:r>
          </a:p>
          <a:p>
            <a:pPr lvl="1"/>
            <a:r>
              <a:rPr lang="en-US" dirty="0" smtClean="0"/>
              <a:t>$1.50/hour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759795"/>
              </p:ext>
            </p:extLst>
          </p:nvPr>
        </p:nvGraphicFramePr>
        <p:xfrm>
          <a:off x="304800" y="1524000"/>
          <a:ext cx="4114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Acrobat Document" r:id="rId3" imgW="4114766" imgH="4114800" progId="AcroExch.Document.7">
                  <p:embed/>
                </p:oleObj>
              </mc:Choice>
              <mc:Fallback>
                <p:oleObj name="Acrobat Document" r:id="rId3" imgW="4114766" imgH="4114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41148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4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ymbol" pitchFamily="18" charset="2"/>
              </a:rPr>
              <a:t>D </a:t>
            </a:r>
            <a:r>
              <a:rPr lang="en-US" dirty="0" smtClean="0">
                <a:latin typeface="+mj-lt"/>
              </a:rPr>
              <a:t>Price R</a:t>
            </a:r>
            <a:r>
              <a:rPr lang="en-US" dirty="0" smtClean="0"/>
              <a:t>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0674314"/>
              </p:ext>
            </p:extLst>
          </p:nvPr>
        </p:nvGraphicFramePr>
        <p:xfrm>
          <a:off x="304800" y="1371600"/>
          <a:ext cx="43434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6472"/>
                <a:gridCol w="1329128"/>
                <a:gridCol w="1447800"/>
              </a:tblGrid>
              <a:tr h="635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dirty="0" smtClean="0"/>
                        <a:t>10 cents)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dirty="0" smtClean="0"/>
                        <a:t>30 cents)</a:t>
                      </a:r>
                      <a:endParaRPr lang="en-US" dirty="0"/>
                    </a:p>
                  </a:txBody>
                  <a:tcPr/>
                </a:tc>
              </a:tr>
              <a:tr h="907915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# of blocks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19.83 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24.07 blocks</a:t>
                      </a:r>
                      <a:endParaRPr lang="en-US" dirty="0"/>
                    </a:p>
                  </a:txBody>
                  <a:tcPr/>
                </a:tc>
              </a:tr>
              <a:tr h="907915">
                <a:tc>
                  <a:txBody>
                    <a:bodyPr/>
                    <a:lstStyle/>
                    <a:p>
                      <a:r>
                        <a:rPr lang="en-US" dirty="0" smtClean="0"/>
                        <a:t>Log(average # of blocks completed)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2.71</a:t>
                      </a:r>
                      <a:endParaRPr lang="en-US" dirty="0"/>
                    </a:p>
                  </a:txBody>
                  <a:tcPr/>
                </a:tc>
              </a:tr>
              <a:tr h="635540">
                <a:tc>
                  <a:txBody>
                    <a:bodyPr/>
                    <a:lstStyle/>
                    <a:p>
                      <a:r>
                        <a:rPr lang="en-US" dirty="0" smtClean="0"/>
                        <a:t>Log(reservation</a:t>
                      </a:r>
                      <a:r>
                        <a:rPr lang="en-US" baseline="0" dirty="0" smtClean="0"/>
                        <a:t> wage)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</a:tr>
              <a:tr h="1180289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completing fewer than 10 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31000"/>
              </p:ext>
            </p:extLst>
          </p:nvPr>
        </p:nvGraphicFramePr>
        <p:xfrm>
          <a:off x="4876800" y="1371600"/>
          <a:ext cx="4114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Acrobat Document" r:id="rId4" imgW="4114766" imgH="4114800" progId="AcroExch.Document.7">
                  <p:embed/>
                </p:oleObj>
              </mc:Choice>
              <mc:Fallback>
                <p:oleObj name="Acrobat Document" r:id="rId4" imgW="4114766" imgH="4114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41148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47565" y="5638800"/>
            <a:ext cx="2486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198 participants</a:t>
            </a:r>
          </a:p>
          <a:p>
            <a:r>
              <a:rPr lang="en-US" sz="1400" dirty="0" smtClean="0"/>
              <a:t>42 randomly assigned to “Easy”</a:t>
            </a:r>
          </a:p>
          <a:p>
            <a:r>
              <a:rPr lang="en-US" sz="1400" dirty="0" smtClean="0"/>
              <a:t>72 self-reported females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D </a:t>
            </a:r>
            <a:r>
              <a:rPr lang="en-US" dirty="0" smtClean="0">
                <a:latin typeface="+mj-lt"/>
              </a:rPr>
              <a:t>Price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Lower price lowers output</a:t>
            </a:r>
          </a:p>
          <a:p>
            <a:r>
              <a:rPr lang="en-US" dirty="0" smtClean="0"/>
              <a:t>But, difference in reservation wages: </a:t>
            </a:r>
          </a:p>
          <a:p>
            <a:pPr lvl="1"/>
            <a:r>
              <a:rPr lang="en-US" dirty="0" smtClean="0"/>
              <a:t>$.71/hour LOW </a:t>
            </a:r>
          </a:p>
          <a:p>
            <a:pPr lvl="1"/>
            <a:r>
              <a:rPr lang="en-US" dirty="0" smtClean="0"/>
              <a:t>$1.56/hour HIGH</a:t>
            </a:r>
          </a:p>
          <a:p>
            <a:r>
              <a:rPr lang="en-US" dirty="0" smtClean="0"/>
              <a:t>Where does the model fail?:</a:t>
            </a:r>
          </a:p>
          <a:p>
            <a:pPr lvl="1"/>
            <a:r>
              <a:rPr lang="en-US" dirty="0" smtClean="0"/>
              <a:t>Several possibilities</a:t>
            </a:r>
          </a:p>
          <a:p>
            <a:pPr lvl="1"/>
            <a:r>
              <a:rPr lang="en-US" dirty="0" smtClean="0"/>
              <a:t>Some evidence for target earning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86200" y="1600200"/>
            <a:ext cx="4952999" cy="2680661"/>
            <a:chOff x="76201" y="3720139"/>
            <a:chExt cx="4952999" cy="2680661"/>
          </a:xfrm>
        </p:grpSpPr>
        <p:sp>
          <p:nvSpPr>
            <p:cNvPr id="7" name="TextBox 6"/>
            <p:cNvSpPr txBox="1"/>
            <p:nvPr/>
          </p:nvSpPr>
          <p:spPr>
            <a:xfrm>
              <a:off x="1913026" y="6108159"/>
              <a:ext cx="1684086" cy="29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log(reservation wage)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119045" y="4925226"/>
              <a:ext cx="683133" cy="29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density</a:t>
              </a:r>
              <a:endParaRPr lang="en-US" sz="1400" dirty="0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720139"/>
              <a:ext cx="4648200" cy="2423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ounded Rectangle 4"/>
          <p:cNvSpPr/>
          <p:nvPr/>
        </p:nvSpPr>
        <p:spPr>
          <a:xfrm>
            <a:off x="5486400" y="50292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implausibly low reservation wages  </a:t>
            </a:r>
          </a:p>
          <a:p>
            <a:pPr algn="ctr"/>
            <a:r>
              <a:rPr lang="en-US" dirty="0" smtClean="0"/>
              <a:t>~4 cents/hour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5029200" y="4023686"/>
            <a:ext cx="1866900" cy="1005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0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          Should I                           ?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2600"/>
            <a:ext cx="4426857" cy="653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828800"/>
            <a:ext cx="2795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Gross payment:</a:t>
            </a:r>
            <a:endParaRPr lang="en-US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5791200"/>
            <a:ext cx="8745279" cy="57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2743200"/>
            <a:ext cx="2500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it takes: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2829580"/>
            <a:ext cx="640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Took me 68s – implied wage of $2.12/hour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63530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Perceptions of employer </a:t>
            </a:r>
            <a:r>
              <a:rPr lang="en-US" sz="3200" dirty="0" smtClean="0"/>
              <a:t>standards &amp;</a:t>
            </a:r>
          </a:p>
          <a:p>
            <a:r>
              <a:rPr lang="en-US" sz="3200" dirty="0" smtClean="0"/>
              <a:t>Probability of acceptance/rejection: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724400"/>
            <a:ext cx="7080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/>
              <a:t>Do NOT use Google search, Bing search, Yahoo search, </a:t>
            </a:r>
            <a:r>
              <a:rPr lang="en-US" b="1" dirty="0" err="1"/>
              <a:t>Mapquest</a:t>
            </a:r>
            <a:r>
              <a:rPr lang="en-US" b="1" dirty="0"/>
              <a:t>, Yelp, </a:t>
            </a:r>
            <a:endParaRPr lang="en-US" b="1" dirty="0" smtClean="0"/>
          </a:p>
          <a:p>
            <a:r>
              <a:rPr lang="en-US" b="1" dirty="0" smtClean="0"/>
              <a:t>YouTube</a:t>
            </a:r>
            <a:r>
              <a:rPr lang="en-US" b="1" dirty="0"/>
              <a:t>, </a:t>
            </a:r>
            <a:r>
              <a:rPr lang="en-US" b="1" dirty="0" err="1"/>
              <a:t>OpenTable</a:t>
            </a:r>
            <a:r>
              <a:rPr lang="en-US" b="1" dirty="0"/>
              <a:t> or Google Maps to find a photo. </a:t>
            </a:r>
            <a:endParaRPr lang="en-US" b="1" dirty="0" smtClean="0"/>
          </a:p>
          <a:p>
            <a:r>
              <a:rPr lang="en-US" b="1" dirty="0" smtClean="0"/>
              <a:t>If </a:t>
            </a:r>
            <a:r>
              <a:rPr lang="en-US" b="1" dirty="0"/>
              <a:t>you do this, you will not be paid for your work. 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609600"/>
            <a:ext cx="32670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Evidence for Target Earning</a:t>
            </a:r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619810"/>
              </p:ext>
            </p:extLst>
          </p:nvPr>
        </p:nvGraphicFramePr>
        <p:xfrm>
          <a:off x="2590800" y="1066800"/>
          <a:ext cx="57912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Acrobat Document" r:id="rId3" imgW="4114766" imgH="4114800" progId="AcroExch.Document.7">
                  <p:embed/>
                </p:oleObj>
              </mc:Choice>
              <mc:Fallback>
                <p:oleObj name="Acrobat Document" r:id="rId3" imgW="4114766" imgH="4114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57912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57200" y="14478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Preference for </a:t>
            </a:r>
          </a:p>
          <a:p>
            <a:pPr algn="ctr"/>
            <a:r>
              <a:rPr lang="en-US" dirty="0" smtClean="0"/>
              <a:t>Y mod 5 = 0?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81000" y="5257800"/>
            <a:ext cx="1981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Try to earn as much as possible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90800" y="1905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</p:cNvCxnSpPr>
          <p:nvPr/>
        </p:nvCxnSpPr>
        <p:spPr>
          <a:xfrm>
            <a:off x="2590800" y="1905000"/>
            <a:ext cx="1143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>
            <a:off x="2362200" y="5715000"/>
            <a:ext cx="403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Expectations and Output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“Employer Expectations, Peer Effects and Productivity: Evidence from a Series of Experiments” (working paper)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14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posting on </a:t>
            </a:r>
            <a:r>
              <a:rPr lang="en-US" dirty="0" err="1" smtClean="0"/>
              <a:t>MTurk</a:t>
            </a:r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152400" y="1932092"/>
            <a:ext cx="8832960" cy="4209443"/>
            <a:chOff x="134862" y="1197900"/>
            <a:chExt cx="8832960" cy="420944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524000"/>
              <a:ext cx="8229600" cy="388334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283182" y="1197900"/>
                <a:ext cx="6420600" cy="53496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8422" y="1192140"/>
                  <a:ext cx="64515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0" name="Ink 29"/>
                <p14:cNvContentPartPr/>
                <p14:nvPr/>
              </p14:nvContentPartPr>
              <p14:xfrm>
                <a:off x="3041502" y="2879100"/>
                <a:ext cx="917640" cy="35100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24582" y="2868660"/>
                  <a:ext cx="9500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4" name="Ink 53"/>
                <p14:cNvContentPartPr/>
                <p14:nvPr/>
              </p14:nvContentPartPr>
              <p14:xfrm>
                <a:off x="4147062" y="2718180"/>
                <a:ext cx="4820760" cy="80460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32302" y="2708456"/>
                  <a:ext cx="4854240" cy="829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0" name="Ink 109"/>
                <p14:cNvContentPartPr/>
                <p14:nvPr/>
              </p14:nvContentPartPr>
              <p14:xfrm>
                <a:off x="134862" y="1416420"/>
                <a:ext cx="209520" cy="341280"/>
              </p14:xfrm>
            </p:contentPart>
          </mc:Choice>
          <mc:Fallback xmlns="">
            <p:pic>
              <p:nvPicPr>
                <p:cNvPr id="110" name="Ink 109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662" y="1409940"/>
                  <a:ext cx="243720" cy="36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58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Task: </a:t>
            </a:r>
            <a:r>
              <a:rPr lang="en-US" dirty="0"/>
              <a:t>I</a:t>
            </a:r>
            <a:r>
              <a:rPr lang="en-US" dirty="0" smtClean="0"/>
              <a:t>mage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problem</a:t>
            </a:r>
          </a:p>
          <a:p>
            <a:pPr lvl="1"/>
            <a:r>
              <a:rPr lang="en-US" dirty="0" smtClean="0"/>
              <a:t>Realistic that we are asking </a:t>
            </a:r>
            <a:r>
              <a:rPr lang="en-US" dirty="0" err="1" smtClean="0"/>
              <a:t>Turkers</a:t>
            </a:r>
            <a:endParaRPr lang="en-US" dirty="0" smtClean="0"/>
          </a:p>
          <a:p>
            <a:r>
              <a:rPr lang="en-US" dirty="0" smtClean="0"/>
              <a:t>Graphical so easy to: </a:t>
            </a:r>
          </a:p>
          <a:p>
            <a:pPr lvl="1"/>
            <a:r>
              <a:rPr lang="en-US" dirty="0" smtClean="0"/>
              <a:t>Convey expectations</a:t>
            </a:r>
          </a:p>
          <a:p>
            <a:pPr lvl="1"/>
            <a:r>
              <a:rPr lang="en-US" dirty="0" smtClean="0"/>
              <a:t>Expose workers to the output of other workers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95979"/>
            <a:ext cx="4038600" cy="4134405"/>
          </a:xfrm>
        </p:spPr>
      </p:pic>
    </p:spTree>
    <p:extLst>
      <p:ext uri="{BB962C8B-B14F-4D97-AF65-F5344CB8AC3E}">
        <p14:creationId xmlns:p14="http://schemas.microsoft.com/office/powerpoint/2010/main" val="13627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workers find the labeling costly?</a:t>
            </a:r>
          </a:p>
          <a:p>
            <a:r>
              <a:rPr lang="en-US" dirty="0" smtClean="0"/>
              <a:t>Can employer-provided work samples shown influence labor supply?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A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72535354"/>
              </p:ext>
            </p:extLst>
          </p:nvPr>
        </p:nvGraphicFramePr>
        <p:xfrm>
          <a:off x="762000" y="1397000"/>
          <a:ext cx="8001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1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and LOW Group work samples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86000"/>
            <a:ext cx="2667000" cy="407867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19338"/>
            <a:ext cx="2681287" cy="33956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940222" y="1762020"/>
              <a:ext cx="1528200" cy="404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9062" y="1750140"/>
                <a:ext cx="15508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664782" y="1733220"/>
              <a:ext cx="1636920" cy="399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262" y="1720620"/>
                <a:ext cx="16614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4147422" y="3867660"/>
              <a:ext cx="623880" cy="18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4822" y="3848580"/>
                <a:ext cx="655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/>
              <p14:cNvContentPartPr/>
              <p14:nvPr/>
            </p14:nvContentPartPr>
            <p14:xfrm>
              <a:off x="4086582" y="3468780"/>
              <a:ext cx="284040" cy="311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0382" y="3456540"/>
                <a:ext cx="3186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/>
              <p14:cNvContentPartPr/>
              <p14:nvPr/>
            </p14:nvContentPartPr>
            <p14:xfrm>
              <a:off x="4500942" y="3463380"/>
              <a:ext cx="282960" cy="3369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4382" y="3445020"/>
                <a:ext cx="315720" cy="3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78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workers label same image after exposure to work sample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464765"/>
            <a:ext cx="4581525" cy="43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15" y="261480"/>
            <a:ext cx="6823685" cy="6596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00200"/>
            <a:ext cx="796749" cy="11046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600173" y="4591761"/>
            <a:ext cx="825976" cy="84557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" y="3200400"/>
            <a:ext cx="3255656" cy="3657600"/>
            <a:chOff x="1" y="3200400"/>
            <a:chExt cx="3255656" cy="3657600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5029200"/>
              <a:ext cx="2057400" cy="10339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But lower on extensive margin </a:t>
              </a:r>
            </a:p>
          </p:txBody>
        </p:sp>
        <p:cxnSp>
          <p:nvCxnSpPr>
            <p:cNvPr id="12" name="Straight Arrow Connector 11"/>
            <p:cNvCxnSpPr>
              <a:stCxn id="11" idx="3"/>
            </p:cNvCxnSpPr>
            <p:nvPr/>
          </p:nvCxnSpPr>
          <p:spPr>
            <a:xfrm flipV="1">
              <a:off x="2209800" y="3200400"/>
              <a:ext cx="1045857" cy="23457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057400" y="5546160"/>
              <a:ext cx="1143000" cy="5169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7107"/>
              <a:ext cx="3048000" cy="67089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1436" y="261480"/>
            <a:ext cx="4271964" cy="2213888"/>
            <a:chOff x="71436" y="261480"/>
            <a:chExt cx="4271964" cy="2213888"/>
          </a:xfrm>
        </p:grpSpPr>
        <p:sp>
          <p:nvSpPr>
            <p:cNvPr id="8" name="Rounded Rectangle 7"/>
            <p:cNvSpPr/>
            <p:nvPr/>
          </p:nvSpPr>
          <p:spPr>
            <a:xfrm>
              <a:off x="152399" y="261480"/>
              <a:ext cx="2015515" cy="15673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Greater output on intensive margin in HIGH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>
              <a:off x="2167914" y="1045140"/>
              <a:ext cx="2175486" cy="216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6" y="1904999"/>
              <a:ext cx="2557463" cy="570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4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workers punish peers producing low output work?</a:t>
            </a:r>
          </a:p>
          <a:p>
            <a:pPr lvl="1"/>
            <a:r>
              <a:rPr lang="en-US" dirty="0" smtClean="0"/>
              <a:t>“Output” defined as number of labels produced </a:t>
            </a:r>
          </a:p>
          <a:p>
            <a:r>
              <a:rPr lang="en-US" dirty="0" smtClean="0"/>
              <a:t>What does punishment (if it exists)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broadly: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I find this task?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How does my situation (earnings, qualifications, etc.) affect my decisions?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4038600" cy="978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19600"/>
            <a:ext cx="369964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r>
              <a:rPr lang="en-US" dirty="0"/>
              <a:t>B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86501670"/>
              </p:ext>
            </p:extLst>
          </p:nvPr>
        </p:nvGraphicFramePr>
        <p:xfrm>
          <a:off x="762000" y="1295400"/>
          <a:ext cx="7391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7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4040188" cy="639762"/>
          </a:xfrm>
        </p:spPr>
        <p:txBody>
          <a:bodyPr/>
          <a:lstStyle/>
          <a:p>
            <a:r>
              <a:rPr lang="en-US" dirty="0" smtClean="0"/>
              <a:t>Inspects work from Peer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600" y="393223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Then recommends approve/reject:</a:t>
            </a:r>
            <a:endParaRPr lang="en-US" dirty="0"/>
          </a:p>
        </p:txBody>
      </p:sp>
      <p:pic>
        <p:nvPicPr>
          <p:cNvPr id="7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87121"/>
            <a:ext cx="2133600" cy="2394279"/>
          </a:xfrm>
          <a:prstGeom prst="rect">
            <a:avLst/>
          </a:prstGeom>
        </p:spPr>
      </p:pic>
      <p:pic>
        <p:nvPicPr>
          <p:cNvPr id="8" name="Content Placeholder 5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4819650"/>
            <a:ext cx="2276475" cy="895350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3505200" y="377983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Then the split of a 9 cent bonus:</a:t>
            </a:r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4551153"/>
            <a:ext cx="3965574" cy="2207254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91" y="1219200"/>
            <a:ext cx="2717209" cy="2209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1142862" y="833220"/>
              <a:ext cx="1252080" cy="2750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4222" y="821340"/>
                <a:ext cx="12693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" name="Ink 61"/>
              <p14:cNvContentPartPr/>
              <p14:nvPr/>
            </p14:nvContentPartPr>
            <p14:xfrm>
              <a:off x="3617862" y="706140"/>
              <a:ext cx="2686680" cy="15548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2742" y="696060"/>
                <a:ext cx="2709000" cy="15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3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2400"/>
            <a:ext cx="6490223" cy="646529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525715" y="2209800"/>
            <a:ext cx="5436935" cy="3259015"/>
            <a:chOff x="3525715" y="2209800"/>
            <a:chExt cx="5436935" cy="3259015"/>
          </a:xfrm>
        </p:grpSpPr>
        <p:sp>
          <p:nvSpPr>
            <p:cNvPr id="4" name="Rounded Rectangle 3"/>
            <p:cNvSpPr/>
            <p:nvPr/>
          </p:nvSpPr>
          <p:spPr>
            <a:xfrm>
              <a:off x="7010400" y="2209800"/>
              <a:ext cx="1447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Very few rejections of good work</a:t>
              </a:r>
              <a:endParaRPr lang="en-US" dirty="0"/>
            </a:p>
          </p:txBody>
        </p:sp>
        <p:sp>
          <p:nvSpPr>
            <p:cNvPr id="5" name="Left Brace 4"/>
            <p:cNvSpPr/>
            <p:nvPr/>
          </p:nvSpPr>
          <p:spPr>
            <a:xfrm rot="5400000">
              <a:off x="4448175" y="4165355"/>
              <a:ext cx="381000" cy="2225919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4" idx="1"/>
              <a:endCxn id="5" idx="1"/>
            </p:cNvCxnSpPr>
            <p:nvPr/>
          </p:nvCxnSpPr>
          <p:spPr>
            <a:xfrm flipH="1">
              <a:off x="4638675" y="2743200"/>
              <a:ext cx="2371725" cy="23446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49" y="3448426"/>
              <a:ext cx="2609101" cy="47587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604238" y="76200"/>
            <a:ext cx="4308983" cy="2057400"/>
            <a:chOff x="4604238" y="76200"/>
            <a:chExt cx="4308983" cy="2057400"/>
          </a:xfrm>
        </p:grpSpPr>
        <p:sp>
          <p:nvSpPr>
            <p:cNvPr id="11" name="Rounded Rectangle 10"/>
            <p:cNvSpPr/>
            <p:nvPr/>
          </p:nvSpPr>
          <p:spPr>
            <a:xfrm>
              <a:off x="6858000" y="76200"/>
              <a:ext cx="1447800" cy="1371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~ 50-50 split for GOOD work</a:t>
              </a:r>
            </a:p>
            <a:p>
              <a:pPr algn="ctr"/>
              <a:r>
                <a:rPr lang="en-US" dirty="0" smtClean="0"/>
                <a:t>(4 &amp; 5 cents)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>
              <a:off x="4604238" y="762000"/>
              <a:ext cx="2253762" cy="1295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524000"/>
              <a:ext cx="2664821" cy="6096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324600" y="4191000"/>
            <a:ext cx="2638425" cy="2362200"/>
            <a:chOff x="6324600" y="4191000"/>
            <a:chExt cx="2638425" cy="2362200"/>
          </a:xfrm>
        </p:grpSpPr>
        <p:sp>
          <p:nvSpPr>
            <p:cNvPr id="8" name="Rectangle 7"/>
            <p:cNvSpPr/>
            <p:nvPr/>
          </p:nvSpPr>
          <p:spPr>
            <a:xfrm>
              <a:off x="6827261" y="4191000"/>
              <a:ext cx="1859539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Not Shown: </a:t>
              </a:r>
            </a:p>
            <a:p>
              <a:pPr algn="ctr"/>
              <a:r>
                <a:rPr lang="en-US" dirty="0" smtClean="0"/>
                <a:t>Productive workers punish more</a:t>
              </a:r>
              <a:endParaRPr lang="en-US" dirty="0"/>
            </a:p>
          </p:txBody>
        </p:sp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5324475"/>
              <a:ext cx="2514600" cy="619125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6010275"/>
              <a:ext cx="2638425" cy="54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4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relationship between productivity and punishment causal? </a:t>
            </a:r>
          </a:p>
          <a:p>
            <a:pPr lvl="1"/>
            <a:r>
              <a:rPr lang="en-US" dirty="0" smtClean="0"/>
              <a:t>Are high-productivity “types” are just more prone to punishment?</a:t>
            </a:r>
          </a:p>
          <a:p>
            <a:r>
              <a:rPr lang="en-US" dirty="0" smtClean="0"/>
              <a:t>Idea: try to induce changes in productivity w/o changing labor supply on the extensive margin, then follow-up with another labeling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C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61090519"/>
              </p:ext>
            </p:extLst>
          </p:nvPr>
        </p:nvGraphicFramePr>
        <p:xfrm>
          <a:off x="762000" y="1397000"/>
          <a:ext cx="7848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6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381000"/>
            <a:ext cx="5903238" cy="48006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3766226"/>
            <a:ext cx="3390900" cy="1028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086600" y="7620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Worker starts labeling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86600" y="3657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 In CURB, </a:t>
            </a:r>
          </a:p>
          <a:p>
            <a:pPr algn="ctr"/>
            <a:r>
              <a:rPr lang="en-US" dirty="0" smtClean="0"/>
              <a:t>notice after 2</a:t>
            </a:r>
            <a:r>
              <a:rPr lang="en-US" baseline="30000" dirty="0" smtClean="0"/>
              <a:t>nd</a:t>
            </a:r>
            <a:r>
              <a:rPr lang="en-US" dirty="0" smtClean="0"/>
              <a:t> label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86600" y="2136842"/>
            <a:ext cx="1828800" cy="1139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In NONE, no change in interface after 2</a:t>
            </a:r>
            <a:r>
              <a:rPr lang="en-US" baseline="30000" dirty="0" smtClean="0"/>
              <a:t>nd</a:t>
            </a:r>
            <a:r>
              <a:rPr lang="en-US" dirty="0" smtClean="0"/>
              <a:t>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1" y="5867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GOAL: Variation in on the intensive margin without inducing selection on the extensive margin</a:t>
            </a:r>
          </a:p>
        </p:txBody>
      </p:sp>
      <p:cxnSp>
        <p:nvCxnSpPr>
          <p:cNvPr id="10" name="Straight Arrow Connector 9"/>
          <p:cNvCxnSpPr>
            <a:stCxn id="6" idx="1"/>
            <a:endCxn id="3" idx="3"/>
          </p:cNvCxnSpPr>
          <p:nvPr/>
        </p:nvCxnSpPr>
        <p:spPr>
          <a:xfrm flipH="1">
            <a:off x="6191251" y="4114800"/>
            <a:ext cx="895349" cy="16577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86487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7416942" y="1578060"/>
              <a:ext cx="0" cy="12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8" name="Ink 67"/>
              <p14:cNvContentPartPr/>
              <p14:nvPr/>
            </p14:nvContentPartPr>
            <p14:xfrm>
              <a:off x="6109782" y="485460"/>
              <a:ext cx="3001320" cy="5353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5382" y="469620"/>
                <a:ext cx="30326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" name="Ink 68"/>
              <p14:cNvContentPartPr/>
              <p14:nvPr/>
            </p14:nvContentPartPr>
            <p14:xfrm>
              <a:off x="5987793" y="1011988"/>
              <a:ext cx="1734120" cy="4978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9873" y="997588"/>
                <a:ext cx="17557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4" name="Ink 93"/>
              <p14:cNvContentPartPr/>
              <p14:nvPr/>
            </p14:nvContentPartPr>
            <p14:xfrm>
              <a:off x="4089822" y="2921940"/>
              <a:ext cx="74520" cy="1274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2982" y="2914020"/>
                <a:ext cx="90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5" name="Ink 94"/>
              <p14:cNvContentPartPr/>
              <p14:nvPr/>
            </p14:nvContentPartPr>
            <p14:xfrm>
              <a:off x="4211502" y="2925540"/>
              <a:ext cx="2925360" cy="1980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06822" y="2910780"/>
                <a:ext cx="29448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9" name="Ink 98"/>
              <p14:cNvContentPartPr/>
              <p14:nvPr/>
            </p14:nvContentPartPr>
            <p14:xfrm>
              <a:off x="4225182" y="4094820"/>
              <a:ext cx="3368520" cy="1969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1222" y="4084380"/>
                <a:ext cx="3384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6" name="Ink 105"/>
              <p14:cNvContentPartPr/>
              <p14:nvPr/>
            </p14:nvContentPartPr>
            <p14:xfrm>
              <a:off x="4006662" y="3574620"/>
              <a:ext cx="3792600" cy="6537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99822" y="3566700"/>
                <a:ext cx="381312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7" name="Ink 126"/>
              <p14:cNvContentPartPr/>
              <p14:nvPr/>
            </p14:nvContentPartPr>
            <p14:xfrm>
              <a:off x="5508942" y="3135420"/>
              <a:ext cx="36000" cy="3369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93462" y="3123540"/>
                <a:ext cx="63360" cy="3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93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Does exposure to work of peers affect productivity in follow-on </a:t>
            </a:r>
            <a:r>
              <a:rPr lang="en-US" dirty="0" smtClean="0"/>
              <a:t>image labeling tasks</a:t>
            </a:r>
            <a:r>
              <a:rPr lang="en-US" dirty="0"/>
              <a:t>? </a:t>
            </a:r>
            <a:endParaRPr lang="en-US" dirty="0" smtClean="0"/>
          </a:p>
          <a:p>
            <a:pPr marL="742950" lvl="2" indent="-342900"/>
            <a:r>
              <a:rPr lang="en-US" dirty="0" smtClean="0"/>
              <a:t>Experiment D is just Experiment B (evaluation of good/bad work) plus a follow-on image labeling task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64215815"/>
              </p:ext>
            </p:extLst>
          </p:nvPr>
        </p:nvGraphicFramePr>
        <p:xfrm>
          <a:off x="1066800" y="1397000"/>
          <a:ext cx="75438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8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23812"/>
            <a:ext cx="5962650" cy="6810375"/>
          </a:xfrm>
          <a:prstGeom prst="rect">
            <a:avLst/>
          </a:prstGeom>
        </p:spPr>
      </p:pic>
      <p:grpSp>
        <p:nvGrpSpPr>
          <p:cNvPr id="209" name="Group 208"/>
          <p:cNvGrpSpPr/>
          <p:nvPr/>
        </p:nvGrpSpPr>
        <p:grpSpPr>
          <a:xfrm>
            <a:off x="76200" y="70529"/>
            <a:ext cx="3524250" cy="920071"/>
            <a:chOff x="76200" y="70529"/>
            <a:chExt cx="3524250" cy="920071"/>
          </a:xfrm>
        </p:grpSpPr>
        <p:pic>
          <p:nvPicPr>
            <p:cNvPr id="169" name="Picture 16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28625"/>
              <a:ext cx="3524250" cy="5619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4" name="Ink 173"/>
                <p14:cNvContentPartPr/>
                <p14:nvPr/>
              </p14:nvContentPartPr>
              <p14:xfrm>
                <a:off x="188150" y="70529"/>
                <a:ext cx="2351160" cy="255960"/>
              </p14:xfrm>
            </p:contentPart>
          </mc:Choice>
          <mc:Fallback xmlns="">
            <p:pic>
              <p:nvPicPr>
                <p:cNvPr id="174" name="Ink 17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268" y="61169"/>
                  <a:ext cx="2377444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/>
          <p:cNvGrpSpPr/>
          <p:nvPr/>
        </p:nvGrpSpPr>
        <p:grpSpPr>
          <a:xfrm>
            <a:off x="3857625" y="557249"/>
            <a:ext cx="5210175" cy="966751"/>
            <a:chOff x="3857625" y="557249"/>
            <a:chExt cx="5210175" cy="966751"/>
          </a:xfrm>
        </p:grpSpPr>
        <p:pic>
          <p:nvPicPr>
            <p:cNvPr id="170" name="Picture 16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625" y="971550"/>
              <a:ext cx="5210175" cy="5524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5" name="Ink 194"/>
                <p14:cNvContentPartPr/>
                <p14:nvPr/>
              </p14:nvContentPartPr>
              <p14:xfrm>
                <a:off x="4443350" y="557249"/>
                <a:ext cx="2113920" cy="252720"/>
              </p14:xfrm>
            </p:contentPart>
          </mc:Choice>
          <mc:Fallback xmlns="">
            <p:pic>
              <p:nvPicPr>
                <p:cNvPr id="195" name="Ink 194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29310" y="544649"/>
                  <a:ext cx="2135160" cy="280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1" name="Rounded Rectangle 210"/>
          <p:cNvSpPr/>
          <p:nvPr/>
        </p:nvSpPr>
        <p:spPr>
          <a:xfrm>
            <a:off x="76200" y="52578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Lowest performers seem impervious  </a:t>
            </a:r>
            <a:endParaRPr lang="en-US" dirty="0"/>
          </a:p>
        </p:txBody>
      </p:sp>
      <p:cxnSp>
        <p:nvCxnSpPr>
          <p:cNvPr id="213" name="Straight Arrow Connector 212"/>
          <p:cNvCxnSpPr>
            <a:stCxn id="211" idx="3"/>
          </p:cNvCxnSpPr>
          <p:nvPr/>
        </p:nvCxnSpPr>
        <p:spPr>
          <a:xfrm flipV="1">
            <a:off x="1828800" y="5410200"/>
            <a:ext cx="838200" cy="3429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6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$.04 decision is related to: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topics in economics: </a:t>
            </a:r>
          </a:p>
          <a:p>
            <a:pPr lvl="1"/>
            <a:r>
              <a:rPr lang="en-US" dirty="0" smtClean="0"/>
              <a:t>Labor supply</a:t>
            </a:r>
          </a:p>
          <a:p>
            <a:pPr lvl="1"/>
            <a:r>
              <a:rPr lang="en-US" dirty="0" smtClean="0"/>
              <a:t>Job Search</a:t>
            </a:r>
          </a:p>
          <a:p>
            <a:pPr lvl="1"/>
            <a:r>
              <a:rPr lang="en-US" dirty="0" smtClean="0"/>
              <a:t>Decision-making under uncertainty </a:t>
            </a:r>
          </a:p>
          <a:p>
            <a:pPr lvl="1"/>
            <a:r>
              <a:rPr lang="en-US" dirty="0" smtClean="0"/>
              <a:t>Contracts &amp; employer </a:t>
            </a:r>
            <a:r>
              <a:rPr lang="en-US" dirty="0"/>
              <a:t>p</a:t>
            </a:r>
            <a:r>
              <a:rPr lang="en-US" dirty="0" smtClean="0"/>
              <a:t>erceptions </a:t>
            </a:r>
          </a:p>
          <a:p>
            <a:r>
              <a:rPr lang="en-US" dirty="0" smtClean="0"/>
              <a:t>But, does this matter beyond </a:t>
            </a:r>
            <a:r>
              <a:rPr lang="en-US" dirty="0" err="1" smtClean="0"/>
              <a:t>MTurk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Yes--these problems will exist in all online labor markets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Labor Markets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“Online Labor Markets”</a:t>
            </a:r>
            <a:endParaRPr lang="en-US" sz="2000" dirty="0" smtClean="0"/>
          </a:p>
          <a:p>
            <a:pPr algn="l"/>
            <a:r>
              <a:rPr lang="en-US" sz="2400" dirty="0" smtClean="0"/>
              <a:t>To appear as a short paper in: Workshop on Internet and Network Economics (WINE) 2010</a:t>
            </a:r>
          </a:p>
        </p:txBody>
      </p:sp>
    </p:spTree>
    <p:extLst>
      <p:ext uri="{BB962C8B-B14F-4D97-AF65-F5344CB8AC3E}">
        <p14:creationId xmlns:p14="http://schemas.microsoft.com/office/powerpoint/2010/main" val="23177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Labor Markets: </a:t>
            </a:r>
            <a:br>
              <a:rPr lang="en-US" dirty="0" smtClean="0"/>
            </a:br>
            <a:r>
              <a:rPr lang="en-US" dirty="0" smtClean="0"/>
              <a:t>A Surprisingly Early Dispute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 late 1990s / early 2000s debate among economists about potential of OLMs</a:t>
            </a:r>
          </a:p>
          <a:p>
            <a:pPr lvl="1"/>
            <a:r>
              <a:rPr lang="en-US" dirty="0" smtClean="0"/>
              <a:t>Malone “Dawn of the E-lance economy” with small teams of freelancers</a:t>
            </a:r>
          </a:p>
          <a:p>
            <a:pPr lvl="1"/>
            <a:r>
              <a:rPr lang="en-US" dirty="0" err="1" smtClean="0"/>
              <a:t>Autor</a:t>
            </a:r>
            <a:r>
              <a:rPr lang="en-US" dirty="0"/>
              <a:t> </a:t>
            </a:r>
            <a:r>
              <a:rPr lang="en-US" dirty="0" smtClean="0"/>
              <a:t>thought “E-lance” labor market unlikely due to informational problems (adverse selection and moral hazard) </a:t>
            </a:r>
          </a:p>
          <a:p>
            <a:pPr lvl="2"/>
            <a:r>
              <a:rPr lang="en-US" dirty="0" smtClean="0"/>
              <a:t>“online dating sites are great, but people still need to talk before getting married”</a:t>
            </a:r>
          </a:p>
          <a:p>
            <a:r>
              <a:rPr lang="en-US" dirty="0" smtClean="0"/>
              <a:t>What seems to be happening: they were both right</a:t>
            </a:r>
          </a:p>
          <a:p>
            <a:pPr lvl="1"/>
            <a:r>
              <a:rPr lang="en-US" dirty="0" smtClean="0"/>
              <a:t>Online work sites are flourishing, but they do so by focusing on providing “high bandwidth” information</a:t>
            </a:r>
          </a:p>
          <a:p>
            <a:pPr lvl="1"/>
            <a:r>
              <a:rPr lang="en-US" dirty="0" smtClean="0"/>
              <a:t>Even so, problems remain---see </a:t>
            </a:r>
            <a:r>
              <a:rPr lang="en-US" dirty="0" err="1" smtClean="0"/>
              <a:t>Panos</a:t>
            </a:r>
            <a:r>
              <a:rPr lang="en-US" dirty="0" smtClean="0"/>
              <a:t> </a:t>
            </a:r>
            <a:r>
              <a:rPr lang="en-US" dirty="0" err="1" smtClean="0"/>
              <a:t>Ipeirotis</a:t>
            </a:r>
            <a:r>
              <a:rPr lang="en-US" dirty="0" smtClean="0"/>
              <a:t>’ “Plea” to Amazon to fix </a:t>
            </a:r>
            <a:r>
              <a:rPr lang="en-US" dirty="0" err="1" smtClean="0"/>
              <a:t>Mturk</a:t>
            </a:r>
            <a:endParaRPr lang="en-US" dirty="0" smtClean="0"/>
          </a:p>
          <a:p>
            <a:r>
              <a:rPr lang="en-US" dirty="0" smtClean="0"/>
              <a:t>Open questions:</a:t>
            </a:r>
          </a:p>
          <a:p>
            <a:pPr lvl="1"/>
            <a:r>
              <a:rPr lang="en-US" dirty="0" smtClean="0"/>
              <a:t>What are the incentives of platform creators? </a:t>
            </a:r>
          </a:p>
          <a:p>
            <a:pPr lvl="1"/>
            <a:r>
              <a:rPr lang="en-US" dirty="0" smtClean="0"/>
              <a:t>What do they control  &amp; how do they control it? </a:t>
            </a:r>
          </a:p>
          <a:p>
            <a:pPr lvl="1"/>
            <a:r>
              <a:rPr lang="en-US" dirty="0" smtClean="0"/>
              <a:t>What do we need from platforms in the future (Rob Miller @MIT is organizing a workshop at CHI partly about this)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should we think about OLMs?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53" y="1600200"/>
            <a:ext cx="6524047" cy="4525963"/>
          </a:xfrm>
        </p:spPr>
      </p:pic>
      <p:sp>
        <p:nvSpPr>
          <p:cNvPr id="6" name="Rounded Rectangle 5"/>
          <p:cNvSpPr/>
          <p:nvPr/>
        </p:nvSpPr>
        <p:spPr>
          <a:xfrm>
            <a:off x="228600" y="21336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 Valorem Charge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447800" y="25908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28600" y="4724400"/>
            <a:ext cx="1066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Labor price w/o OLM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1295400" y="44196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77200" y="19166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86441" y="510540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32806" y="5867400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of intermediation “bought”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7315200" y="25908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2667000"/>
            <a:ext cx="134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elastic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6248400"/>
            <a:ext cx="844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Ad Valorem charges of ~10% imply very high </a:t>
            </a:r>
            <a:r>
              <a:rPr lang="en-US" dirty="0" err="1" smtClean="0">
                <a:solidFill>
                  <a:srgbClr val="FF0000"/>
                </a:solidFill>
              </a:rPr>
              <a:t>elasticities</a:t>
            </a:r>
            <a:r>
              <a:rPr lang="en-US" dirty="0" smtClean="0">
                <a:solidFill>
                  <a:srgbClr val="FF0000"/>
                </a:solidFill>
              </a:rPr>
              <a:t>, suggesting a competitive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Market in intermediation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Work as a Tool for Economic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labor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Throughout history, labor markets have been segmented by: </a:t>
            </a:r>
          </a:p>
          <a:p>
            <a:pPr lvl="1"/>
            <a:r>
              <a:rPr lang="en-US" dirty="0" smtClean="0"/>
              <a:t>Geography (workers need to live “close” to work)</a:t>
            </a:r>
          </a:p>
          <a:p>
            <a:pPr lvl="1"/>
            <a:r>
              <a:rPr lang="en-US" dirty="0" smtClean="0"/>
              <a:t>National borders (people are hostile to immigration)</a:t>
            </a:r>
          </a:p>
          <a:p>
            <a:r>
              <a:rPr lang="en-US" i="1" dirty="0" smtClean="0"/>
              <a:t>Enormous</a:t>
            </a:r>
            <a:r>
              <a:rPr lang="en-US" dirty="0" smtClean="0"/>
              <a:t> cross-national differences in real wages</a:t>
            </a:r>
          </a:p>
          <a:p>
            <a:pPr lvl="1"/>
            <a:r>
              <a:rPr lang="en-US" dirty="0" smtClean="0"/>
              <a:t>Most consequential violation of the law of one price</a:t>
            </a:r>
          </a:p>
          <a:p>
            <a:r>
              <a:rPr lang="en-US" dirty="0" smtClean="0"/>
              <a:t>Remittances (earnings by workers abroad sent home) are </a:t>
            </a:r>
            <a:r>
              <a:rPr lang="en-US" i="1" dirty="0" smtClean="0">
                <a:solidFill>
                  <a:srgbClr val="FF0000"/>
                </a:solidFill>
              </a:rPr>
              <a:t>three times</a:t>
            </a:r>
            <a:r>
              <a:rPr lang="en-US" dirty="0" smtClean="0"/>
              <a:t> greater than all foreign aid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interventions work?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318959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135469"/>
            <a:ext cx="7566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“</a:t>
            </a:r>
            <a:r>
              <a:rPr lang="en-US" dirty="0"/>
              <a:t>The development impact of a best practice seasonal worker </a:t>
            </a:r>
            <a:r>
              <a:rPr lang="en-US" dirty="0" smtClean="0"/>
              <a:t>policy” by </a:t>
            </a:r>
          </a:p>
          <a:p>
            <a:r>
              <a:rPr lang="en-US" dirty="0" smtClean="0"/>
              <a:t>John Gibson and David McKenzie. World Bank Policy Research Proposal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be done anywhere</a:t>
            </a:r>
          </a:p>
          <a:p>
            <a:r>
              <a:rPr lang="en-US" dirty="0" smtClean="0"/>
              <a:t>Can be designed for people with low skills</a:t>
            </a:r>
          </a:p>
          <a:p>
            <a:r>
              <a:rPr lang="en-US" dirty="0" smtClean="0"/>
              <a:t>Payments go directly to individuals</a:t>
            </a:r>
          </a:p>
          <a:p>
            <a:r>
              <a:rPr lang="en-US" dirty="0" smtClean="0"/>
              <a:t>Low risk (compared to, e.g., agriculture) </a:t>
            </a:r>
          </a:p>
          <a:p>
            <a:r>
              <a:rPr lang="en-US" dirty="0" smtClean="0"/>
              <a:t>Gives people the right incentives to invest in education and skills</a:t>
            </a:r>
          </a:p>
          <a:p>
            <a:pPr lvl="1"/>
            <a:r>
              <a:rPr lang="en-US" dirty="0" smtClean="0"/>
              <a:t>Oster and Millet (2010) found that opening of a call center in India increased female school enrollment in surrounding villages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Charities are moving into this space…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97075"/>
            <a:ext cx="8229600" cy="3732213"/>
          </a:xfrm>
        </p:spPr>
      </p:pic>
    </p:spTree>
    <p:extLst>
      <p:ext uri="{BB962C8B-B14F-4D97-AF65-F5344CB8AC3E}">
        <p14:creationId xmlns:p14="http://schemas.microsoft.com/office/powerpoint/2010/main" val="31992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31838"/>
            <a:ext cx="3581400" cy="3102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1531203"/>
            <a:ext cx="2258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Workers</a:t>
            </a:r>
            <a:endParaRPr lang="en-US" sz="4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3358336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368" y="1531203"/>
            <a:ext cx="1865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Buyers</a:t>
            </a:r>
            <a:endParaRPr lang="en-US" sz="4800" dirty="0"/>
          </a:p>
        </p:txBody>
      </p:sp>
      <p:sp>
        <p:nvSpPr>
          <p:cNvPr id="7" name="Right Arrow 6"/>
          <p:cNvSpPr/>
          <p:nvPr/>
        </p:nvSpPr>
        <p:spPr>
          <a:xfrm>
            <a:off x="3657600" y="2743200"/>
            <a:ext cx="1447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flipH="1">
            <a:off x="3657600" y="36576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Labor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86" y="762000"/>
            <a:ext cx="1409700" cy="6191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6700" y="46038"/>
            <a:ext cx="82296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But I’m not sure this is necessary: </a:t>
            </a:r>
            <a:br>
              <a:rPr lang="en-US" dirty="0" smtClean="0"/>
            </a:br>
            <a:r>
              <a:rPr lang="en-US" dirty="0" smtClean="0"/>
              <a:t>The case of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04775"/>
            <a:ext cx="88677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Online Labor Markets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691481"/>
            <a:ext cx="7648575" cy="4343400"/>
          </a:xfrm>
        </p:spPr>
      </p:pic>
      <p:grpSp>
        <p:nvGrpSpPr>
          <p:cNvPr id="12" name="Group 11"/>
          <p:cNvGrpSpPr/>
          <p:nvPr/>
        </p:nvGrpSpPr>
        <p:grpSpPr>
          <a:xfrm>
            <a:off x="228600" y="2362200"/>
            <a:ext cx="1219200" cy="1295400"/>
            <a:chOff x="228600" y="2362200"/>
            <a:chExt cx="1219200" cy="1295400"/>
          </a:xfrm>
        </p:grpSpPr>
        <p:sp>
          <p:nvSpPr>
            <p:cNvPr id="5" name="Rectangle 4"/>
            <p:cNvSpPr/>
            <p:nvPr/>
          </p:nvSpPr>
          <p:spPr>
            <a:xfrm>
              <a:off x="228600" y="2971800"/>
              <a:ext cx="838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API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1066800" y="2362200"/>
              <a:ext cx="381000" cy="952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 flipV="1">
              <a:off x="1066800" y="3276600"/>
              <a:ext cx="3810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3"/>
            </p:cNvCxnSpPr>
            <p:nvPr/>
          </p:nvCxnSpPr>
          <p:spPr>
            <a:xfrm>
              <a:off x="1066800" y="3314700"/>
              <a:ext cx="381000" cy="190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7200" y="6248400"/>
            <a:ext cx="874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It is becoming increasingly possible to build applications with a human in the loop.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computer scientists &amp; economists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Increase demand for online work</a:t>
            </a:r>
          </a:p>
          <a:p>
            <a:pPr lvl="1"/>
            <a:r>
              <a:rPr lang="en-US" dirty="0" smtClean="0"/>
              <a:t>Create work amenable to remote completion</a:t>
            </a:r>
          </a:p>
          <a:p>
            <a:pPr lvl="2"/>
            <a:r>
              <a:rPr lang="en-US" dirty="0" smtClean="0"/>
              <a:t>Think Games-With-A-Purpose, but for work</a:t>
            </a:r>
          </a:p>
          <a:p>
            <a:pPr lvl="2"/>
            <a:r>
              <a:rPr lang="en-US" dirty="0" smtClean="0"/>
              <a:t>Work with lowest skill requirements = best distributional properties</a:t>
            </a:r>
          </a:p>
          <a:p>
            <a:pPr lvl="2"/>
            <a:r>
              <a:rPr lang="en-US" dirty="0" smtClean="0"/>
              <a:t>Find ways to make human-in-the-loop systems more valuable: increasing quality, reliability etc. </a:t>
            </a:r>
          </a:p>
          <a:p>
            <a:pPr lvl="1"/>
            <a:r>
              <a:rPr lang="en-US" dirty="0" smtClean="0"/>
              <a:t>Think about tasks where remoteness is a virtue</a:t>
            </a:r>
          </a:p>
          <a:p>
            <a:pPr lvl="2"/>
            <a:r>
              <a:rPr lang="en-US" dirty="0" smtClean="0"/>
              <a:t>E.g., monitoring security cameras (physical presence permits shirking)</a:t>
            </a:r>
          </a:p>
          <a:p>
            <a:pPr lvl="1"/>
            <a:r>
              <a:rPr lang="en-US" dirty="0" smtClean="0"/>
              <a:t>Start with reasonable assumptions about what technology might look like in 10, 15 or 20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5831"/>
            <a:ext cx="8116189" cy="6019800"/>
          </a:xfrm>
        </p:spPr>
      </p:pic>
      <p:sp>
        <p:nvSpPr>
          <p:cNvPr id="3" name="Rounded Rectangle 2"/>
          <p:cNvSpPr/>
          <p:nvPr/>
        </p:nvSpPr>
        <p:spPr>
          <a:xfrm>
            <a:off x="228600" y="22860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not pay people to do this?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6200" y="152400"/>
            <a:ext cx="2362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now, most online work is programming, data entry, design, clerical, SEO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Monitoring security cameras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262"/>
            <a:ext cx="4038600" cy="315383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Low-literacy requirement</a:t>
            </a:r>
          </a:p>
          <a:p>
            <a:r>
              <a:rPr lang="en-US" dirty="0" smtClean="0"/>
              <a:t>Huge potential demand</a:t>
            </a:r>
          </a:p>
          <a:p>
            <a:pPr lvl="1"/>
            <a:r>
              <a:rPr lang="en-US" dirty="0"/>
              <a:t>millions of IP enabled </a:t>
            </a:r>
            <a:r>
              <a:rPr lang="en-US" dirty="0" smtClean="0"/>
              <a:t>cameras</a:t>
            </a:r>
          </a:p>
          <a:p>
            <a:r>
              <a:rPr lang="en-US" dirty="0" smtClean="0"/>
              <a:t>It seems in principle possible to algorithmically ensure </a:t>
            </a:r>
            <a:r>
              <a:rPr lang="en-US" dirty="0" smtClean="0"/>
              <a:t>quality work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Questions and Comments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“</a:t>
            </a:r>
            <a:r>
              <a:rPr lang="en-US" dirty="0"/>
              <a:t>An Economic View of Crowdsourcing and Online Labor Markets”</a:t>
            </a:r>
            <a:br>
              <a:rPr lang="en-US" dirty="0"/>
            </a:br>
            <a:r>
              <a:rPr lang="en-US" dirty="0"/>
              <a:t>By: John Horton </a:t>
            </a:r>
            <a:br>
              <a:rPr lang="en-US" dirty="0"/>
            </a:br>
            <a:r>
              <a:rPr lang="en-US" dirty="0"/>
              <a:t>Presented at: Computational Social Science and the Wisdom of Crowds, </a:t>
            </a:r>
            <a:r>
              <a:rPr lang="en-US" dirty="0" smtClean="0"/>
              <a:t>NIPS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use money in our crowdsourcing systems…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Economics Offers: </a:t>
            </a:r>
          </a:p>
          <a:p>
            <a:pPr lvl="1"/>
            <a:r>
              <a:rPr lang="en-US" dirty="0" smtClean="0"/>
              <a:t>Collection of models and concepts for understanding labor markets and decision-making</a:t>
            </a:r>
          </a:p>
          <a:p>
            <a:pPr lvl="1"/>
            <a:r>
              <a:rPr lang="en-US" dirty="0" smtClean="0"/>
              <a:t>Tools for doing causal research with observational data</a:t>
            </a:r>
          </a:p>
          <a:p>
            <a:pPr lvl="1"/>
            <a:r>
              <a:rPr lang="en-US" dirty="0" smtClean="0"/>
              <a:t>Collection of facts about how people make economic choices</a:t>
            </a:r>
          </a:p>
          <a:p>
            <a:r>
              <a:rPr lang="en-US" dirty="0" smtClean="0"/>
              <a:t>Economics Lacks:</a:t>
            </a:r>
          </a:p>
          <a:p>
            <a:pPr lvl="1"/>
            <a:r>
              <a:rPr lang="en-US" dirty="0" smtClean="0"/>
              <a:t>Engineering focus</a:t>
            </a:r>
          </a:p>
          <a:p>
            <a:pPr lvl="1"/>
            <a:r>
              <a:rPr lang="en-US" dirty="0" smtClean="0"/>
              <a:t>Tool-building focus</a:t>
            </a:r>
          </a:p>
          <a:p>
            <a:pPr lvl="1"/>
            <a:r>
              <a:rPr lang="en-US" dirty="0" smtClean="0"/>
              <a:t>Concern with prediction (for example, most economists do not view inability to “predict” housing/banking crisis as a problem)</a:t>
            </a:r>
          </a:p>
        </p:txBody>
      </p:sp>
    </p:spTree>
    <p:extLst>
      <p:ext uri="{BB962C8B-B14F-4D97-AF65-F5344CB8AC3E}">
        <p14:creationId xmlns:p14="http://schemas.microsoft.com/office/powerpoint/2010/main" val="2930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My research</a:t>
            </a:r>
          </a:p>
          <a:p>
            <a:pPr lvl="1"/>
            <a:r>
              <a:rPr lang="en-US" dirty="0" smtClean="0"/>
              <a:t>Job Search </a:t>
            </a:r>
          </a:p>
          <a:p>
            <a:pPr lvl="1"/>
            <a:r>
              <a:rPr lang="en-US" dirty="0" smtClean="0"/>
              <a:t>Labor Supply</a:t>
            </a:r>
          </a:p>
          <a:p>
            <a:pPr lvl="1"/>
            <a:r>
              <a:rPr lang="en-US" dirty="0" smtClean="0"/>
              <a:t>Perceptions of expectations (maps to quality)</a:t>
            </a:r>
          </a:p>
          <a:p>
            <a:pPr lvl="1"/>
            <a:r>
              <a:rPr lang="en-US" dirty="0" smtClean="0"/>
              <a:t>Online Labor Markets </a:t>
            </a:r>
          </a:p>
          <a:p>
            <a:r>
              <a:rPr lang="en-US" dirty="0" smtClean="0"/>
              <a:t>Development possibilities of online work</a:t>
            </a:r>
          </a:p>
          <a:p>
            <a:pPr lvl="1"/>
            <a:r>
              <a:rPr lang="en-US" dirty="0" smtClean="0"/>
              <a:t>(or why I think this matters)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 Search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“Task Search in a Human Computation Market”</a:t>
            </a:r>
          </a:p>
          <a:p>
            <a:pPr algn="l"/>
            <a:r>
              <a:rPr lang="en-US" sz="2000" dirty="0" smtClean="0"/>
              <a:t>(joint w/ Lydia Chilton, Rob Miller and </a:t>
            </a:r>
            <a:r>
              <a:rPr lang="en-US" sz="2000" dirty="0" err="1" smtClean="0"/>
              <a:t>Shiri</a:t>
            </a:r>
            <a:r>
              <a:rPr lang="en-US" sz="2000" dirty="0" smtClean="0"/>
              <a:t> </a:t>
            </a:r>
            <a:r>
              <a:rPr lang="en-US" sz="2000" dirty="0" err="1" smtClean="0"/>
              <a:t>Azenkot</a:t>
            </a:r>
            <a:r>
              <a:rPr lang="en-US" sz="2000" dirty="0" smtClean="0"/>
              <a:t>)</a:t>
            </a:r>
          </a:p>
          <a:p>
            <a:pPr algn="l"/>
            <a:r>
              <a:rPr lang="en-US" sz="2400" dirty="0" smtClean="0"/>
              <a:t>ACM-KDD/HCOMP 2010</a:t>
            </a:r>
          </a:p>
        </p:txBody>
      </p:sp>
    </p:spTree>
    <p:extLst>
      <p:ext uri="{BB962C8B-B14F-4D97-AF65-F5344CB8AC3E}">
        <p14:creationId xmlns:p14="http://schemas.microsoft.com/office/powerpoint/2010/main" val="22684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2368</Words>
  <Application>Microsoft Office PowerPoint</Application>
  <PresentationFormat>On-screen Show (4:3)</PresentationFormat>
  <Paragraphs>407</Paragraphs>
  <Slides>63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Acrobat Document</vt:lpstr>
      <vt:lpstr>An Economic View of Crowdsourcing and Online Labor Markets</vt:lpstr>
      <vt:lpstr>A HIT from Mechanical Turk  (viewed last night):</vt:lpstr>
      <vt:lpstr>           Should I                           ? </vt:lpstr>
      <vt:lpstr>More broadly:</vt:lpstr>
      <vt:lpstr>This $.04 decision is related to: </vt:lpstr>
      <vt:lpstr>Emergence of Online Labor Markets</vt:lpstr>
      <vt:lpstr>If we use money in our crowdsourcing systems…</vt:lpstr>
      <vt:lpstr>Agenda</vt:lpstr>
      <vt:lpstr>Job Search</vt:lpstr>
      <vt:lpstr>Observing Search Behavior</vt:lpstr>
      <vt:lpstr>MTurk Search Interface</vt:lpstr>
      <vt:lpstr>MTurk Task Search Interface</vt:lpstr>
      <vt:lpstr>A: Scraping “HITs Available”</vt:lpstr>
      <vt:lpstr>Data Collection</vt:lpstr>
      <vt:lpstr>Results</vt:lpstr>
      <vt:lpstr>B: Worker Survey</vt:lpstr>
      <vt:lpstr>Procedure</vt:lpstr>
      <vt:lpstr>Results from Two Survey Postings</vt:lpstr>
      <vt:lpstr>Self-Reported Search Methods: Sort Category</vt:lpstr>
      <vt:lpstr>Self-Reported Search Methods: Page Number HIT is Found on</vt:lpstr>
      <vt:lpstr>Labor Supply</vt:lpstr>
      <vt:lpstr>A Simple Rational Model of Crowdsourcing Labor Supply</vt:lpstr>
      <vt:lpstr>Measuring Reservation Wage</vt:lpstr>
      <vt:lpstr>Payment</vt:lpstr>
      <vt:lpstr>Two Experiments to test invariance of reservation wage</vt:lpstr>
      <vt:lpstr>D Difficulty Results</vt:lpstr>
      <vt:lpstr>D Difficulty Discussion</vt:lpstr>
      <vt:lpstr>D Price Results</vt:lpstr>
      <vt:lpstr>D Price Discussion</vt:lpstr>
      <vt:lpstr>Evidence for Target Earning</vt:lpstr>
      <vt:lpstr>Expectations and Output</vt:lpstr>
      <vt:lpstr>Job posting on MTurk</vt:lpstr>
      <vt:lpstr>The Task: Image labeling</vt:lpstr>
      <vt:lpstr>Experiment A</vt:lpstr>
      <vt:lpstr>Experiment A</vt:lpstr>
      <vt:lpstr>HIGH and LOW Group work samples</vt:lpstr>
      <vt:lpstr>All workers label same image after exposure to work sample</vt:lpstr>
      <vt:lpstr>PowerPoint Presentation</vt:lpstr>
      <vt:lpstr>Experiment B</vt:lpstr>
      <vt:lpstr>Experiment B</vt:lpstr>
      <vt:lpstr>PowerPoint Presentation</vt:lpstr>
      <vt:lpstr>PowerPoint Presentation</vt:lpstr>
      <vt:lpstr>Experiment C</vt:lpstr>
      <vt:lpstr>Experiment C</vt:lpstr>
      <vt:lpstr>PowerPoint Presentation</vt:lpstr>
      <vt:lpstr>PowerPoint Presentation</vt:lpstr>
      <vt:lpstr>Experiment D</vt:lpstr>
      <vt:lpstr>Experiment D</vt:lpstr>
      <vt:lpstr>PowerPoint Presentation</vt:lpstr>
      <vt:lpstr>Online Labor Markets</vt:lpstr>
      <vt:lpstr>Online Labor Markets:  A Surprisingly Early Dispute</vt:lpstr>
      <vt:lpstr>How should we think about OLMs?</vt:lpstr>
      <vt:lpstr>Online Work as a Tool for Economic Development</vt:lpstr>
      <vt:lpstr>Facts about labor markets</vt:lpstr>
      <vt:lpstr>What interventions work? </vt:lpstr>
      <vt:lpstr>Online Work:</vt:lpstr>
      <vt:lpstr>Charities are moving into this space…</vt:lpstr>
      <vt:lpstr>But I’m not sure this is necessary:  The case of </vt:lpstr>
      <vt:lpstr>PowerPoint Presentation</vt:lpstr>
      <vt:lpstr>What can computer scientists &amp; economists do?</vt:lpstr>
      <vt:lpstr>PowerPoint Presentation</vt:lpstr>
      <vt:lpstr>Example:  Monitoring security cameras</vt:lpstr>
      <vt:lpstr>Questions and Comments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Economic View of Crowdsourcing and Online Labor Markets</dc:title>
  <dc:creator>John</dc:creator>
  <cp:lastModifiedBy>John</cp:lastModifiedBy>
  <cp:revision>66</cp:revision>
  <dcterms:created xsi:type="dcterms:W3CDTF">2010-10-21T00:49:24Z</dcterms:created>
  <dcterms:modified xsi:type="dcterms:W3CDTF">2010-12-11T02:32:05Z</dcterms:modified>
</cp:coreProperties>
</file>