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6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58" autoAdjust="0"/>
    <p:restoredTop sz="50000" autoAdjust="0"/>
  </p:normalViewPr>
  <p:slideViewPr>
    <p:cSldViewPr snapToGrid="0" snapToObjects="1">
      <p:cViewPr>
        <p:scale>
          <a:sx n="72" d="100"/>
          <a:sy n="72" d="100"/>
        </p:scale>
        <p:origin x="57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6AD1B-EB22-0442-9464-530090A09004}" type="datetimeFigureOut">
              <a:rPr lang="en-US" smtClean="0"/>
              <a:t>4/23/18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B585A-B397-5140-899A-CAF31D000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4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B585A-B397-5140-899A-CAF31D0003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86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April 23,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April 23, 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257028"/>
            <a:ext cx="3798107" cy="47258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945" y="1257028"/>
            <a:ext cx="3797042" cy="47258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April 23,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05786" cy="672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112993"/>
            <a:ext cx="8105787" cy="501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April 23,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2459d6dc103cb5933875-c0245c5c937c5dedcca3f1764ecc9b2f.ssl.cf2.rackcdn.com/sec14/wustrow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CS590B/690B Detecting Network Interference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(Spring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746500"/>
            <a:ext cx="8057237" cy="2387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Lecture 18</a:t>
            </a:r>
          </a:p>
          <a:p>
            <a:pPr algn="ctr"/>
            <a:r>
              <a:rPr lang="en-US" dirty="0" smtClean="0"/>
              <a:t>Decoy Routing Part I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 Phillipa Gill – </a:t>
            </a:r>
            <a:r>
              <a:rPr lang="en-US" dirty="0" err="1" smtClean="0"/>
              <a:t>Umass</a:t>
            </a:r>
            <a:r>
              <a:rPr lang="en-US" dirty="0" smtClean="0"/>
              <a:t> -- Amherst</a:t>
            </a: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730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Step 1: Connect to Decoy Destination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Client needs to find a path with a decoy router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Create TCP/IP connections to different destinations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Try inserting sentinels (covert requests) into the connection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E.g., put a special string in an HTTP cookie header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If a decoy proxy replies with a “hello” message the client knows there is a proxy on the path.</a:t>
            </a:r>
          </a:p>
          <a:p>
            <a:pPr marL="342900" indent="-34290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910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Step 2: Covertly requesting decoy routing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Example sentinels: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String generated by symmetric key (exchanged out of band)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Client tries a sequence of ports to signal the decoy routing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Series of payload lengths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… anything easily detectable by an IDS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Decoy routing paper: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Uses sentinel generated based on time and a secret key shared between the client and the proxy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Client includes this in the random number field in the Client TLS Hello message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Router forwards messages with sentinel to the proxy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Proxy allows client to finish TLS exchange with the decoy destination (so all clear text communication looks normal)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Proxy then sends “hello” in the TLS connection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TLS traffic should be shaped to match underlying destination</a:t>
            </a:r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202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3: Hijacking a </a:t>
            </a:r>
            <a:r>
              <a:rPr lang="en-US" dirty="0" err="1" smtClean="0"/>
              <a:t>tcp</a:t>
            </a:r>
            <a:r>
              <a:rPr lang="en-US" dirty="0" smtClean="0"/>
              <a:t>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Proxy sends a RST to the destination with the sequence number on the packet that the client uses to signal the </a:t>
            </a:r>
            <a:r>
              <a:rPr lang="en-US" dirty="0" err="1" smtClean="0"/>
              <a:t>proxying</a:t>
            </a:r>
            <a:r>
              <a:rPr lang="en-US" dirty="0" smtClean="0"/>
              <a:t>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It can match the header values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So the destination won’t try to send any RSTS or consider it out of order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Challenge: No assumption that path is symmetric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Proxy/decoy router can see traffic from client, but not necessarily from the server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Needs to glean server TCP options from the headers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Client can convey these values to the proxy via the covert channel (since the client does have communication with the server)</a:t>
            </a:r>
          </a:p>
        </p:txBody>
      </p:sp>
    </p:spTree>
    <p:extLst>
      <p:ext uri="{BB962C8B-B14F-4D97-AF65-F5344CB8AC3E}">
        <p14:creationId xmlns:p14="http://schemas.microsoft.com/office/powerpoint/2010/main" val="162787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4: Provide proxy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Many standard proxy protocols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E.g., SOCKS proxy forwarded to a standard SOCKS server by the decoy proxy.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1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Detection: censor can cut off Internet access to clients caught using decoy routing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Detection channels: MTU, IP TTL value, RTT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Decoy proxy can adjust these values to match and reduce risk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Censor can replay the TLS hello message and look for a response that looks like it is from a decoy proxy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Make sentinels such that they cannot be reused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Record a response from the decoy destination and forward that along to any repeated sentinels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Censor could hold TLS hellos and forward them to the correct destination and only forward that reply back to the client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Adversary could ID clients using the system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Clients can access decoy destinations but not the proxy service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Also </a:t>
            </a:r>
            <a:r>
              <a:rPr lang="en-US" dirty="0" err="1" smtClean="0"/>
              <a:t>DoS</a:t>
            </a:r>
            <a:r>
              <a:rPr lang="en-US" dirty="0" smtClean="0"/>
              <a:t> if the censor gets access to the user software and opens many connections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9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time: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Parrot is dead + Cover Your </a:t>
            </a:r>
            <a:r>
              <a:rPr lang="en-US" dirty="0" err="1" smtClean="0"/>
              <a:t>Acks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Today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Decoy routing overview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Telex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Tap Dance (video)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Recommended viewing: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2459d6dc103cb5933875-c0245c5c937c5dedcca3f1764ecc9b2f.ssl.cf2.rackcdn.com/sec14/wustrow.mp4</a:t>
            </a:r>
            <a:r>
              <a:rPr lang="en-US" dirty="0" smtClean="0"/>
              <a:t> </a:t>
            </a: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3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Why is imitating an existing protocol challenging?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are some ways that </a:t>
            </a:r>
            <a:r>
              <a:rPr lang="en-US" dirty="0" err="1" smtClean="0"/>
              <a:t>SkypeMorph</a:t>
            </a:r>
            <a:r>
              <a:rPr lang="en-US" dirty="0" smtClean="0"/>
              <a:t> fails to evade detection?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about </a:t>
            </a:r>
            <a:r>
              <a:rPr lang="en-US" dirty="0" err="1" smtClean="0"/>
              <a:t>Stegotorus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key difference between </a:t>
            </a:r>
            <a:r>
              <a:rPr lang="en-US" dirty="0" err="1" smtClean="0"/>
              <a:t>Freewave</a:t>
            </a:r>
            <a:r>
              <a:rPr lang="en-US" dirty="0" smtClean="0"/>
              <a:t> and </a:t>
            </a:r>
            <a:r>
              <a:rPr lang="en-US" dirty="0" err="1" smtClean="0"/>
              <a:t>SkypeMorph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does </a:t>
            </a:r>
            <a:r>
              <a:rPr lang="en-US" dirty="0" err="1" smtClean="0"/>
              <a:t>Freewave</a:t>
            </a:r>
            <a:r>
              <a:rPr lang="en-US" dirty="0" smtClean="0"/>
              <a:t> try to evade detection?</a:t>
            </a:r>
          </a:p>
          <a:p>
            <a:pPr marL="914400" lvl="1" indent="-457200"/>
            <a:r>
              <a:rPr lang="en-US" dirty="0" smtClean="0"/>
              <a:t>Why does it fail?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are the three types of mismatch that can cause mimicking to fail? Give examples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0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decoy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Bake circumvention into network routing.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Four key papers: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Decoy Routing (FOCI 2011)</a:t>
            </a:r>
          </a:p>
          <a:p>
            <a:pPr marL="800100" lvl="1" indent="-342900">
              <a:buFont typeface="Arial"/>
              <a:buChar char="•"/>
            </a:pPr>
            <a:r>
              <a:rPr lang="en-US" b="1" dirty="0" err="1" smtClean="0">
                <a:solidFill>
                  <a:schemeClr val="accent1"/>
                </a:solidFill>
              </a:rPr>
              <a:t>Cirripede</a:t>
            </a:r>
            <a:r>
              <a:rPr lang="en-US" b="1" dirty="0" smtClean="0">
                <a:solidFill>
                  <a:schemeClr val="accent1"/>
                </a:solidFill>
              </a:rPr>
              <a:t> (CCS 2011)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Telex (</a:t>
            </a:r>
            <a:r>
              <a:rPr lang="en-US" dirty="0" err="1" smtClean="0"/>
              <a:t>Usenix</a:t>
            </a:r>
            <a:r>
              <a:rPr lang="en-US" dirty="0" smtClean="0"/>
              <a:t> Security 2011)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Tap Dance (</a:t>
            </a:r>
            <a:r>
              <a:rPr lang="en-US" dirty="0" err="1" smtClean="0"/>
              <a:t>Usenix</a:t>
            </a:r>
            <a:r>
              <a:rPr lang="en-US" dirty="0" smtClean="0"/>
              <a:t> Security 2014)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Follow </a:t>
            </a:r>
            <a:r>
              <a:rPr lang="en-US" dirty="0" err="1" smtClean="0"/>
              <a:t>ons</a:t>
            </a:r>
            <a:r>
              <a:rPr lang="en-US" dirty="0" smtClean="0"/>
              <a:t>: (next class)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Routing Around Decoys (CCS2012)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No Way Home (NDSS 2014)</a:t>
            </a:r>
          </a:p>
        </p:txBody>
      </p:sp>
    </p:spTree>
    <p:extLst>
      <p:ext uri="{BB962C8B-B14F-4D97-AF65-F5344CB8AC3E}">
        <p14:creationId xmlns:p14="http://schemas.microsoft.com/office/powerpoint/2010/main" val="13577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of cat and mouse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Circumvention schemes we’ve discussed so far require end-host participation + a proxy or relay server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Constant race between detecting circumvention and coming up with new ways to hide.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Censor blocks proxy IP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Circumvention tool tries to hide proxy IP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Put proxy in a dark net (unused IP address space)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Hard for censor to find, </a:t>
            </a:r>
            <a:r>
              <a:rPr lang="en-US" b="1" dirty="0" smtClean="0"/>
              <a:t>also hard for clients </a:t>
            </a:r>
            <a:r>
              <a:rPr lang="en-US" b="1" dirty="0" smtClean="0">
                <a:sym typeface="Wingdings"/>
              </a:rPr>
              <a:t>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Circumventor hides services in more diverse/dynamic IP addresses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E.g., resource constrained home users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/>
              <a:t>Basic idea: get circumvention on as many IPs as possible</a:t>
            </a:r>
          </a:p>
          <a:p>
            <a:pPr marL="800100" lvl="1" indent="-342900">
              <a:buFont typeface="Arial"/>
              <a:buChar char="•"/>
            </a:pPr>
            <a:r>
              <a:rPr lang="en-US" b="1" dirty="0" smtClean="0">
                <a:sym typeface="Wingdings"/>
              </a:rPr>
              <a:t> blocking all IPs is not feasible.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ym typeface="Wingdings"/>
              </a:rPr>
              <a:t>But can they really get enough IPs to run the circumvention?...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1562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if hosts “look like” proxies?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Idea behind decoy routing: Make any/every host on the Internet look like a latent proxy server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Every destination IP acts like a proxy server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Goals: access to blacklisted sites with near normal latency and throughput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Preserve secrecy of contents + true destination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Threat model: Assume basic IP-filtering firewall.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Assume circumvention tool, methods, and algorithms are publicly known.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Key idea: It is hard to filter traffic based on an intermediate router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Packet contains destination IP, not intermediate hops on the path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 network has little control over the upstream paths taken by their packets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Filtering 1 router can have large collateral damage (if it transits traffic for a lot of prefixes)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Decoy router can sit on any network path and act as a proxy (or forward client traffic to a decoy proxy).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But how can the client connect to the proxy?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Why can it not just address a packet to the proxy destination?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Solution: Connect to a decoy destination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Once connected covertly signal over TCP/IP flow that the decoy router should forward the packet to the proxy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Proxy then intercepts the TCP connection (drop connection to decoy destination) and act as a regular proxy.</a:t>
            </a:r>
          </a:p>
        </p:txBody>
      </p:sp>
      <p:pic>
        <p:nvPicPr>
          <p:cNvPr id="5" name="Picture 4" descr="Screen Shot 2014-04-27 at 4.35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0" y="4638206"/>
            <a:ext cx="4946278" cy="221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39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circumvents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Makes IP filtering ineffective because the destination IP is meaningless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IP on the path is tunneling traffic elsewhere.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Nearly any IP address (depending on decoy router location) can be a decoy destination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Components of decoy routing: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Client software, decoy router, decoy proxy + covert </a:t>
            </a:r>
            <a:r>
              <a:rPr lang="en-US" dirty="0" err="1" smtClean="0"/>
              <a:t>signalling</a:t>
            </a:r>
            <a:r>
              <a:rPr lang="en-US" dirty="0" smtClean="0"/>
              <a:t> mechanism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Decoy router must be able to maintain line rate communication while looking for covert signaling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Decoy proxy needs to be able to hijack TCP session to communicate with the client</a:t>
            </a:r>
          </a:p>
        </p:txBody>
      </p:sp>
    </p:spTree>
    <p:extLst>
      <p:ext uri="{BB962C8B-B14F-4D97-AF65-F5344CB8AC3E}">
        <p14:creationId xmlns:p14="http://schemas.microsoft.com/office/powerpoint/2010/main" val="29459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pic>
        <p:nvPicPr>
          <p:cNvPr id="6" name="Content Placeholder 5" descr="Screen Shot 2014-04-27 at 4.42.2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173" r="-391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8093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17735</TotalTime>
  <Words>1044</Words>
  <Application>Microsoft Macintosh PowerPoint</Application>
  <PresentationFormat>On-screen Show (4:3)</PresentationFormat>
  <Paragraphs>113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Wingdings</vt:lpstr>
      <vt:lpstr>Essential</vt:lpstr>
      <vt:lpstr>CS590B/690B Detecting Network Interference (Spring 2018)</vt:lpstr>
      <vt:lpstr>Where we are</vt:lpstr>
      <vt:lpstr>Review questions</vt:lpstr>
      <vt:lpstr>Today: decoy routing</vt:lpstr>
      <vt:lpstr>Challenge of cat and mouse</vt:lpstr>
      <vt:lpstr>What if hosts “look like” proxies?</vt:lpstr>
      <vt:lpstr>How it works</vt:lpstr>
      <vt:lpstr>How it circumvents</vt:lpstr>
      <vt:lpstr>Timeline</vt:lpstr>
      <vt:lpstr>Step 1: Connect to Decoy Destination</vt:lpstr>
      <vt:lpstr>Step 2: Covertly requesting decoy routing</vt:lpstr>
      <vt:lpstr>Step 3: Hijacking a tcp flow</vt:lpstr>
      <vt:lpstr>Step 4: Provide proxy services</vt:lpstr>
      <vt:lpstr>Vulnerabilities</vt:lpstr>
    </vt:vector>
  </TitlesOfParts>
  <Company>SUNY Stony Brook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 Gill</dc:creator>
  <cp:lastModifiedBy>Microsoft Office User</cp:lastModifiedBy>
  <cp:revision>279</cp:revision>
  <dcterms:created xsi:type="dcterms:W3CDTF">2014-01-23T15:43:34Z</dcterms:created>
  <dcterms:modified xsi:type="dcterms:W3CDTF">2018-04-23T16:36:14Z</dcterms:modified>
</cp:coreProperties>
</file>