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1" r:id="rId2"/>
    <p:sldId id="303" r:id="rId3"/>
    <p:sldId id="298" r:id="rId4"/>
    <p:sldId id="301" r:id="rId5"/>
    <p:sldId id="300" r:id="rId6"/>
    <p:sldId id="302" r:id="rId7"/>
    <p:sldId id="320" r:id="rId8"/>
    <p:sldId id="304" r:id="rId9"/>
    <p:sldId id="305" r:id="rId10"/>
    <p:sldId id="321" r:id="rId11"/>
    <p:sldId id="307" r:id="rId12"/>
    <p:sldId id="309" r:id="rId13"/>
    <p:sldId id="310" r:id="rId14"/>
    <p:sldId id="312" r:id="rId15"/>
    <p:sldId id="311" r:id="rId16"/>
    <p:sldId id="322" r:id="rId17"/>
    <p:sldId id="324" r:id="rId18"/>
    <p:sldId id="319" r:id="rId19"/>
    <p:sldId id="284" r:id="rId20"/>
    <p:sldId id="325" r:id="rId21"/>
    <p:sldId id="326" r:id="rId22"/>
    <p:sldId id="327" r:id="rId23"/>
    <p:sldId id="328" r:id="rId24"/>
  </p:sldIdLst>
  <p:sldSz cx="9144000" cy="6858000" type="screen4x3"/>
  <p:notesSz cx="6858000" cy="9144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808080"/>
    <a:srgbClr val="858585"/>
    <a:srgbClr val="979797"/>
    <a:srgbClr val="AEAEAE"/>
    <a:srgbClr val="7FD7F7"/>
    <a:srgbClr val="FFFFFF"/>
    <a:srgbClr val="FF7C80"/>
    <a:srgbClr val="6E0000"/>
    <a:srgbClr val="5B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171" autoAdjust="0"/>
    <p:restoredTop sz="95745" autoAdjust="0"/>
  </p:normalViewPr>
  <p:slideViewPr>
    <p:cSldViewPr>
      <p:cViewPr varScale="1">
        <p:scale>
          <a:sx n="98" d="100"/>
          <a:sy n="98" d="100"/>
        </p:scale>
        <p:origin x="84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8014124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181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278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2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6" descr=" SEAL3.jpg                                                      00006BACMac OS X                       B94893B7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2632075"/>
            <a:ext cx="4267200" cy="42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 algn="ctr">
              <a:defRPr sz="4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676400" y="830263"/>
            <a:ext cx="1219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3799" name="Picture 7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6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6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8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396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7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8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5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11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48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80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3" name="Picture 49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6" name="Text Box 52"/>
          <p:cNvSpPr txBox="1">
            <a:spLocks noChangeArrowheads="1"/>
          </p:cNvSpPr>
          <p:nvPr/>
        </p:nvSpPr>
        <p:spPr bwMode="auto">
          <a:xfrm>
            <a:off x="8505825" y="6419850"/>
            <a:ext cx="6096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EEDC8A8-0EE4-4316-8C17-2F9A939B82F8}" type="slidenum">
              <a:rPr lang="en-US" sz="1400">
                <a:latin typeface="Verdana" charset="0"/>
              </a:rPr>
              <a:pPr>
                <a:spcBef>
                  <a:spcPct val="50000"/>
                </a:spcBef>
              </a:pPr>
              <a:t>‹#›</a:t>
            </a:fld>
            <a:endParaRPr lang="en-US" b="1" dirty="0">
              <a:solidFill>
                <a:srgbClr val="336699"/>
              </a:solidFill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26.png"/><Relationship Id="rId18" Type="http://schemas.openxmlformats.org/officeDocument/2006/relationships/image" Target="../media/image40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25.png"/><Relationship Id="rId17" Type="http://schemas.openxmlformats.org/officeDocument/2006/relationships/image" Target="../media/image31.png"/><Relationship Id="rId2" Type="http://schemas.openxmlformats.org/officeDocument/2006/relationships/tags" Target="../tags/tag49.xml"/><Relationship Id="rId16" Type="http://schemas.openxmlformats.org/officeDocument/2006/relationships/image" Target="../media/image24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2.xml"/><Relationship Id="rId15" Type="http://schemas.openxmlformats.org/officeDocument/2006/relationships/image" Target="../media/image27.png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image" Target="../media/image44.png"/><Relationship Id="rId39" Type="http://schemas.openxmlformats.org/officeDocument/2006/relationships/image" Target="../media/image56.png"/><Relationship Id="rId3" Type="http://schemas.openxmlformats.org/officeDocument/2006/relationships/tags" Target="../tags/tag6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2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25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image" Target="../media/image47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26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image" Target="../media/image49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17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1.png"/><Relationship Id="rId3" Type="http://schemas.openxmlformats.org/officeDocument/2006/relationships/tags" Target="../tags/tag80.xml"/><Relationship Id="rId21" Type="http://schemas.openxmlformats.org/officeDocument/2006/relationships/image" Target="../media/image63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60.png"/><Relationship Id="rId2" Type="http://schemas.openxmlformats.org/officeDocument/2006/relationships/tags" Target="../tags/tag79.xml"/><Relationship Id="rId16" Type="http://schemas.openxmlformats.org/officeDocument/2006/relationships/image" Target="../media/image59.png"/><Relationship Id="rId20" Type="http://schemas.openxmlformats.org/officeDocument/2006/relationships/image" Target="../media/image62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image" Target="../media/image58.png"/><Relationship Id="rId10" Type="http://schemas.openxmlformats.org/officeDocument/2006/relationships/tags" Target="../tags/tag87.xml"/><Relationship Id="rId19" Type="http://schemas.openxmlformats.org/officeDocument/2006/relationships/image" Target="../media/image26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66.png"/><Relationship Id="rId18" Type="http://schemas.openxmlformats.org/officeDocument/2006/relationships/image" Target="../media/image57.pn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65.png"/><Relationship Id="rId17" Type="http://schemas.openxmlformats.org/officeDocument/2006/relationships/image" Target="../media/image69.png"/><Relationship Id="rId2" Type="http://schemas.openxmlformats.org/officeDocument/2006/relationships/tags" Target="../tags/tag91.xml"/><Relationship Id="rId16" Type="http://schemas.openxmlformats.org/officeDocument/2006/relationships/image" Target="../media/image68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64.png"/><Relationship Id="rId5" Type="http://schemas.openxmlformats.org/officeDocument/2006/relationships/tags" Target="../tags/tag94.xml"/><Relationship Id="rId15" Type="http://schemas.openxmlformats.org/officeDocument/2006/relationships/image" Target="../media/image67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image" Target="../media/image72.png"/><Relationship Id="rId18" Type="http://schemas.openxmlformats.org/officeDocument/2006/relationships/image" Target="../media/image28.png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image" Target="../media/image71.png"/><Relationship Id="rId17" Type="http://schemas.openxmlformats.org/officeDocument/2006/relationships/image" Target="../media/image25.png"/><Relationship Id="rId2" Type="http://schemas.openxmlformats.org/officeDocument/2006/relationships/tags" Target="../tags/tag100.xml"/><Relationship Id="rId16" Type="http://schemas.openxmlformats.org/officeDocument/2006/relationships/image" Target="../media/image24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70.png"/><Relationship Id="rId5" Type="http://schemas.openxmlformats.org/officeDocument/2006/relationships/tags" Target="../tags/tag103.xml"/><Relationship Id="rId15" Type="http://schemas.openxmlformats.org/officeDocument/2006/relationships/image" Target="../media/image6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0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.png"/><Relationship Id="rId3" Type="http://schemas.openxmlformats.org/officeDocument/2006/relationships/tags" Target="../tags/tag110.xml"/><Relationship Id="rId21" Type="http://schemas.openxmlformats.org/officeDocument/2006/relationships/image" Target="../media/image78.pn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image" Target="../media/image75.png"/><Relationship Id="rId2" Type="http://schemas.openxmlformats.org/officeDocument/2006/relationships/tags" Target="../tags/tag109.xml"/><Relationship Id="rId16" Type="http://schemas.openxmlformats.org/officeDocument/2006/relationships/image" Target="../media/image74.png"/><Relationship Id="rId20" Type="http://schemas.openxmlformats.org/officeDocument/2006/relationships/image" Target="../media/image77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image" Target="../media/image26.png"/><Relationship Id="rId10" Type="http://schemas.openxmlformats.org/officeDocument/2006/relationships/tags" Target="../tags/tag117.xml"/><Relationship Id="rId19" Type="http://schemas.openxmlformats.org/officeDocument/2006/relationships/image" Target="../media/image76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image" Target="../media/image73.png"/><Relationship Id="rId22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122.xml"/><Relationship Id="rId7" Type="http://schemas.openxmlformats.org/officeDocument/2006/relationships/image" Target="../media/image77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7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26" Type="http://schemas.openxmlformats.org/officeDocument/2006/relationships/image" Target="../media/image81.png"/><Relationship Id="rId3" Type="http://schemas.openxmlformats.org/officeDocument/2006/relationships/tags" Target="../tags/tag126.xml"/><Relationship Id="rId21" Type="http://schemas.openxmlformats.org/officeDocument/2006/relationships/image" Target="../media/image73.png"/><Relationship Id="rId34" Type="http://schemas.openxmlformats.org/officeDocument/2006/relationships/image" Target="../media/image66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image" Target="../media/image80.png"/><Relationship Id="rId33" Type="http://schemas.openxmlformats.org/officeDocument/2006/relationships/image" Target="../media/image69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image" Target="../media/image26.png"/><Relationship Id="rId29" Type="http://schemas.openxmlformats.org/officeDocument/2006/relationships/image" Target="../media/image83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17.png"/><Relationship Id="rId32" Type="http://schemas.openxmlformats.org/officeDocument/2006/relationships/image" Target="../media/image86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75.png"/><Relationship Id="rId28" Type="http://schemas.openxmlformats.org/officeDocument/2006/relationships/image" Target="../media/image82.png"/><Relationship Id="rId10" Type="http://schemas.openxmlformats.org/officeDocument/2006/relationships/tags" Target="../tags/tag13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5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image" Target="../media/image74.png"/><Relationship Id="rId27" Type="http://schemas.openxmlformats.org/officeDocument/2006/relationships/image" Target="../media/image76.png"/><Relationship Id="rId30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image" Target="../media/image82.png"/><Relationship Id="rId3" Type="http://schemas.openxmlformats.org/officeDocument/2006/relationships/tags" Target="../tags/tag144.xml"/><Relationship Id="rId21" Type="http://schemas.openxmlformats.org/officeDocument/2006/relationships/image" Target="../media/image73.pn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image" Target="../media/image76.png"/><Relationship Id="rId33" Type="http://schemas.openxmlformats.org/officeDocument/2006/relationships/image" Target="../media/image90.png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image" Target="../media/image26.png"/><Relationship Id="rId29" Type="http://schemas.openxmlformats.org/officeDocument/2006/relationships/image" Target="../media/image66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image" Target="../media/image17.png"/><Relationship Id="rId32" Type="http://schemas.openxmlformats.org/officeDocument/2006/relationships/image" Target="../media/image89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image" Target="../media/image75.png"/><Relationship Id="rId28" Type="http://schemas.openxmlformats.org/officeDocument/2006/relationships/image" Target="../media/image68.png"/><Relationship Id="rId10" Type="http://schemas.openxmlformats.org/officeDocument/2006/relationships/tags" Target="../tags/tag15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8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image" Target="../media/image74.png"/><Relationship Id="rId27" Type="http://schemas.openxmlformats.org/officeDocument/2006/relationships/image" Target="../media/image83.png"/><Relationship Id="rId30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tags" Target="../tags/tag177.xml"/><Relationship Id="rId26" Type="http://schemas.openxmlformats.org/officeDocument/2006/relationships/image" Target="../media/image25.png"/><Relationship Id="rId39" Type="http://schemas.openxmlformats.org/officeDocument/2006/relationships/image" Target="../media/image95.png"/><Relationship Id="rId3" Type="http://schemas.openxmlformats.org/officeDocument/2006/relationships/tags" Target="../tags/tag162.xml"/><Relationship Id="rId21" Type="http://schemas.openxmlformats.org/officeDocument/2006/relationships/tags" Target="../tags/tag180.xml"/><Relationship Id="rId34" Type="http://schemas.openxmlformats.org/officeDocument/2006/relationships/image" Target="../media/image89.png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5" Type="http://schemas.openxmlformats.org/officeDocument/2006/relationships/image" Target="../media/image90.png"/><Relationship Id="rId33" Type="http://schemas.openxmlformats.org/officeDocument/2006/relationships/image" Target="../media/image88.png"/><Relationship Id="rId38" Type="http://schemas.openxmlformats.org/officeDocument/2006/relationships/image" Target="../media/image94.png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tags" Target="../tags/tag179.xml"/><Relationship Id="rId29" Type="http://schemas.openxmlformats.org/officeDocument/2006/relationships/image" Target="../media/image74.png"/><Relationship Id="rId41" Type="http://schemas.openxmlformats.org/officeDocument/2006/relationships/image" Target="../media/image97.png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87.png"/><Relationship Id="rId37" Type="http://schemas.openxmlformats.org/officeDocument/2006/relationships/image" Target="../media/image93.png"/><Relationship Id="rId40" Type="http://schemas.openxmlformats.org/officeDocument/2006/relationships/image" Target="../media/image96.png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23" Type="http://schemas.openxmlformats.org/officeDocument/2006/relationships/tags" Target="../tags/tag182.xml"/><Relationship Id="rId28" Type="http://schemas.openxmlformats.org/officeDocument/2006/relationships/image" Target="../media/image26.png"/><Relationship Id="rId36" Type="http://schemas.openxmlformats.org/officeDocument/2006/relationships/image" Target="../media/image92.png"/><Relationship Id="rId10" Type="http://schemas.openxmlformats.org/officeDocument/2006/relationships/tags" Target="../tags/tag169.xml"/><Relationship Id="rId19" Type="http://schemas.openxmlformats.org/officeDocument/2006/relationships/tags" Target="../tags/tag178.xml"/><Relationship Id="rId31" Type="http://schemas.openxmlformats.org/officeDocument/2006/relationships/image" Target="../media/image17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tags" Target="../tags/tag181.xml"/><Relationship Id="rId27" Type="http://schemas.openxmlformats.org/officeDocument/2006/relationships/image" Target="../media/image73.png"/><Relationship Id="rId30" Type="http://schemas.openxmlformats.org/officeDocument/2006/relationships/image" Target="../media/image75.png"/><Relationship Id="rId35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3.xml"/><Relationship Id="rId21" Type="http://schemas.openxmlformats.org/officeDocument/2006/relationships/image" Target="../media/image17.png"/><Relationship Id="rId7" Type="http://schemas.openxmlformats.org/officeDocument/2006/relationships/tags" Target="../tags/tag7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0.png"/><Relationship Id="rId26" Type="http://schemas.openxmlformats.org/officeDocument/2006/relationships/image" Target="../media/image20.png"/><Relationship Id="rId3" Type="http://schemas.openxmlformats.org/officeDocument/2006/relationships/tags" Target="../tags/tag11.xml"/><Relationship Id="rId21" Type="http://schemas.openxmlformats.org/officeDocument/2006/relationships/image" Target="../media/image12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9.png"/><Relationship Id="rId25" Type="http://schemas.openxmlformats.org/officeDocument/2006/relationships/image" Target="../media/image19.png"/><Relationship Id="rId2" Type="http://schemas.openxmlformats.org/officeDocument/2006/relationships/tags" Target="../tags/tag10.xml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image" Target="../media/image18.png"/><Relationship Id="rId5" Type="http://schemas.openxmlformats.org/officeDocument/2006/relationships/tags" Target="../tags/tag13.xml"/><Relationship Id="rId15" Type="http://schemas.openxmlformats.org/officeDocument/2006/relationships/image" Target="../media/image7.png"/><Relationship Id="rId23" Type="http://schemas.openxmlformats.org/officeDocument/2006/relationships/image" Target="../media/image14.png"/><Relationship Id="rId28" Type="http://schemas.openxmlformats.org/officeDocument/2006/relationships/image" Target="../media/image22.png"/><Relationship Id="rId10" Type="http://schemas.openxmlformats.org/officeDocument/2006/relationships/tags" Target="../tags/tag18.xml"/><Relationship Id="rId19" Type="http://schemas.openxmlformats.org/officeDocument/2006/relationships/image" Target="../media/image15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6.png"/><Relationship Id="rId22" Type="http://schemas.openxmlformats.org/officeDocument/2006/relationships/image" Target="../media/image13.png"/><Relationship Id="rId27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image" Target="../media/image25.png"/><Relationship Id="rId3" Type="http://schemas.openxmlformats.org/officeDocument/2006/relationships/tags" Target="../tags/tag23.xml"/><Relationship Id="rId21" Type="http://schemas.openxmlformats.org/officeDocument/2006/relationships/image" Target="../media/image27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24.png"/><Relationship Id="rId2" Type="http://schemas.openxmlformats.org/officeDocument/2006/relationships/tags" Target="../tags/tag22.xml"/><Relationship Id="rId16" Type="http://schemas.openxmlformats.org/officeDocument/2006/relationships/image" Target="../media/image23.png"/><Relationship Id="rId20" Type="http://schemas.openxmlformats.org/officeDocument/2006/relationships/image" Target="../media/image17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30.png"/><Relationship Id="rId5" Type="http://schemas.openxmlformats.org/officeDocument/2006/relationships/tags" Target="../tags/tag2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9.png"/><Relationship Id="rId10" Type="http://schemas.openxmlformats.org/officeDocument/2006/relationships/tags" Target="../tags/tag30.xml"/><Relationship Id="rId19" Type="http://schemas.openxmlformats.org/officeDocument/2006/relationships/image" Target="../media/image26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37.xml"/><Relationship Id="rId7" Type="http://schemas.openxmlformats.org/officeDocument/2006/relationships/image" Target="../media/image3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5" Type="http://schemas.openxmlformats.org/officeDocument/2006/relationships/tags" Target="../tags/tag39.xml"/><Relationship Id="rId10" Type="http://schemas.openxmlformats.org/officeDocument/2006/relationships/image" Target="../media/image34.png"/><Relationship Id="rId4" Type="http://schemas.openxmlformats.org/officeDocument/2006/relationships/tags" Target="../tags/tag38.xml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38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37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36.png"/><Relationship Id="rId5" Type="http://schemas.openxmlformats.org/officeDocument/2006/relationships/tags" Target="../tags/tag44.xml"/><Relationship Id="rId1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457200" lvl="1" indent="0" algn="ctr">
              <a:buFont typeface="Times"/>
              <a:buNone/>
            </a:pPr>
            <a:r>
              <a:rPr lang="en-US" sz="2800" dirty="0" err="1" smtClean="0"/>
              <a:t>Boulat</a:t>
            </a:r>
            <a:r>
              <a:rPr lang="en-US" sz="2800" dirty="0" smtClean="0"/>
              <a:t> A. Bash</a:t>
            </a:r>
          </a:p>
          <a:p>
            <a:pPr marL="457200" lvl="1" indent="0" algn="ctr">
              <a:buFont typeface="Times"/>
              <a:buNone/>
            </a:pPr>
            <a:endParaRPr lang="en-US" dirty="0" smtClean="0"/>
          </a:p>
          <a:p>
            <a:pPr marL="457200" lvl="1" indent="0" algn="ctr">
              <a:buFont typeface="Times"/>
              <a:buNone/>
            </a:pPr>
            <a:r>
              <a:rPr lang="en-US" dirty="0" smtClean="0"/>
              <a:t>Dennis </a:t>
            </a:r>
            <a:r>
              <a:rPr lang="en-US" dirty="0" err="1" smtClean="0"/>
              <a:t>Goeckel</a:t>
            </a:r>
            <a:endParaRPr lang="en-US" dirty="0" smtClean="0"/>
          </a:p>
          <a:p>
            <a:pPr marL="457200" lvl="1" indent="0" algn="ctr">
              <a:buFont typeface="Times"/>
              <a:buNone/>
            </a:pPr>
            <a:r>
              <a:rPr lang="en-US" dirty="0" smtClean="0"/>
              <a:t>Don </a:t>
            </a:r>
            <a:r>
              <a:rPr lang="en-US" dirty="0" err="1" smtClean="0"/>
              <a:t>Towsley</a:t>
            </a: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9144000" cy="1143000"/>
          </a:xfrm>
          <a:noFill/>
          <a:ln/>
        </p:spPr>
        <p:txBody>
          <a:bodyPr/>
          <a:lstStyle/>
          <a:p>
            <a:r>
              <a:rPr lang="en-US" sz="3200" dirty="0" smtClean="0"/>
              <a:t>LPD Communication when the Warden Does Not Know When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80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>
                <a:solidFill>
                  <a:schemeClr val="bg2"/>
                </a:solidFill>
              </a:rPr>
              <a:t>Introduction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808080"/>
                </a:solidFill>
              </a:rPr>
              <a:t>Hypothesis testing preliminaries</a:t>
            </a:r>
          </a:p>
          <a:p>
            <a:endParaRPr lang="en-US" dirty="0"/>
          </a:p>
          <a:p>
            <a:r>
              <a:rPr lang="en-US" dirty="0" smtClean="0"/>
              <a:t>Achievability</a:t>
            </a:r>
          </a:p>
          <a:p>
            <a:endParaRPr lang="en-US" dirty="0"/>
          </a:p>
          <a:p>
            <a:r>
              <a:rPr lang="en-US" dirty="0" smtClean="0"/>
              <a:t>Converse (proof idea)</a:t>
            </a:r>
          </a:p>
          <a:p>
            <a:endParaRPr lang="en-US" dirty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38" y="1368270"/>
            <a:ext cx="8890462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200" dirty="0" smtClean="0"/>
          </a:p>
          <a:p>
            <a:r>
              <a:rPr lang="en-US" b="1" dirty="0" smtClean="0"/>
              <a:t>Theorem: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Alice can reliably transmit</a:t>
            </a:r>
            <a:br>
              <a:rPr lang="en-US" dirty="0" smtClean="0"/>
            </a:br>
            <a:r>
              <a:rPr lang="en-US" dirty="0" smtClean="0"/>
              <a:t>	bits</a:t>
            </a:r>
            <a:r>
              <a:rPr lang="ru-RU" dirty="0" smtClean="0"/>
              <a:t> </a:t>
            </a:r>
            <a:r>
              <a:rPr lang="en-US" dirty="0" smtClean="0"/>
              <a:t>to Bob in a single slot while maintaining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ru-RU" dirty="0" smtClean="0"/>
              <a:t>                 </a:t>
            </a:r>
            <a:r>
              <a:rPr lang="en-US" dirty="0" smtClean="0"/>
              <a:t>for arbitrary        . </a:t>
            </a:r>
          </a:p>
          <a:p>
            <a:endParaRPr lang="en-US" dirty="0" smtClean="0"/>
          </a:p>
          <a:p>
            <a:r>
              <a:rPr lang="en-US" dirty="0" smtClean="0"/>
              <a:t>Proof steps:</a:t>
            </a:r>
            <a:endParaRPr lang="en-US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Construction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Analysis of Willie’s detector (main challenge)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Analysis of Bob’s decoder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66461"/>
              </p:ext>
            </p:extLst>
          </p:nvPr>
        </p:nvGraphicFramePr>
        <p:xfrm>
          <a:off x="605241" y="1897582"/>
          <a:ext cx="830580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slot 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slot 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baseline="-25000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slot </a:t>
                      </a:r>
                      <a:r>
                        <a:rPr lang="en-US" dirty="0" smtClean="0">
                          <a:solidFill>
                            <a:srgbClr val="7FD7F7"/>
                          </a:solidFill>
                        </a:rPr>
                        <a:t>T(n)</a:t>
                      </a:r>
                      <a:endParaRPr lang="en-US" dirty="0">
                        <a:solidFill>
                          <a:srgbClr val="7FD7F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837" y="2003735"/>
            <a:ext cx="230505" cy="198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40" y="1981200"/>
            <a:ext cx="502920" cy="255270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 bwMode="auto">
          <a:xfrm rot="5400000">
            <a:off x="1224893" y="1091324"/>
            <a:ext cx="130673" cy="137160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83" y="1574408"/>
            <a:ext cx="139065" cy="114300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 bwMode="auto">
          <a:xfrm rot="5400000">
            <a:off x="2632161" y="1088081"/>
            <a:ext cx="130673" cy="137160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51" y="1571165"/>
            <a:ext cx="139065" cy="114300"/>
          </a:xfrm>
          <a:prstGeom prst="rect">
            <a:avLst/>
          </a:prstGeom>
        </p:spPr>
      </p:pic>
      <p:sp>
        <p:nvSpPr>
          <p:cNvPr id="12" name="Left Brace 11"/>
          <p:cNvSpPr/>
          <p:nvPr/>
        </p:nvSpPr>
        <p:spPr bwMode="auto">
          <a:xfrm rot="5400000">
            <a:off x="5375361" y="1078354"/>
            <a:ext cx="130673" cy="137160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51" y="1561438"/>
            <a:ext cx="139065" cy="114300"/>
          </a:xfrm>
          <a:prstGeom prst="rect">
            <a:avLst/>
          </a:prstGeom>
        </p:spPr>
      </p:pic>
      <p:sp>
        <p:nvSpPr>
          <p:cNvPr id="14" name="Left Brace 13"/>
          <p:cNvSpPr/>
          <p:nvPr/>
        </p:nvSpPr>
        <p:spPr bwMode="auto">
          <a:xfrm rot="5400000">
            <a:off x="8140685" y="1088081"/>
            <a:ext cx="130673" cy="137160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5" y="1571165"/>
            <a:ext cx="139065" cy="114300"/>
          </a:xfrm>
          <a:prstGeom prst="rect">
            <a:avLst/>
          </a:prstGeom>
        </p:spPr>
      </p:pic>
      <p:sp>
        <p:nvSpPr>
          <p:cNvPr id="16" name="Left Brace 15"/>
          <p:cNvSpPr/>
          <p:nvPr/>
        </p:nvSpPr>
        <p:spPr bwMode="auto">
          <a:xfrm rot="16200000" flipV="1">
            <a:off x="4679191" y="-1776138"/>
            <a:ext cx="137870" cy="8287395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7" y="2510629"/>
            <a:ext cx="655320" cy="2552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8607" y="245137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total symbol periods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56788" y="1220893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Slot used by Alice and Bob</a:t>
            </a:r>
            <a:endParaRPr lang="en-US" sz="1800" dirty="0"/>
          </a:p>
        </p:txBody>
      </p:sp>
      <p:cxnSp>
        <p:nvCxnSpPr>
          <p:cNvPr id="20" name="Straight Arrow Connector 19"/>
          <p:cNvCxnSpPr>
            <a:endCxn id="6" idx="0"/>
          </p:cNvCxnSpPr>
          <p:nvPr/>
        </p:nvCxnSpPr>
        <p:spPr bwMode="auto">
          <a:xfrm flipH="1">
            <a:off x="5818457" y="1548086"/>
            <a:ext cx="308041" cy="46298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07" y="3332730"/>
            <a:ext cx="3319463" cy="381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83" y="4002881"/>
            <a:ext cx="1721644" cy="4452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98" y="4138809"/>
            <a:ext cx="683419" cy="2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257800"/>
          </a:xfrm>
        </p:spPr>
        <p:txBody>
          <a:bodyPr/>
          <a:lstStyle/>
          <a:p>
            <a:r>
              <a:rPr lang="en-US" dirty="0"/>
              <a:t>Alice and </a:t>
            </a:r>
            <a:r>
              <a:rPr lang="en-US" dirty="0" smtClean="0"/>
              <a:t>Bob’s secret </a:t>
            </a:r>
            <a:r>
              <a:rPr lang="en-US" dirty="0"/>
              <a:t>random </a:t>
            </a:r>
            <a:r>
              <a:rPr lang="en-US" dirty="0" smtClean="0"/>
              <a:t>Gaussian codebook: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Used only once, to transmit in slot     (also secret)</a:t>
            </a:r>
          </a:p>
          <a:p>
            <a:r>
              <a:rPr lang="en-US" dirty="0" smtClean="0"/>
              <a:t>Willie knows construction, including     ,   ,   </a:t>
            </a:r>
          </a:p>
          <a:p>
            <a:pPr lvl="1"/>
            <a:r>
              <a:rPr lang="en-US" dirty="0" smtClean="0"/>
              <a:t>But not the codebook itself</a:t>
            </a:r>
          </a:p>
          <a:p>
            <a:pPr lvl="1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93822"/>
              </p:ext>
            </p:extLst>
          </p:nvPr>
        </p:nvGraphicFramePr>
        <p:xfrm>
          <a:off x="1032781" y="2604534"/>
          <a:ext cx="3200400" cy="828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4142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142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942944"/>
              </p:ext>
            </p:extLst>
          </p:nvPr>
        </p:nvGraphicFramePr>
        <p:xfrm>
          <a:off x="1032781" y="3848609"/>
          <a:ext cx="3200400" cy="414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4142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 rot="5400000">
            <a:off x="2766423" y="34219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826218" y="2030725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162383" y="2030726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Codewords</a:t>
            </a:r>
            <a:endParaRPr lang="en-US" dirty="0"/>
          </a:p>
        </p:txBody>
      </p:sp>
      <p:pic>
        <p:nvPicPr>
          <p:cNvPr id="62" name="Picture 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75" y="4574902"/>
            <a:ext cx="139065" cy="1143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401804" y="4454263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symbols</a:t>
            </a:r>
            <a:endParaRPr lang="en-US" sz="1600" dirty="0"/>
          </a:p>
        </p:txBody>
      </p:sp>
      <p:sp>
        <p:nvSpPr>
          <p:cNvPr id="64" name="Left Brace 63"/>
          <p:cNvSpPr/>
          <p:nvPr/>
        </p:nvSpPr>
        <p:spPr bwMode="auto">
          <a:xfrm rot="16200000">
            <a:off x="2512354" y="2811334"/>
            <a:ext cx="216626" cy="3175767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65" name="Picture 6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94" y="4548994"/>
            <a:ext cx="204216" cy="14020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484716" y="4440604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bits</a:t>
            </a:r>
            <a:endParaRPr lang="en-US" sz="1600" dirty="0"/>
          </a:p>
        </p:txBody>
      </p:sp>
      <p:sp>
        <p:nvSpPr>
          <p:cNvPr id="67" name="Right Arrow 66"/>
          <p:cNvSpPr/>
          <p:nvPr/>
        </p:nvSpPr>
        <p:spPr bwMode="auto">
          <a:xfrm>
            <a:off x="4719991" y="3269514"/>
            <a:ext cx="533400" cy="267121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68" name="Left Brace 67"/>
          <p:cNvSpPr/>
          <p:nvPr/>
        </p:nvSpPr>
        <p:spPr bwMode="auto">
          <a:xfrm>
            <a:off x="624872" y="2628101"/>
            <a:ext cx="156754" cy="1642847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69" name="Picture 6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7" y="3260925"/>
            <a:ext cx="316230" cy="213360"/>
          </a:xfrm>
          <a:prstGeom prst="rect">
            <a:avLst/>
          </a:prstGeom>
        </p:spPr>
      </p:pic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327505"/>
              </p:ext>
            </p:extLst>
          </p:nvPr>
        </p:nvGraphicFramePr>
        <p:xfrm>
          <a:off x="5641763" y="2601783"/>
          <a:ext cx="2667000" cy="828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41420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1420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703980"/>
              </p:ext>
            </p:extLst>
          </p:nvPr>
        </p:nvGraphicFramePr>
        <p:xfrm>
          <a:off x="5641763" y="3845858"/>
          <a:ext cx="2667000" cy="414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41420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2" name="TextBox 81"/>
          <p:cNvSpPr txBox="1"/>
          <p:nvPr/>
        </p:nvSpPr>
        <p:spPr>
          <a:xfrm rot="5400000">
            <a:off x="7375405" y="341914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6" name="Left Brace 85"/>
          <p:cNvSpPr/>
          <p:nvPr/>
        </p:nvSpPr>
        <p:spPr bwMode="auto">
          <a:xfrm rot="16200000">
            <a:off x="6859631" y="3061188"/>
            <a:ext cx="244791" cy="266431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70" name="Picture 6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72" y="2775835"/>
            <a:ext cx="323850" cy="1504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8" y="3154930"/>
            <a:ext cx="329565" cy="15049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51" y="2775835"/>
            <a:ext cx="331470" cy="15430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17" y="3154930"/>
            <a:ext cx="358140" cy="1524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73" y="2783251"/>
            <a:ext cx="329565" cy="15049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64" y="3154930"/>
            <a:ext cx="331470" cy="15430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92" y="2773930"/>
            <a:ext cx="358140" cy="1524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58" y="3177560"/>
            <a:ext cx="323850" cy="15049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82" y="4020371"/>
            <a:ext cx="461201" cy="14573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67" y="4020371"/>
            <a:ext cx="466344" cy="14573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87" y="4020371"/>
            <a:ext cx="468059" cy="14916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286" y="4030975"/>
            <a:ext cx="492062" cy="14744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91" y="4623540"/>
            <a:ext cx="1605915" cy="27051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12" y="5468697"/>
            <a:ext cx="288131" cy="24765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24" y="5915316"/>
            <a:ext cx="326231" cy="30956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51" y="5962083"/>
            <a:ext cx="187738" cy="15430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51" y="5871713"/>
            <a:ext cx="628650" cy="319088"/>
          </a:xfrm>
          <a:prstGeom prst="rect">
            <a:avLst/>
          </a:prstGeom>
        </p:spPr>
      </p:pic>
      <p:cxnSp>
        <p:nvCxnSpPr>
          <p:cNvPr id="101" name="Straight Arrow Connector 100"/>
          <p:cNvCxnSpPr/>
          <p:nvPr/>
        </p:nvCxnSpPr>
        <p:spPr bwMode="auto">
          <a:xfrm flipH="1" flipV="1">
            <a:off x="7034577" y="4178422"/>
            <a:ext cx="523383" cy="4536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 flipH="1" flipV="1">
            <a:off x="7103935" y="3328055"/>
            <a:ext cx="460604" cy="13039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Arrow Connector 104"/>
          <p:cNvCxnSpPr/>
          <p:nvPr/>
        </p:nvCxnSpPr>
        <p:spPr bwMode="auto">
          <a:xfrm flipH="1" flipV="1">
            <a:off x="7179235" y="2933746"/>
            <a:ext cx="385304" cy="16983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/>
          <p:nvPr/>
        </p:nvCxnSpPr>
        <p:spPr bwMode="auto">
          <a:xfrm flipV="1">
            <a:off x="7580445" y="4178422"/>
            <a:ext cx="239338" cy="4536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7588830" y="3328055"/>
            <a:ext cx="224282" cy="13039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323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Willie’s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method does not work (KL divergence upper-bound for       is too loose)</a:t>
            </a:r>
          </a:p>
          <a:p>
            <a:r>
              <a:rPr lang="en-US" dirty="0" smtClean="0"/>
              <a:t>LRT optimal, analyze likelihood ratio    directly: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93" y="2801705"/>
            <a:ext cx="6286500" cy="819150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62665"/>
              </p:ext>
            </p:extLst>
          </p:nvPr>
        </p:nvGraphicFramePr>
        <p:xfrm>
          <a:off x="401200" y="4939014"/>
          <a:ext cx="830580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FD7F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1" name="Picture 5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31" y="5036438"/>
            <a:ext cx="354330" cy="23622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37" y="5032360"/>
            <a:ext cx="569595" cy="26289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816207" y="4503291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Slot used by Alice and Bob</a:t>
            </a:r>
            <a:endParaRPr lang="en-US" sz="18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5577798" y="4755895"/>
            <a:ext cx="290384" cy="33303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5" y="5029927"/>
            <a:ext cx="241935" cy="21145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42" y="5036511"/>
            <a:ext cx="247650" cy="21145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97099" y="4478459"/>
            <a:ext cx="2648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When Alice transmits:</a:t>
            </a:r>
            <a:endParaRPr lang="en-US" sz="2000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19319"/>
              </p:ext>
            </p:extLst>
          </p:nvPr>
        </p:nvGraphicFramePr>
        <p:xfrm>
          <a:off x="388297" y="5770058"/>
          <a:ext cx="830580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D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FD7F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2" name="Picture 5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28" y="5867482"/>
            <a:ext cx="354330" cy="2362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34" y="5863404"/>
            <a:ext cx="569595" cy="262890"/>
          </a:xfrm>
          <a:prstGeom prst="rect">
            <a:avLst/>
          </a:prstGeom>
        </p:spPr>
      </p:pic>
      <p:sp>
        <p:nvSpPr>
          <p:cNvPr id="39" name="Left Brace 38"/>
          <p:cNvSpPr/>
          <p:nvPr/>
        </p:nvSpPr>
        <p:spPr bwMode="auto">
          <a:xfrm rot="16200000" flipV="1">
            <a:off x="4462247" y="2096338"/>
            <a:ext cx="137870" cy="8287395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92" y="6383105"/>
            <a:ext cx="502920" cy="25527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521743" y="632384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slots</a:t>
            </a:r>
            <a:endParaRPr lang="en-US" sz="1800" dirty="0"/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72" y="5860971"/>
            <a:ext cx="241935" cy="21145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39" y="5867555"/>
            <a:ext cx="247650" cy="21145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84196" y="5377260"/>
            <a:ext cx="2422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When Alice is quiet: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076160" y="3918759"/>
            <a:ext cx="2971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Willie’s observations</a:t>
            </a:r>
            <a:endParaRPr lang="en-US" u="sng" dirty="0"/>
          </a:p>
        </p:txBody>
      </p:sp>
      <p:sp>
        <p:nvSpPr>
          <p:cNvPr id="55" name="Oval 54"/>
          <p:cNvSpPr/>
          <p:nvPr/>
        </p:nvSpPr>
        <p:spPr bwMode="auto">
          <a:xfrm>
            <a:off x="4290113" y="4271980"/>
            <a:ext cx="1856017" cy="2560161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cxnSp>
        <p:nvCxnSpPr>
          <p:cNvPr id="57" name="Straight Arrow Connector 56"/>
          <p:cNvCxnSpPr>
            <a:endCxn id="55" idx="1"/>
          </p:cNvCxnSpPr>
          <p:nvPr/>
        </p:nvCxnSpPr>
        <p:spPr bwMode="auto">
          <a:xfrm>
            <a:off x="2514600" y="3620855"/>
            <a:ext cx="2047320" cy="10260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3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1" y="1761788"/>
            <a:ext cx="550069" cy="376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38" y="2302607"/>
            <a:ext cx="192881" cy="216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242974" y="2725993"/>
            <a:ext cx="3644656" cy="953855"/>
          </a:xfrm>
          <a:prstGeom prst="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17215" y="6247797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Different only here!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>
            <a:stCxn id="34" idx="1"/>
          </p:cNvCxnSpPr>
          <p:nvPr/>
        </p:nvCxnSpPr>
        <p:spPr bwMode="auto">
          <a:xfrm flipH="1" flipV="1">
            <a:off x="5937342" y="6365863"/>
            <a:ext cx="279873" cy="1127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6077278" y="3736740"/>
            <a:ext cx="3081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Same whether Alice</a:t>
            </a:r>
          </a:p>
          <a:p>
            <a:r>
              <a:rPr lang="en-US" b="1" dirty="0" smtClean="0">
                <a:solidFill>
                  <a:srgbClr val="00FF00"/>
                </a:solidFill>
              </a:rPr>
              <a:t>transmits or not</a:t>
            </a:r>
            <a:endParaRPr lang="en-US" b="1" dirty="0">
              <a:solidFill>
                <a:srgbClr val="00FF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5937342" y="3703334"/>
            <a:ext cx="208788" cy="1540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Rectangle 55"/>
          <p:cNvSpPr/>
          <p:nvPr/>
        </p:nvSpPr>
        <p:spPr bwMode="auto">
          <a:xfrm>
            <a:off x="1855350" y="2722413"/>
            <a:ext cx="1153321" cy="88356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45635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8" grpId="0" animBg="1"/>
      <p:bldP spid="34" grpId="0"/>
      <p:bldP spid="43" grpId="0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Analyzing likelihood ratio: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Set</a:t>
            </a:r>
          </a:p>
          <a:p>
            <a:endParaRPr lang="en-US" dirty="0" smtClean="0"/>
          </a:p>
          <a:p>
            <a:pPr>
              <a:lnSpc>
                <a:spcPts val="3200"/>
              </a:lnSpc>
            </a:pPr>
            <a:r>
              <a:rPr lang="en-US" dirty="0" smtClean="0"/>
              <a:t>Then                   whether Alice</a:t>
            </a:r>
            <a:br>
              <a:rPr lang="en-US" dirty="0" smtClean="0"/>
            </a:br>
            <a:r>
              <a:rPr lang="en-US" dirty="0" smtClean="0"/>
              <a:t>transmits or not</a:t>
            </a:r>
          </a:p>
          <a:p>
            <a:endParaRPr lang="en-US" dirty="0" smtClean="0"/>
          </a:p>
          <a:p>
            <a:r>
              <a:rPr lang="en-US" dirty="0" smtClean="0"/>
              <a:t>Thus, for any choice of threshold   ,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Willie’s detector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715000" y="2860949"/>
            <a:ext cx="982811" cy="757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272393" y="3063994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distribution</a:t>
            </a:r>
            <a:endParaRPr lang="en-US" sz="2000" dirty="0"/>
          </a:p>
        </p:txBody>
      </p:sp>
      <p:sp>
        <p:nvSpPr>
          <p:cNvPr id="34" name="Freeform 33"/>
          <p:cNvSpPr/>
          <p:nvPr/>
        </p:nvSpPr>
        <p:spPr bwMode="auto">
          <a:xfrm>
            <a:off x="5387452" y="3194408"/>
            <a:ext cx="1790221" cy="1973907"/>
          </a:xfrm>
          <a:custGeom>
            <a:avLst/>
            <a:gdLst>
              <a:gd name="connsiteX0" fmla="*/ 0 w 3866605"/>
              <a:gd name="connsiteY0" fmla="*/ 2891330 h 2893005"/>
              <a:gd name="connsiteX1" fmla="*/ 339634 w 3866605"/>
              <a:gd name="connsiteY1" fmla="*/ 2891330 h 2893005"/>
              <a:gd name="connsiteX2" fmla="*/ 600891 w 3866605"/>
              <a:gd name="connsiteY2" fmla="*/ 2873913 h 2893005"/>
              <a:gd name="connsiteX3" fmla="*/ 809897 w 3866605"/>
              <a:gd name="connsiteY3" fmla="*/ 2839079 h 2893005"/>
              <a:gd name="connsiteX4" fmla="*/ 1045028 w 3866605"/>
              <a:gd name="connsiteY4" fmla="*/ 2769410 h 2893005"/>
              <a:gd name="connsiteX5" fmla="*/ 1219200 w 3866605"/>
              <a:gd name="connsiteY5" fmla="*/ 2664907 h 2893005"/>
              <a:gd name="connsiteX6" fmla="*/ 1419497 w 3866605"/>
              <a:gd name="connsiteY6" fmla="*/ 2490736 h 2893005"/>
              <a:gd name="connsiteX7" fmla="*/ 1550125 w 3866605"/>
              <a:gd name="connsiteY7" fmla="*/ 2264313 h 2893005"/>
              <a:gd name="connsiteX8" fmla="*/ 1776548 w 3866605"/>
              <a:gd name="connsiteY8" fmla="*/ 1846302 h 2893005"/>
              <a:gd name="connsiteX9" fmla="*/ 1976845 w 3866605"/>
              <a:gd name="connsiteY9" fmla="*/ 1358622 h 2893005"/>
              <a:gd name="connsiteX10" fmla="*/ 2151017 w 3866605"/>
              <a:gd name="connsiteY10" fmla="*/ 888359 h 2893005"/>
              <a:gd name="connsiteX11" fmla="*/ 2316480 w 3866605"/>
              <a:gd name="connsiteY11" fmla="*/ 505182 h 2893005"/>
              <a:gd name="connsiteX12" fmla="*/ 2420982 w 3866605"/>
              <a:gd name="connsiteY12" fmla="*/ 304885 h 2893005"/>
              <a:gd name="connsiteX13" fmla="*/ 2516777 w 3866605"/>
              <a:gd name="connsiteY13" fmla="*/ 165547 h 2893005"/>
              <a:gd name="connsiteX14" fmla="*/ 2586445 w 3866605"/>
              <a:gd name="connsiteY14" fmla="*/ 61045 h 2893005"/>
              <a:gd name="connsiteX15" fmla="*/ 2664822 w 3866605"/>
              <a:gd name="connsiteY15" fmla="*/ 26210 h 2893005"/>
              <a:gd name="connsiteX16" fmla="*/ 2743200 w 3866605"/>
              <a:gd name="connsiteY16" fmla="*/ 85 h 2893005"/>
              <a:gd name="connsiteX17" fmla="*/ 2847702 w 3866605"/>
              <a:gd name="connsiteY17" fmla="*/ 34919 h 2893005"/>
              <a:gd name="connsiteX18" fmla="*/ 2908662 w 3866605"/>
              <a:gd name="connsiteY18" fmla="*/ 95879 h 2893005"/>
              <a:gd name="connsiteX19" fmla="*/ 2978331 w 3866605"/>
              <a:gd name="connsiteY19" fmla="*/ 165547 h 2893005"/>
              <a:gd name="connsiteX20" fmla="*/ 3074125 w 3866605"/>
              <a:gd name="connsiteY20" fmla="*/ 331010 h 2893005"/>
              <a:gd name="connsiteX21" fmla="*/ 3187337 w 3866605"/>
              <a:gd name="connsiteY21" fmla="*/ 548725 h 2893005"/>
              <a:gd name="connsiteX22" fmla="*/ 3492137 w 3866605"/>
              <a:gd name="connsiteY22" fmla="*/ 1323787 h 2893005"/>
              <a:gd name="connsiteX23" fmla="*/ 3587931 w 3866605"/>
              <a:gd name="connsiteY23" fmla="*/ 1576336 h 2893005"/>
              <a:gd name="connsiteX24" fmla="*/ 3692434 w 3866605"/>
              <a:gd name="connsiteY24" fmla="*/ 1828885 h 2893005"/>
              <a:gd name="connsiteX25" fmla="*/ 3866605 w 3866605"/>
              <a:gd name="connsiteY25" fmla="*/ 2142393 h 2893005"/>
              <a:gd name="connsiteX0" fmla="*/ 0 w 3692434"/>
              <a:gd name="connsiteY0" fmla="*/ 2891330 h 2893005"/>
              <a:gd name="connsiteX1" fmla="*/ 339634 w 3692434"/>
              <a:gd name="connsiteY1" fmla="*/ 2891330 h 2893005"/>
              <a:gd name="connsiteX2" fmla="*/ 600891 w 3692434"/>
              <a:gd name="connsiteY2" fmla="*/ 2873913 h 2893005"/>
              <a:gd name="connsiteX3" fmla="*/ 809897 w 3692434"/>
              <a:gd name="connsiteY3" fmla="*/ 2839079 h 2893005"/>
              <a:gd name="connsiteX4" fmla="*/ 1045028 w 3692434"/>
              <a:gd name="connsiteY4" fmla="*/ 2769410 h 2893005"/>
              <a:gd name="connsiteX5" fmla="*/ 1219200 w 3692434"/>
              <a:gd name="connsiteY5" fmla="*/ 2664907 h 2893005"/>
              <a:gd name="connsiteX6" fmla="*/ 1419497 w 3692434"/>
              <a:gd name="connsiteY6" fmla="*/ 2490736 h 2893005"/>
              <a:gd name="connsiteX7" fmla="*/ 1550125 w 3692434"/>
              <a:gd name="connsiteY7" fmla="*/ 2264313 h 2893005"/>
              <a:gd name="connsiteX8" fmla="*/ 1776548 w 3692434"/>
              <a:gd name="connsiteY8" fmla="*/ 1846302 h 2893005"/>
              <a:gd name="connsiteX9" fmla="*/ 1976845 w 3692434"/>
              <a:gd name="connsiteY9" fmla="*/ 1358622 h 2893005"/>
              <a:gd name="connsiteX10" fmla="*/ 2151017 w 3692434"/>
              <a:gd name="connsiteY10" fmla="*/ 888359 h 2893005"/>
              <a:gd name="connsiteX11" fmla="*/ 2316480 w 3692434"/>
              <a:gd name="connsiteY11" fmla="*/ 505182 h 2893005"/>
              <a:gd name="connsiteX12" fmla="*/ 2420982 w 3692434"/>
              <a:gd name="connsiteY12" fmla="*/ 304885 h 2893005"/>
              <a:gd name="connsiteX13" fmla="*/ 2516777 w 3692434"/>
              <a:gd name="connsiteY13" fmla="*/ 165547 h 2893005"/>
              <a:gd name="connsiteX14" fmla="*/ 2586445 w 3692434"/>
              <a:gd name="connsiteY14" fmla="*/ 61045 h 2893005"/>
              <a:gd name="connsiteX15" fmla="*/ 2664822 w 3692434"/>
              <a:gd name="connsiteY15" fmla="*/ 26210 h 2893005"/>
              <a:gd name="connsiteX16" fmla="*/ 2743200 w 3692434"/>
              <a:gd name="connsiteY16" fmla="*/ 85 h 2893005"/>
              <a:gd name="connsiteX17" fmla="*/ 2847702 w 3692434"/>
              <a:gd name="connsiteY17" fmla="*/ 34919 h 2893005"/>
              <a:gd name="connsiteX18" fmla="*/ 2908662 w 3692434"/>
              <a:gd name="connsiteY18" fmla="*/ 95879 h 2893005"/>
              <a:gd name="connsiteX19" fmla="*/ 2978331 w 3692434"/>
              <a:gd name="connsiteY19" fmla="*/ 165547 h 2893005"/>
              <a:gd name="connsiteX20" fmla="*/ 3074125 w 3692434"/>
              <a:gd name="connsiteY20" fmla="*/ 331010 h 2893005"/>
              <a:gd name="connsiteX21" fmla="*/ 3187337 w 3692434"/>
              <a:gd name="connsiteY21" fmla="*/ 548725 h 2893005"/>
              <a:gd name="connsiteX22" fmla="*/ 3492137 w 3692434"/>
              <a:gd name="connsiteY22" fmla="*/ 1323787 h 2893005"/>
              <a:gd name="connsiteX23" fmla="*/ 3587931 w 3692434"/>
              <a:gd name="connsiteY23" fmla="*/ 1576336 h 2893005"/>
              <a:gd name="connsiteX24" fmla="*/ 3692434 w 3692434"/>
              <a:gd name="connsiteY24" fmla="*/ 1828885 h 2893005"/>
              <a:gd name="connsiteX0" fmla="*/ 0 w 3587931"/>
              <a:gd name="connsiteY0" fmla="*/ 2891330 h 2893005"/>
              <a:gd name="connsiteX1" fmla="*/ 339634 w 3587931"/>
              <a:gd name="connsiteY1" fmla="*/ 2891330 h 2893005"/>
              <a:gd name="connsiteX2" fmla="*/ 600891 w 3587931"/>
              <a:gd name="connsiteY2" fmla="*/ 2873913 h 2893005"/>
              <a:gd name="connsiteX3" fmla="*/ 809897 w 3587931"/>
              <a:gd name="connsiteY3" fmla="*/ 2839079 h 2893005"/>
              <a:gd name="connsiteX4" fmla="*/ 1045028 w 3587931"/>
              <a:gd name="connsiteY4" fmla="*/ 2769410 h 2893005"/>
              <a:gd name="connsiteX5" fmla="*/ 1219200 w 3587931"/>
              <a:gd name="connsiteY5" fmla="*/ 2664907 h 2893005"/>
              <a:gd name="connsiteX6" fmla="*/ 1419497 w 3587931"/>
              <a:gd name="connsiteY6" fmla="*/ 2490736 h 2893005"/>
              <a:gd name="connsiteX7" fmla="*/ 1550125 w 3587931"/>
              <a:gd name="connsiteY7" fmla="*/ 2264313 h 2893005"/>
              <a:gd name="connsiteX8" fmla="*/ 1776548 w 3587931"/>
              <a:gd name="connsiteY8" fmla="*/ 1846302 h 2893005"/>
              <a:gd name="connsiteX9" fmla="*/ 1976845 w 3587931"/>
              <a:gd name="connsiteY9" fmla="*/ 1358622 h 2893005"/>
              <a:gd name="connsiteX10" fmla="*/ 2151017 w 3587931"/>
              <a:gd name="connsiteY10" fmla="*/ 888359 h 2893005"/>
              <a:gd name="connsiteX11" fmla="*/ 2316480 w 3587931"/>
              <a:gd name="connsiteY11" fmla="*/ 505182 h 2893005"/>
              <a:gd name="connsiteX12" fmla="*/ 2420982 w 3587931"/>
              <a:gd name="connsiteY12" fmla="*/ 304885 h 2893005"/>
              <a:gd name="connsiteX13" fmla="*/ 2516777 w 3587931"/>
              <a:gd name="connsiteY13" fmla="*/ 165547 h 2893005"/>
              <a:gd name="connsiteX14" fmla="*/ 2586445 w 3587931"/>
              <a:gd name="connsiteY14" fmla="*/ 61045 h 2893005"/>
              <a:gd name="connsiteX15" fmla="*/ 2664822 w 3587931"/>
              <a:gd name="connsiteY15" fmla="*/ 26210 h 2893005"/>
              <a:gd name="connsiteX16" fmla="*/ 2743200 w 3587931"/>
              <a:gd name="connsiteY16" fmla="*/ 85 h 2893005"/>
              <a:gd name="connsiteX17" fmla="*/ 2847702 w 3587931"/>
              <a:gd name="connsiteY17" fmla="*/ 34919 h 2893005"/>
              <a:gd name="connsiteX18" fmla="*/ 2908662 w 3587931"/>
              <a:gd name="connsiteY18" fmla="*/ 95879 h 2893005"/>
              <a:gd name="connsiteX19" fmla="*/ 2978331 w 3587931"/>
              <a:gd name="connsiteY19" fmla="*/ 165547 h 2893005"/>
              <a:gd name="connsiteX20" fmla="*/ 3074125 w 3587931"/>
              <a:gd name="connsiteY20" fmla="*/ 331010 h 2893005"/>
              <a:gd name="connsiteX21" fmla="*/ 3187337 w 3587931"/>
              <a:gd name="connsiteY21" fmla="*/ 548725 h 2893005"/>
              <a:gd name="connsiteX22" fmla="*/ 3492137 w 3587931"/>
              <a:gd name="connsiteY22" fmla="*/ 1323787 h 2893005"/>
              <a:gd name="connsiteX23" fmla="*/ 3587931 w 3587931"/>
              <a:gd name="connsiteY23" fmla="*/ 1576336 h 2893005"/>
              <a:gd name="connsiteX0" fmla="*/ 0 w 3492137"/>
              <a:gd name="connsiteY0" fmla="*/ 2891330 h 2893005"/>
              <a:gd name="connsiteX1" fmla="*/ 339634 w 3492137"/>
              <a:gd name="connsiteY1" fmla="*/ 2891330 h 2893005"/>
              <a:gd name="connsiteX2" fmla="*/ 600891 w 3492137"/>
              <a:gd name="connsiteY2" fmla="*/ 2873913 h 2893005"/>
              <a:gd name="connsiteX3" fmla="*/ 809897 w 3492137"/>
              <a:gd name="connsiteY3" fmla="*/ 2839079 h 2893005"/>
              <a:gd name="connsiteX4" fmla="*/ 1045028 w 3492137"/>
              <a:gd name="connsiteY4" fmla="*/ 2769410 h 2893005"/>
              <a:gd name="connsiteX5" fmla="*/ 1219200 w 3492137"/>
              <a:gd name="connsiteY5" fmla="*/ 2664907 h 2893005"/>
              <a:gd name="connsiteX6" fmla="*/ 1419497 w 3492137"/>
              <a:gd name="connsiteY6" fmla="*/ 2490736 h 2893005"/>
              <a:gd name="connsiteX7" fmla="*/ 1550125 w 3492137"/>
              <a:gd name="connsiteY7" fmla="*/ 2264313 h 2893005"/>
              <a:gd name="connsiteX8" fmla="*/ 1776548 w 3492137"/>
              <a:gd name="connsiteY8" fmla="*/ 1846302 h 2893005"/>
              <a:gd name="connsiteX9" fmla="*/ 1976845 w 3492137"/>
              <a:gd name="connsiteY9" fmla="*/ 1358622 h 2893005"/>
              <a:gd name="connsiteX10" fmla="*/ 2151017 w 3492137"/>
              <a:gd name="connsiteY10" fmla="*/ 888359 h 2893005"/>
              <a:gd name="connsiteX11" fmla="*/ 2316480 w 3492137"/>
              <a:gd name="connsiteY11" fmla="*/ 505182 h 2893005"/>
              <a:gd name="connsiteX12" fmla="*/ 2420982 w 3492137"/>
              <a:gd name="connsiteY12" fmla="*/ 304885 h 2893005"/>
              <a:gd name="connsiteX13" fmla="*/ 2516777 w 3492137"/>
              <a:gd name="connsiteY13" fmla="*/ 165547 h 2893005"/>
              <a:gd name="connsiteX14" fmla="*/ 2586445 w 3492137"/>
              <a:gd name="connsiteY14" fmla="*/ 61045 h 2893005"/>
              <a:gd name="connsiteX15" fmla="*/ 2664822 w 3492137"/>
              <a:gd name="connsiteY15" fmla="*/ 26210 h 2893005"/>
              <a:gd name="connsiteX16" fmla="*/ 2743200 w 3492137"/>
              <a:gd name="connsiteY16" fmla="*/ 85 h 2893005"/>
              <a:gd name="connsiteX17" fmla="*/ 2847702 w 3492137"/>
              <a:gd name="connsiteY17" fmla="*/ 34919 h 2893005"/>
              <a:gd name="connsiteX18" fmla="*/ 2908662 w 3492137"/>
              <a:gd name="connsiteY18" fmla="*/ 95879 h 2893005"/>
              <a:gd name="connsiteX19" fmla="*/ 2978331 w 3492137"/>
              <a:gd name="connsiteY19" fmla="*/ 165547 h 2893005"/>
              <a:gd name="connsiteX20" fmla="*/ 3074125 w 3492137"/>
              <a:gd name="connsiteY20" fmla="*/ 331010 h 2893005"/>
              <a:gd name="connsiteX21" fmla="*/ 3187337 w 3492137"/>
              <a:gd name="connsiteY21" fmla="*/ 548725 h 2893005"/>
              <a:gd name="connsiteX22" fmla="*/ 3492137 w 3492137"/>
              <a:gd name="connsiteY22" fmla="*/ 1323787 h 2893005"/>
              <a:gd name="connsiteX0" fmla="*/ 0 w 3187337"/>
              <a:gd name="connsiteY0" fmla="*/ 2891330 h 2893005"/>
              <a:gd name="connsiteX1" fmla="*/ 339634 w 3187337"/>
              <a:gd name="connsiteY1" fmla="*/ 2891330 h 2893005"/>
              <a:gd name="connsiteX2" fmla="*/ 600891 w 3187337"/>
              <a:gd name="connsiteY2" fmla="*/ 2873913 h 2893005"/>
              <a:gd name="connsiteX3" fmla="*/ 809897 w 3187337"/>
              <a:gd name="connsiteY3" fmla="*/ 2839079 h 2893005"/>
              <a:gd name="connsiteX4" fmla="*/ 1045028 w 3187337"/>
              <a:gd name="connsiteY4" fmla="*/ 2769410 h 2893005"/>
              <a:gd name="connsiteX5" fmla="*/ 1219200 w 3187337"/>
              <a:gd name="connsiteY5" fmla="*/ 2664907 h 2893005"/>
              <a:gd name="connsiteX6" fmla="*/ 1419497 w 3187337"/>
              <a:gd name="connsiteY6" fmla="*/ 2490736 h 2893005"/>
              <a:gd name="connsiteX7" fmla="*/ 1550125 w 3187337"/>
              <a:gd name="connsiteY7" fmla="*/ 2264313 h 2893005"/>
              <a:gd name="connsiteX8" fmla="*/ 1776548 w 3187337"/>
              <a:gd name="connsiteY8" fmla="*/ 1846302 h 2893005"/>
              <a:gd name="connsiteX9" fmla="*/ 1976845 w 3187337"/>
              <a:gd name="connsiteY9" fmla="*/ 1358622 h 2893005"/>
              <a:gd name="connsiteX10" fmla="*/ 2151017 w 3187337"/>
              <a:gd name="connsiteY10" fmla="*/ 888359 h 2893005"/>
              <a:gd name="connsiteX11" fmla="*/ 2316480 w 3187337"/>
              <a:gd name="connsiteY11" fmla="*/ 505182 h 2893005"/>
              <a:gd name="connsiteX12" fmla="*/ 2420982 w 3187337"/>
              <a:gd name="connsiteY12" fmla="*/ 304885 h 2893005"/>
              <a:gd name="connsiteX13" fmla="*/ 2516777 w 3187337"/>
              <a:gd name="connsiteY13" fmla="*/ 165547 h 2893005"/>
              <a:gd name="connsiteX14" fmla="*/ 2586445 w 3187337"/>
              <a:gd name="connsiteY14" fmla="*/ 61045 h 2893005"/>
              <a:gd name="connsiteX15" fmla="*/ 2664822 w 3187337"/>
              <a:gd name="connsiteY15" fmla="*/ 26210 h 2893005"/>
              <a:gd name="connsiteX16" fmla="*/ 2743200 w 3187337"/>
              <a:gd name="connsiteY16" fmla="*/ 85 h 2893005"/>
              <a:gd name="connsiteX17" fmla="*/ 2847702 w 3187337"/>
              <a:gd name="connsiteY17" fmla="*/ 34919 h 2893005"/>
              <a:gd name="connsiteX18" fmla="*/ 2908662 w 3187337"/>
              <a:gd name="connsiteY18" fmla="*/ 95879 h 2893005"/>
              <a:gd name="connsiteX19" fmla="*/ 2978331 w 3187337"/>
              <a:gd name="connsiteY19" fmla="*/ 165547 h 2893005"/>
              <a:gd name="connsiteX20" fmla="*/ 3074125 w 3187337"/>
              <a:gd name="connsiteY20" fmla="*/ 331010 h 2893005"/>
              <a:gd name="connsiteX21" fmla="*/ 3187337 w 3187337"/>
              <a:gd name="connsiteY21" fmla="*/ 548725 h 2893005"/>
              <a:gd name="connsiteX0" fmla="*/ 0 w 3074125"/>
              <a:gd name="connsiteY0" fmla="*/ 2891330 h 2893005"/>
              <a:gd name="connsiteX1" fmla="*/ 339634 w 3074125"/>
              <a:gd name="connsiteY1" fmla="*/ 2891330 h 2893005"/>
              <a:gd name="connsiteX2" fmla="*/ 600891 w 3074125"/>
              <a:gd name="connsiteY2" fmla="*/ 2873913 h 2893005"/>
              <a:gd name="connsiteX3" fmla="*/ 809897 w 3074125"/>
              <a:gd name="connsiteY3" fmla="*/ 2839079 h 2893005"/>
              <a:gd name="connsiteX4" fmla="*/ 1045028 w 3074125"/>
              <a:gd name="connsiteY4" fmla="*/ 2769410 h 2893005"/>
              <a:gd name="connsiteX5" fmla="*/ 1219200 w 3074125"/>
              <a:gd name="connsiteY5" fmla="*/ 2664907 h 2893005"/>
              <a:gd name="connsiteX6" fmla="*/ 1419497 w 3074125"/>
              <a:gd name="connsiteY6" fmla="*/ 2490736 h 2893005"/>
              <a:gd name="connsiteX7" fmla="*/ 1550125 w 3074125"/>
              <a:gd name="connsiteY7" fmla="*/ 2264313 h 2893005"/>
              <a:gd name="connsiteX8" fmla="*/ 1776548 w 3074125"/>
              <a:gd name="connsiteY8" fmla="*/ 1846302 h 2893005"/>
              <a:gd name="connsiteX9" fmla="*/ 1976845 w 3074125"/>
              <a:gd name="connsiteY9" fmla="*/ 1358622 h 2893005"/>
              <a:gd name="connsiteX10" fmla="*/ 2151017 w 3074125"/>
              <a:gd name="connsiteY10" fmla="*/ 888359 h 2893005"/>
              <a:gd name="connsiteX11" fmla="*/ 2316480 w 3074125"/>
              <a:gd name="connsiteY11" fmla="*/ 505182 h 2893005"/>
              <a:gd name="connsiteX12" fmla="*/ 2420982 w 3074125"/>
              <a:gd name="connsiteY12" fmla="*/ 304885 h 2893005"/>
              <a:gd name="connsiteX13" fmla="*/ 2516777 w 3074125"/>
              <a:gd name="connsiteY13" fmla="*/ 165547 h 2893005"/>
              <a:gd name="connsiteX14" fmla="*/ 2586445 w 3074125"/>
              <a:gd name="connsiteY14" fmla="*/ 61045 h 2893005"/>
              <a:gd name="connsiteX15" fmla="*/ 2664822 w 3074125"/>
              <a:gd name="connsiteY15" fmla="*/ 26210 h 2893005"/>
              <a:gd name="connsiteX16" fmla="*/ 2743200 w 3074125"/>
              <a:gd name="connsiteY16" fmla="*/ 85 h 2893005"/>
              <a:gd name="connsiteX17" fmla="*/ 2847702 w 3074125"/>
              <a:gd name="connsiteY17" fmla="*/ 34919 h 2893005"/>
              <a:gd name="connsiteX18" fmla="*/ 2908662 w 3074125"/>
              <a:gd name="connsiteY18" fmla="*/ 95879 h 2893005"/>
              <a:gd name="connsiteX19" fmla="*/ 2978331 w 3074125"/>
              <a:gd name="connsiteY19" fmla="*/ 165547 h 2893005"/>
              <a:gd name="connsiteX20" fmla="*/ 3074125 w 3074125"/>
              <a:gd name="connsiteY20" fmla="*/ 331010 h 2893005"/>
              <a:gd name="connsiteX0" fmla="*/ 0 w 2978331"/>
              <a:gd name="connsiteY0" fmla="*/ 2891330 h 2893005"/>
              <a:gd name="connsiteX1" fmla="*/ 339634 w 2978331"/>
              <a:gd name="connsiteY1" fmla="*/ 2891330 h 2893005"/>
              <a:gd name="connsiteX2" fmla="*/ 600891 w 2978331"/>
              <a:gd name="connsiteY2" fmla="*/ 2873913 h 2893005"/>
              <a:gd name="connsiteX3" fmla="*/ 809897 w 2978331"/>
              <a:gd name="connsiteY3" fmla="*/ 2839079 h 2893005"/>
              <a:gd name="connsiteX4" fmla="*/ 1045028 w 2978331"/>
              <a:gd name="connsiteY4" fmla="*/ 2769410 h 2893005"/>
              <a:gd name="connsiteX5" fmla="*/ 1219200 w 2978331"/>
              <a:gd name="connsiteY5" fmla="*/ 2664907 h 2893005"/>
              <a:gd name="connsiteX6" fmla="*/ 1419497 w 2978331"/>
              <a:gd name="connsiteY6" fmla="*/ 2490736 h 2893005"/>
              <a:gd name="connsiteX7" fmla="*/ 1550125 w 2978331"/>
              <a:gd name="connsiteY7" fmla="*/ 2264313 h 2893005"/>
              <a:gd name="connsiteX8" fmla="*/ 1776548 w 2978331"/>
              <a:gd name="connsiteY8" fmla="*/ 1846302 h 2893005"/>
              <a:gd name="connsiteX9" fmla="*/ 1976845 w 2978331"/>
              <a:gd name="connsiteY9" fmla="*/ 1358622 h 2893005"/>
              <a:gd name="connsiteX10" fmla="*/ 2151017 w 2978331"/>
              <a:gd name="connsiteY10" fmla="*/ 888359 h 2893005"/>
              <a:gd name="connsiteX11" fmla="*/ 2316480 w 2978331"/>
              <a:gd name="connsiteY11" fmla="*/ 505182 h 2893005"/>
              <a:gd name="connsiteX12" fmla="*/ 2420982 w 2978331"/>
              <a:gd name="connsiteY12" fmla="*/ 304885 h 2893005"/>
              <a:gd name="connsiteX13" fmla="*/ 2516777 w 2978331"/>
              <a:gd name="connsiteY13" fmla="*/ 165547 h 2893005"/>
              <a:gd name="connsiteX14" fmla="*/ 2586445 w 2978331"/>
              <a:gd name="connsiteY14" fmla="*/ 61045 h 2893005"/>
              <a:gd name="connsiteX15" fmla="*/ 2664822 w 2978331"/>
              <a:gd name="connsiteY15" fmla="*/ 26210 h 2893005"/>
              <a:gd name="connsiteX16" fmla="*/ 2743200 w 2978331"/>
              <a:gd name="connsiteY16" fmla="*/ 85 h 2893005"/>
              <a:gd name="connsiteX17" fmla="*/ 2847702 w 2978331"/>
              <a:gd name="connsiteY17" fmla="*/ 34919 h 2893005"/>
              <a:gd name="connsiteX18" fmla="*/ 2908662 w 2978331"/>
              <a:gd name="connsiteY18" fmla="*/ 95879 h 2893005"/>
              <a:gd name="connsiteX19" fmla="*/ 2978331 w 2978331"/>
              <a:gd name="connsiteY19" fmla="*/ 165547 h 2893005"/>
              <a:gd name="connsiteX0" fmla="*/ 0 w 2908662"/>
              <a:gd name="connsiteY0" fmla="*/ 2891330 h 2893005"/>
              <a:gd name="connsiteX1" fmla="*/ 339634 w 2908662"/>
              <a:gd name="connsiteY1" fmla="*/ 2891330 h 2893005"/>
              <a:gd name="connsiteX2" fmla="*/ 600891 w 2908662"/>
              <a:gd name="connsiteY2" fmla="*/ 2873913 h 2893005"/>
              <a:gd name="connsiteX3" fmla="*/ 809897 w 2908662"/>
              <a:gd name="connsiteY3" fmla="*/ 2839079 h 2893005"/>
              <a:gd name="connsiteX4" fmla="*/ 1045028 w 2908662"/>
              <a:gd name="connsiteY4" fmla="*/ 2769410 h 2893005"/>
              <a:gd name="connsiteX5" fmla="*/ 1219200 w 2908662"/>
              <a:gd name="connsiteY5" fmla="*/ 2664907 h 2893005"/>
              <a:gd name="connsiteX6" fmla="*/ 1419497 w 2908662"/>
              <a:gd name="connsiteY6" fmla="*/ 2490736 h 2893005"/>
              <a:gd name="connsiteX7" fmla="*/ 1550125 w 2908662"/>
              <a:gd name="connsiteY7" fmla="*/ 2264313 h 2893005"/>
              <a:gd name="connsiteX8" fmla="*/ 1776548 w 2908662"/>
              <a:gd name="connsiteY8" fmla="*/ 1846302 h 2893005"/>
              <a:gd name="connsiteX9" fmla="*/ 1976845 w 2908662"/>
              <a:gd name="connsiteY9" fmla="*/ 1358622 h 2893005"/>
              <a:gd name="connsiteX10" fmla="*/ 2151017 w 2908662"/>
              <a:gd name="connsiteY10" fmla="*/ 888359 h 2893005"/>
              <a:gd name="connsiteX11" fmla="*/ 2316480 w 2908662"/>
              <a:gd name="connsiteY11" fmla="*/ 505182 h 2893005"/>
              <a:gd name="connsiteX12" fmla="*/ 2420982 w 2908662"/>
              <a:gd name="connsiteY12" fmla="*/ 304885 h 2893005"/>
              <a:gd name="connsiteX13" fmla="*/ 2516777 w 2908662"/>
              <a:gd name="connsiteY13" fmla="*/ 165547 h 2893005"/>
              <a:gd name="connsiteX14" fmla="*/ 2586445 w 2908662"/>
              <a:gd name="connsiteY14" fmla="*/ 61045 h 2893005"/>
              <a:gd name="connsiteX15" fmla="*/ 2664822 w 2908662"/>
              <a:gd name="connsiteY15" fmla="*/ 26210 h 2893005"/>
              <a:gd name="connsiteX16" fmla="*/ 2743200 w 2908662"/>
              <a:gd name="connsiteY16" fmla="*/ 85 h 2893005"/>
              <a:gd name="connsiteX17" fmla="*/ 2847702 w 2908662"/>
              <a:gd name="connsiteY17" fmla="*/ 34919 h 2893005"/>
              <a:gd name="connsiteX18" fmla="*/ 2908662 w 2908662"/>
              <a:gd name="connsiteY18" fmla="*/ 95879 h 2893005"/>
              <a:gd name="connsiteX0" fmla="*/ 0 w 2847702"/>
              <a:gd name="connsiteY0" fmla="*/ 2891330 h 2893005"/>
              <a:gd name="connsiteX1" fmla="*/ 339634 w 2847702"/>
              <a:gd name="connsiteY1" fmla="*/ 2891330 h 2893005"/>
              <a:gd name="connsiteX2" fmla="*/ 600891 w 2847702"/>
              <a:gd name="connsiteY2" fmla="*/ 2873913 h 2893005"/>
              <a:gd name="connsiteX3" fmla="*/ 809897 w 2847702"/>
              <a:gd name="connsiteY3" fmla="*/ 2839079 h 2893005"/>
              <a:gd name="connsiteX4" fmla="*/ 1045028 w 2847702"/>
              <a:gd name="connsiteY4" fmla="*/ 2769410 h 2893005"/>
              <a:gd name="connsiteX5" fmla="*/ 1219200 w 2847702"/>
              <a:gd name="connsiteY5" fmla="*/ 2664907 h 2893005"/>
              <a:gd name="connsiteX6" fmla="*/ 1419497 w 2847702"/>
              <a:gd name="connsiteY6" fmla="*/ 2490736 h 2893005"/>
              <a:gd name="connsiteX7" fmla="*/ 1550125 w 2847702"/>
              <a:gd name="connsiteY7" fmla="*/ 2264313 h 2893005"/>
              <a:gd name="connsiteX8" fmla="*/ 1776548 w 2847702"/>
              <a:gd name="connsiteY8" fmla="*/ 1846302 h 2893005"/>
              <a:gd name="connsiteX9" fmla="*/ 1976845 w 2847702"/>
              <a:gd name="connsiteY9" fmla="*/ 1358622 h 2893005"/>
              <a:gd name="connsiteX10" fmla="*/ 2151017 w 2847702"/>
              <a:gd name="connsiteY10" fmla="*/ 888359 h 2893005"/>
              <a:gd name="connsiteX11" fmla="*/ 2316480 w 2847702"/>
              <a:gd name="connsiteY11" fmla="*/ 505182 h 2893005"/>
              <a:gd name="connsiteX12" fmla="*/ 2420982 w 2847702"/>
              <a:gd name="connsiteY12" fmla="*/ 304885 h 2893005"/>
              <a:gd name="connsiteX13" fmla="*/ 2516777 w 2847702"/>
              <a:gd name="connsiteY13" fmla="*/ 165547 h 2893005"/>
              <a:gd name="connsiteX14" fmla="*/ 2586445 w 2847702"/>
              <a:gd name="connsiteY14" fmla="*/ 61045 h 2893005"/>
              <a:gd name="connsiteX15" fmla="*/ 2664822 w 2847702"/>
              <a:gd name="connsiteY15" fmla="*/ 26210 h 2893005"/>
              <a:gd name="connsiteX16" fmla="*/ 2743200 w 2847702"/>
              <a:gd name="connsiteY16" fmla="*/ 85 h 2893005"/>
              <a:gd name="connsiteX17" fmla="*/ 2847702 w 2847702"/>
              <a:gd name="connsiteY17" fmla="*/ 34919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39079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19497 w 2743200"/>
              <a:gd name="connsiteY6" fmla="*/ 2490736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39079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19497 w 2743200"/>
              <a:gd name="connsiteY6" fmla="*/ 2490736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39079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00447 w 2743200"/>
              <a:gd name="connsiteY6" fmla="*/ 2483592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48604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00447 w 2743200"/>
              <a:gd name="connsiteY6" fmla="*/ 2483592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6548 w 2743200"/>
              <a:gd name="connsiteY8" fmla="*/ 1846302 h 2892367"/>
              <a:gd name="connsiteX9" fmla="*/ 1976845 w 2743200"/>
              <a:gd name="connsiteY9" fmla="*/ 1358622 h 2892367"/>
              <a:gd name="connsiteX10" fmla="*/ 2151017 w 2743200"/>
              <a:gd name="connsiteY10" fmla="*/ 888359 h 2892367"/>
              <a:gd name="connsiteX11" fmla="*/ 2316480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51017 w 2743200"/>
              <a:gd name="connsiteY10" fmla="*/ 888359 h 2892367"/>
              <a:gd name="connsiteX11" fmla="*/ 2316480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60542 w 2743200"/>
              <a:gd name="connsiteY10" fmla="*/ 890740 h 2892367"/>
              <a:gd name="connsiteX11" fmla="*/ 2316480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60542 w 2743200"/>
              <a:gd name="connsiteY10" fmla="*/ 890740 h 2892367"/>
              <a:gd name="connsiteX11" fmla="*/ 2321242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60542 w 2743200"/>
              <a:gd name="connsiteY10" fmla="*/ 890740 h 2892367"/>
              <a:gd name="connsiteX11" fmla="*/ 2321242 w 2743200"/>
              <a:gd name="connsiteY11" fmla="*/ 505182 h 2892367"/>
              <a:gd name="connsiteX12" fmla="*/ 2420982 w 2743200"/>
              <a:gd name="connsiteY12" fmla="*/ 304885 h 2892367"/>
              <a:gd name="connsiteX13" fmla="*/ 2507252 w 2743200"/>
              <a:gd name="connsiteY13" fmla="*/ 163166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3 h 2892370"/>
              <a:gd name="connsiteX1" fmla="*/ 339634 w 2743200"/>
              <a:gd name="connsiteY1" fmla="*/ 2891333 h 2892370"/>
              <a:gd name="connsiteX2" fmla="*/ 600891 w 2743200"/>
              <a:gd name="connsiteY2" fmla="*/ 2883441 h 2892370"/>
              <a:gd name="connsiteX3" fmla="*/ 809897 w 2743200"/>
              <a:gd name="connsiteY3" fmla="*/ 2848607 h 2892370"/>
              <a:gd name="connsiteX4" fmla="*/ 1045028 w 2743200"/>
              <a:gd name="connsiteY4" fmla="*/ 2769413 h 2892370"/>
              <a:gd name="connsiteX5" fmla="*/ 1219200 w 2743200"/>
              <a:gd name="connsiteY5" fmla="*/ 2664910 h 2892370"/>
              <a:gd name="connsiteX6" fmla="*/ 1400447 w 2743200"/>
              <a:gd name="connsiteY6" fmla="*/ 2483595 h 2892370"/>
              <a:gd name="connsiteX7" fmla="*/ 1550125 w 2743200"/>
              <a:gd name="connsiteY7" fmla="*/ 2264316 h 2892370"/>
              <a:gd name="connsiteX8" fmla="*/ 1771786 w 2743200"/>
              <a:gd name="connsiteY8" fmla="*/ 1843924 h 2892370"/>
              <a:gd name="connsiteX9" fmla="*/ 1976845 w 2743200"/>
              <a:gd name="connsiteY9" fmla="*/ 1358625 h 2892370"/>
              <a:gd name="connsiteX10" fmla="*/ 2160542 w 2743200"/>
              <a:gd name="connsiteY10" fmla="*/ 890743 h 2892370"/>
              <a:gd name="connsiteX11" fmla="*/ 2321242 w 2743200"/>
              <a:gd name="connsiteY11" fmla="*/ 505185 h 2892370"/>
              <a:gd name="connsiteX12" fmla="*/ 2420982 w 2743200"/>
              <a:gd name="connsiteY12" fmla="*/ 304888 h 2892370"/>
              <a:gd name="connsiteX13" fmla="*/ 2507252 w 2743200"/>
              <a:gd name="connsiteY13" fmla="*/ 163169 h 2892370"/>
              <a:gd name="connsiteX14" fmla="*/ 2598352 w 2743200"/>
              <a:gd name="connsiteY14" fmla="*/ 65811 h 2892370"/>
              <a:gd name="connsiteX15" fmla="*/ 2664822 w 2743200"/>
              <a:gd name="connsiteY15" fmla="*/ 26213 h 2892370"/>
              <a:gd name="connsiteX16" fmla="*/ 2743200 w 2743200"/>
              <a:gd name="connsiteY16" fmla="*/ 88 h 2892370"/>
              <a:gd name="connsiteX0" fmla="*/ 0 w 2743200"/>
              <a:gd name="connsiteY0" fmla="*/ 2891333 h 2892370"/>
              <a:gd name="connsiteX1" fmla="*/ 339634 w 2743200"/>
              <a:gd name="connsiteY1" fmla="*/ 2891333 h 2892370"/>
              <a:gd name="connsiteX2" fmla="*/ 600891 w 2743200"/>
              <a:gd name="connsiteY2" fmla="*/ 2883441 h 2892370"/>
              <a:gd name="connsiteX3" fmla="*/ 809897 w 2743200"/>
              <a:gd name="connsiteY3" fmla="*/ 2848607 h 2892370"/>
              <a:gd name="connsiteX4" fmla="*/ 1045028 w 2743200"/>
              <a:gd name="connsiteY4" fmla="*/ 2769413 h 2892370"/>
              <a:gd name="connsiteX5" fmla="*/ 1219200 w 2743200"/>
              <a:gd name="connsiteY5" fmla="*/ 2664910 h 2892370"/>
              <a:gd name="connsiteX6" fmla="*/ 1400447 w 2743200"/>
              <a:gd name="connsiteY6" fmla="*/ 2483595 h 2892370"/>
              <a:gd name="connsiteX7" fmla="*/ 1550125 w 2743200"/>
              <a:gd name="connsiteY7" fmla="*/ 2264316 h 2892370"/>
              <a:gd name="connsiteX8" fmla="*/ 1771786 w 2743200"/>
              <a:gd name="connsiteY8" fmla="*/ 1843924 h 2892370"/>
              <a:gd name="connsiteX9" fmla="*/ 1976845 w 2743200"/>
              <a:gd name="connsiteY9" fmla="*/ 1358625 h 2892370"/>
              <a:gd name="connsiteX10" fmla="*/ 2160542 w 2743200"/>
              <a:gd name="connsiteY10" fmla="*/ 890743 h 2892370"/>
              <a:gd name="connsiteX11" fmla="*/ 2321242 w 2743200"/>
              <a:gd name="connsiteY11" fmla="*/ 505185 h 2892370"/>
              <a:gd name="connsiteX12" fmla="*/ 2420982 w 2743200"/>
              <a:gd name="connsiteY12" fmla="*/ 304888 h 2892370"/>
              <a:gd name="connsiteX13" fmla="*/ 2512014 w 2743200"/>
              <a:gd name="connsiteY13" fmla="*/ 163169 h 2892370"/>
              <a:gd name="connsiteX14" fmla="*/ 2598352 w 2743200"/>
              <a:gd name="connsiteY14" fmla="*/ 65811 h 2892370"/>
              <a:gd name="connsiteX15" fmla="*/ 2664822 w 2743200"/>
              <a:gd name="connsiteY15" fmla="*/ 26213 h 2892370"/>
              <a:gd name="connsiteX16" fmla="*/ 2743200 w 2743200"/>
              <a:gd name="connsiteY16" fmla="*/ 88 h 2892370"/>
              <a:gd name="connsiteX0" fmla="*/ 0 w 2743200"/>
              <a:gd name="connsiteY0" fmla="*/ 2891366 h 2892403"/>
              <a:gd name="connsiteX1" fmla="*/ 339634 w 2743200"/>
              <a:gd name="connsiteY1" fmla="*/ 2891366 h 2892403"/>
              <a:gd name="connsiteX2" fmla="*/ 600891 w 2743200"/>
              <a:gd name="connsiteY2" fmla="*/ 2883474 h 2892403"/>
              <a:gd name="connsiteX3" fmla="*/ 809897 w 2743200"/>
              <a:gd name="connsiteY3" fmla="*/ 2848640 h 2892403"/>
              <a:gd name="connsiteX4" fmla="*/ 1045028 w 2743200"/>
              <a:gd name="connsiteY4" fmla="*/ 2769446 h 2892403"/>
              <a:gd name="connsiteX5" fmla="*/ 1219200 w 2743200"/>
              <a:gd name="connsiteY5" fmla="*/ 2664943 h 2892403"/>
              <a:gd name="connsiteX6" fmla="*/ 1400447 w 2743200"/>
              <a:gd name="connsiteY6" fmla="*/ 2483628 h 2892403"/>
              <a:gd name="connsiteX7" fmla="*/ 1550125 w 2743200"/>
              <a:gd name="connsiteY7" fmla="*/ 2264349 h 2892403"/>
              <a:gd name="connsiteX8" fmla="*/ 1771786 w 2743200"/>
              <a:gd name="connsiteY8" fmla="*/ 1843957 h 2892403"/>
              <a:gd name="connsiteX9" fmla="*/ 1976845 w 2743200"/>
              <a:gd name="connsiteY9" fmla="*/ 1358658 h 2892403"/>
              <a:gd name="connsiteX10" fmla="*/ 2160542 w 2743200"/>
              <a:gd name="connsiteY10" fmla="*/ 890776 h 2892403"/>
              <a:gd name="connsiteX11" fmla="*/ 2321242 w 2743200"/>
              <a:gd name="connsiteY11" fmla="*/ 505218 h 2892403"/>
              <a:gd name="connsiteX12" fmla="*/ 2420982 w 2743200"/>
              <a:gd name="connsiteY12" fmla="*/ 304921 h 2892403"/>
              <a:gd name="connsiteX13" fmla="*/ 2512014 w 2743200"/>
              <a:gd name="connsiteY13" fmla="*/ 163202 h 2892403"/>
              <a:gd name="connsiteX14" fmla="*/ 2598352 w 2743200"/>
              <a:gd name="connsiteY14" fmla="*/ 65844 h 2892403"/>
              <a:gd name="connsiteX15" fmla="*/ 2664822 w 2743200"/>
              <a:gd name="connsiteY15" fmla="*/ 21483 h 2892403"/>
              <a:gd name="connsiteX16" fmla="*/ 2743200 w 2743200"/>
              <a:gd name="connsiteY16" fmla="*/ 121 h 2892403"/>
              <a:gd name="connsiteX0" fmla="*/ 0 w 2743200"/>
              <a:gd name="connsiteY0" fmla="*/ 2891633 h 2892670"/>
              <a:gd name="connsiteX1" fmla="*/ 339634 w 2743200"/>
              <a:gd name="connsiteY1" fmla="*/ 2891633 h 2892670"/>
              <a:gd name="connsiteX2" fmla="*/ 600891 w 2743200"/>
              <a:gd name="connsiteY2" fmla="*/ 2883741 h 2892670"/>
              <a:gd name="connsiteX3" fmla="*/ 809897 w 2743200"/>
              <a:gd name="connsiteY3" fmla="*/ 2848907 h 2892670"/>
              <a:gd name="connsiteX4" fmla="*/ 1045028 w 2743200"/>
              <a:gd name="connsiteY4" fmla="*/ 2769713 h 2892670"/>
              <a:gd name="connsiteX5" fmla="*/ 1219200 w 2743200"/>
              <a:gd name="connsiteY5" fmla="*/ 2665210 h 2892670"/>
              <a:gd name="connsiteX6" fmla="*/ 1400447 w 2743200"/>
              <a:gd name="connsiteY6" fmla="*/ 2483895 h 2892670"/>
              <a:gd name="connsiteX7" fmla="*/ 1550125 w 2743200"/>
              <a:gd name="connsiteY7" fmla="*/ 2264616 h 2892670"/>
              <a:gd name="connsiteX8" fmla="*/ 1771786 w 2743200"/>
              <a:gd name="connsiteY8" fmla="*/ 1844224 h 2892670"/>
              <a:gd name="connsiteX9" fmla="*/ 1976845 w 2743200"/>
              <a:gd name="connsiteY9" fmla="*/ 1358925 h 2892670"/>
              <a:gd name="connsiteX10" fmla="*/ 2160542 w 2743200"/>
              <a:gd name="connsiteY10" fmla="*/ 891043 h 2892670"/>
              <a:gd name="connsiteX11" fmla="*/ 2321242 w 2743200"/>
              <a:gd name="connsiteY11" fmla="*/ 505485 h 2892670"/>
              <a:gd name="connsiteX12" fmla="*/ 2420982 w 2743200"/>
              <a:gd name="connsiteY12" fmla="*/ 305188 h 2892670"/>
              <a:gd name="connsiteX13" fmla="*/ 2512014 w 2743200"/>
              <a:gd name="connsiteY13" fmla="*/ 163469 h 2892670"/>
              <a:gd name="connsiteX14" fmla="*/ 2598352 w 2743200"/>
              <a:gd name="connsiteY14" fmla="*/ 66111 h 2892670"/>
              <a:gd name="connsiteX15" fmla="*/ 2664822 w 2743200"/>
              <a:gd name="connsiteY15" fmla="*/ 12225 h 2892670"/>
              <a:gd name="connsiteX16" fmla="*/ 2743200 w 2743200"/>
              <a:gd name="connsiteY16" fmla="*/ 388 h 2892670"/>
              <a:gd name="connsiteX0" fmla="*/ 0 w 2743200"/>
              <a:gd name="connsiteY0" fmla="*/ 2891501 h 2892538"/>
              <a:gd name="connsiteX1" fmla="*/ 339634 w 2743200"/>
              <a:gd name="connsiteY1" fmla="*/ 2891501 h 2892538"/>
              <a:gd name="connsiteX2" fmla="*/ 600891 w 2743200"/>
              <a:gd name="connsiteY2" fmla="*/ 2883609 h 2892538"/>
              <a:gd name="connsiteX3" fmla="*/ 809897 w 2743200"/>
              <a:gd name="connsiteY3" fmla="*/ 2848775 h 2892538"/>
              <a:gd name="connsiteX4" fmla="*/ 1045028 w 2743200"/>
              <a:gd name="connsiteY4" fmla="*/ 2769581 h 2892538"/>
              <a:gd name="connsiteX5" fmla="*/ 1219200 w 2743200"/>
              <a:gd name="connsiteY5" fmla="*/ 2665078 h 2892538"/>
              <a:gd name="connsiteX6" fmla="*/ 1400447 w 2743200"/>
              <a:gd name="connsiteY6" fmla="*/ 2483763 h 2892538"/>
              <a:gd name="connsiteX7" fmla="*/ 1550125 w 2743200"/>
              <a:gd name="connsiteY7" fmla="*/ 2264484 h 2892538"/>
              <a:gd name="connsiteX8" fmla="*/ 1771786 w 2743200"/>
              <a:gd name="connsiteY8" fmla="*/ 1844092 h 2892538"/>
              <a:gd name="connsiteX9" fmla="*/ 1976845 w 2743200"/>
              <a:gd name="connsiteY9" fmla="*/ 1358793 h 2892538"/>
              <a:gd name="connsiteX10" fmla="*/ 2160542 w 2743200"/>
              <a:gd name="connsiteY10" fmla="*/ 890911 h 2892538"/>
              <a:gd name="connsiteX11" fmla="*/ 2321242 w 2743200"/>
              <a:gd name="connsiteY11" fmla="*/ 505353 h 2892538"/>
              <a:gd name="connsiteX12" fmla="*/ 2420982 w 2743200"/>
              <a:gd name="connsiteY12" fmla="*/ 305056 h 2892538"/>
              <a:gd name="connsiteX13" fmla="*/ 2512014 w 2743200"/>
              <a:gd name="connsiteY13" fmla="*/ 163337 h 2892538"/>
              <a:gd name="connsiteX14" fmla="*/ 2598352 w 2743200"/>
              <a:gd name="connsiteY14" fmla="*/ 65979 h 2892538"/>
              <a:gd name="connsiteX15" fmla="*/ 2664822 w 2743200"/>
              <a:gd name="connsiteY15" fmla="*/ 14474 h 2892538"/>
              <a:gd name="connsiteX16" fmla="*/ 2743200 w 2743200"/>
              <a:gd name="connsiteY16" fmla="*/ 256 h 289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43200" h="2892538">
                <a:moveTo>
                  <a:pt x="0" y="2891501"/>
                </a:moveTo>
                <a:cubicBezTo>
                  <a:pt x="119743" y="2892952"/>
                  <a:pt x="239486" y="2892816"/>
                  <a:pt x="339634" y="2891501"/>
                </a:cubicBezTo>
                <a:cubicBezTo>
                  <a:pt x="439783" y="2890186"/>
                  <a:pt x="522514" y="2890730"/>
                  <a:pt x="600891" y="2883609"/>
                </a:cubicBezTo>
                <a:cubicBezTo>
                  <a:pt x="679268" y="2876488"/>
                  <a:pt x="735874" y="2867780"/>
                  <a:pt x="809897" y="2848775"/>
                </a:cubicBezTo>
                <a:cubicBezTo>
                  <a:pt x="883920" y="2829770"/>
                  <a:pt x="976811" y="2800197"/>
                  <a:pt x="1045028" y="2769581"/>
                </a:cubicBezTo>
                <a:cubicBezTo>
                  <a:pt x="1113245" y="2738965"/>
                  <a:pt x="1159964" y="2712714"/>
                  <a:pt x="1219200" y="2665078"/>
                </a:cubicBezTo>
                <a:cubicBezTo>
                  <a:pt x="1278436" y="2617442"/>
                  <a:pt x="1345293" y="2550529"/>
                  <a:pt x="1400447" y="2483763"/>
                </a:cubicBezTo>
                <a:cubicBezTo>
                  <a:pt x="1455601" y="2416997"/>
                  <a:pt x="1488235" y="2371096"/>
                  <a:pt x="1550125" y="2264484"/>
                </a:cubicBezTo>
                <a:cubicBezTo>
                  <a:pt x="1612015" y="2157872"/>
                  <a:pt x="1700666" y="1995040"/>
                  <a:pt x="1771786" y="1844092"/>
                </a:cubicBezTo>
                <a:cubicBezTo>
                  <a:pt x="1842906" y="1693144"/>
                  <a:pt x="1912052" y="1517656"/>
                  <a:pt x="1976845" y="1358793"/>
                </a:cubicBezTo>
                <a:cubicBezTo>
                  <a:pt x="2041638" y="1199930"/>
                  <a:pt x="2103143" y="1033151"/>
                  <a:pt x="2160542" y="890911"/>
                </a:cubicBezTo>
                <a:cubicBezTo>
                  <a:pt x="2217941" y="748671"/>
                  <a:pt x="2277835" y="602995"/>
                  <a:pt x="2321242" y="505353"/>
                </a:cubicBezTo>
                <a:cubicBezTo>
                  <a:pt x="2364649" y="407711"/>
                  <a:pt x="2389187" y="362059"/>
                  <a:pt x="2420982" y="305056"/>
                </a:cubicBezTo>
                <a:cubicBezTo>
                  <a:pt x="2452777" y="248053"/>
                  <a:pt x="2482452" y="203183"/>
                  <a:pt x="2512014" y="163337"/>
                </a:cubicBezTo>
                <a:cubicBezTo>
                  <a:pt x="2541576" y="123491"/>
                  <a:pt x="2572884" y="90790"/>
                  <a:pt x="2598352" y="65979"/>
                </a:cubicBezTo>
                <a:cubicBezTo>
                  <a:pt x="2623820" y="41169"/>
                  <a:pt x="2640681" y="25428"/>
                  <a:pt x="2664822" y="14474"/>
                </a:cubicBezTo>
                <a:cubicBezTo>
                  <a:pt x="2688963" y="3520"/>
                  <a:pt x="2712720" y="-1195"/>
                  <a:pt x="2743200" y="256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37" name="Freeform 36"/>
          <p:cNvSpPr/>
          <p:nvPr/>
        </p:nvSpPr>
        <p:spPr bwMode="auto">
          <a:xfrm flipH="1">
            <a:off x="7177673" y="3194408"/>
            <a:ext cx="1790221" cy="1973907"/>
          </a:xfrm>
          <a:custGeom>
            <a:avLst/>
            <a:gdLst>
              <a:gd name="connsiteX0" fmla="*/ 0 w 3866605"/>
              <a:gd name="connsiteY0" fmla="*/ 2891330 h 2893005"/>
              <a:gd name="connsiteX1" fmla="*/ 339634 w 3866605"/>
              <a:gd name="connsiteY1" fmla="*/ 2891330 h 2893005"/>
              <a:gd name="connsiteX2" fmla="*/ 600891 w 3866605"/>
              <a:gd name="connsiteY2" fmla="*/ 2873913 h 2893005"/>
              <a:gd name="connsiteX3" fmla="*/ 809897 w 3866605"/>
              <a:gd name="connsiteY3" fmla="*/ 2839079 h 2893005"/>
              <a:gd name="connsiteX4" fmla="*/ 1045028 w 3866605"/>
              <a:gd name="connsiteY4" fmla="*/ 2769410 h 2893005"/>
              <a:gd name="connsiteX5" fmla="*/ 1219200 w 3866605"/>
              <a:gd name="connsiteY5" fmla="*/ 2664907 h 2893005"/>
              <a:gd name="connsiteX6" fmla="*/ 1419497 w 3866605"/>
              <a:gd name="connsiteY6" fmla="*/ 2490736 h 2893005"/>
              <a:gd name="connsiteX7" fmla="*/ 1550125 w 3866605"/>
              <a:gd name="connsiteY7" fmla="*/ 2264313 h 2893005"/>
              <a:gd name="connsiteX8" fmla="*/ 1776548 w 3866605"/>
              <a:gd name="connsiteY8" fmla="*/ 1846302 h 2893005"/>
              <a:gd name="connsiteX9" fmla="*/ 1976845 w 3866605"/>
              <a:gd name="connsiteY9" fmla="*/ 1358622 h 2893005"/>
              <a:gd name="connsiteX10" fmla="*/ 2151017 w 3866605"/>
              <a:gd name="connsiteY10" fmla="*/ 888359 h 2893005"/>
              <a:gd name="connsiteX11" fmla="*/ 2316480 w 3866605"/>
              <a:gd name="connsiteY11" fmla="*/ 505182 h 2893005"/>
              <a:gd name="connsiteX12" fmla="*/ 2420982 w 3866605"/>
              <a:gd name="connsiteY12" fmla="*/ 304885 h 2893005"/>
              <a:gd name="connsiteX13" fmla="*/ 2516777 w 3866605"/>
              <a:gd name="connsiteY13" fmla="*/ 165547 h 2893005"/>
              <a:gd name="connsiteX14" fmla="*/ 2586445 w 3866605"/>
              <a:gd name="connsiteY14" fmla="*/ 61045 h 2893005"/>
              <a:gd name="connsiteX15" fmla="*/ 2664822 w 3866605"/>
              <a:gd name="connsiteY15" fmla="*/ 26210 h 2893005"/>
              <a:gd name="connsiteX16" fmla="*/ 2743200 w 3866605"/>
              <a:gd name="connsiteY16" fmla="*/ 85 h 2893005"/>
              <a:gd name="connsiteX17" fmla="*/ 2847702 w 3866605"/>
              <a:gd name="connsiteY17" fmla="*/ 34919 h 2893005"/>
              <a:gd name="connsiteX18" fmla="*/ 2908662 w 3866605"/>
              <a:gd name="connsiteY18" fmla="*/ 95879 h 2893005"/>
              <a:gd name="connsiteX19" fmla="*/ 2978331 w 3866605"/>
              <a:gd name="connsiteY19" fmla="*/ 165547 h 2893005"/>
              <a:gd name="connsiteX20" fmla="*/ 3074125 w 3866605"/>
              <a:gd name="connsiteY20" fmla="*/ 331010 h 2893005"/>
              <a:gd name="connsiteX21" fmla="*/ 3187337 w 3866605"/>
              <a:gd name="connsiteY21" fmla="*/ 548725 h 2893005"/>
              <a:gd name="connsiteX22" fmla="*/ 3492137 w 3866605"/>
              <a:gd name="connsiteY22" fmla="*/ 1323787 h 2893005"/>
              <a:gd name="connsiteX23" fmla="*/ 3587931 w 3866605"/>
              <a:gd name="connsiteY23" fmla="*/ 1576336 h 2893005"/>
              <a:gd name="connsiteX24" fmla="*/ 3692434 w 3866605"/>
              <a:gd name="connsiteY24" fmla="*/ 1828885 h 2893005"/>
              <a:gd name="connsiteX25" fmla="*/ 3866605 w 3866605"/>
              <a:gd name="connsiteY25" fmla="*/ 2142393 h 2893005"/>
              <a:gd name="connsiteX0" fmla="*/ 0 w 3692434"/>
              <a:gd name="connsiteY0" fmla="*/ 2891330 h 2893005"/>
              <a:gd name="connsiteX1" fmla="*/ 339634 w 3692434"/>
              <a:gd name="connsiteY1" fmla="*/ 2891330 h 2893005"/>
              <a:gd name="connsiteX2" fmla="*/ 600891 w 3692434"/>
              <a:gd name="connsiteY2" fmla="*/ 2873913 h 2893005"/>
              <a:gd name="connsiteX3" fmla="*/ 809897 w 3692434"/>
              <a:gd name="connsiteY3" fmla="*/ 2839079 h 2893005"/>
              <a:gd name="connsiteX4" fmla="*/ 1045028 w 3692434"/>
              <a:gd name="connsiteY4" fmla="*/ 2769410 h 2893005"/>
              <a:gd name="connsiteX5" fmla="*/ 1219200 w 3692434"/>
              <a:gd name="connsiteY5" fmla="*/ 2664907 h 2893005"/>
              <a:gd name="connsiteX6" fmla="*/ 1419497 w 3692434"/>
              <a:gd name="connsiteY6" fmla="*/ 2490736 h 2893005"/>
              <a:gd name="connsiteX7" fmla="*/ 1550125 w 3692434"/>
              <a:gd name="connsiteY7" fmla="*/ 2264313 h 2893005"/>
              <a:gd name="connsiteX8" fmla="*/ 1776548 w 3692434"/>
              <a:gd name="connsiteY8" fmla="*/ 1846302 h 2893005"/>
              <a:gd name="connsiteX9" fmla="*/ 1976845 w 3692434"/>
              <a:gd name="connsiteY9" fmla="*/ 1358622 h 2893005"/>
              <a:gd name="connsiteX10" fmla="*/ 2151017 w 3692434"/>
              <a:gd name="connsiteY10" fmla="*/ 888359 h 2893005"/>
              <a:gd name="connsiteX11" fmla="*/ 2316480 w 3692434"/>
              <a:gd name="connsiteY11" fmla="*/ 505182 h 2893005"/>
              <a:gd name="connsiteX12" fmla="*/ 2420982 w 3692434"/>
              <a:gd name="connsiteY12" fmla="*/ 304885 h 2893005"/>
              <a:gd name="connsiteX13" fmla="*/ 2516777 w 3692434"/>
              <a:gd name="connsiteY13" fmla="*/ 165547 h 2893005"/>
              <a:gd name="connsiteX14" fmla="*/ 2586445 w 3692434"/>
              <a:gd name="connsiteY14" fmla="*/ 61045 h 2893005"/>
              <a:gd name="connsiteX15" fmla="*/ 2664822 w 3692434"/>
              <a:gd name="connsiteY15" fmla="*/ 26210 h 2893005"/>
              <a:gd name="connsiteX16" fmla="*/ 2743200 w 3692434"/>
              <a:gd name="connsiteY16" fmla="*/ 85 h 2893005"/>
              <a:gd name="connsiteX17" fmla="*/ 2847702 w 3692434"/>
              <a:gd name="connsiteY17" fmla="*/ 34919 h 2893005"/>
              <a:gd name="connsiteX18" fmla="*/ 2908662 w 3692434"/>
              <a:gd name="connsiteY18" fmla="*/ 95879 h 2893005"/>
              <a:gd name="connsiteX19" fmla="*/ 2978331 w 3692434"/>
              <a:gd name="connsiteY19" fmla="*/ 165547 h 2893005"/>
              <a:gd name="connsiteX20" fmla="*/ 3074125 w 3692434"/>
              <a:gd name="connsiteY20" fmla="*/ 331010 h 2893005"/>
              <a:gd name="connsiteX21" fmla="*/ 3187337 w 3692434"/>
              <a:gd name="connsiteY21" fmla="*/ 548725 h 2893005"/>
              <a:gd name="connsiteX22" fmla="*/ 3492137 w 3692434"/>
              <a:gd name="connsiteY22" fmla="*/ 1323787 h 2893005"/>
              <a:gd name="connsiteX23" fmla="*/ 3587931 w 3692434"/>
              <a:gd name="connsiteY23" fmla="*/ 1576336 h 2893005"/>
              <a:gd name="connsiteX24" fmla="*/ 3692434 w 3692434"/>
              <a:gd name="connsiteY24" fmla="*/ 1828885 h 2893005"/>
              <a:gd name="connsiteX0" fmla="*/ 0 w 3587931"/>
              <a:gd name="connsiteY0" fmla="*/ 2891330 h 2893005"/>
              <a:gd name="connsiteX1" fmla="*/ 339634 w 3587931"/>
              <a:gd name="connsiteY1" fmla="*/ 2891330 h 2893005"/>
              <a:gd name="connsiteX2" fmla="*/ 600891 w 3587931"/>
              <a:gd name="connsiteY2" fmla="*/ 2873913 h 2893005"/>
              <a:gd name="connsiteX3" fmla="*/ 809897 w 3587931"/>
              <a:gd name="connsiteY3" fmla="*/ 2839079 h 2893005"/>
              <a:gd name="connsiteX4" fmla="*/ 1045028 w 3587931"/>
              <a:gd name="connsiteY4" fmla="*/ 2769410 h 2893005"/>
              <a:gd name="connsiteX5" fmla="*/ 1219200 w 3587931"/>
              <a:gd name="connsiteY5" fmla="*/ 2664907 h 2893005"/>
              <a:gd name="connsiteX6" fmla="*/ 1419497 w 3587931"/>
              <a:gd name="connsiteY6" fmla="*/ 2490736 h 2893005"/>
              <a:gd name="connsiteX7" fmla="*/ 1550125 w 3587931"/>
              <a:gd name="connsiteY7" fmla="*/ 2264313 h 2893005"/>
              <a:gd name="connsiteX8" fmla="*/ 1776548 w 3587931"/>
              <a:gd name="connsiteY8" fmla="*/ 1846302 h 2893005"/>
              <a:gd name="connsiteX9" fmla="*/ 1976845 w 3587931"/>
              <a:gd name="connsiteY9" fmla="*/ 1358622 h 2893005"/>
              <a:gd name="connsiteX10" fmla="*/ 2151017 w 3587931"/>
              <a:gd name="connsiteY10" fmla="*/ 888359 h 2893005"/>
              <a:gd name="connsiteX11" fmla="*/ 2316480 w 3587931"/>
              <a:gd name="connsiteY11" fmla="*/ 505182 h 2893005"/>
              <a:gd name="connsiteX12" fmla="*/ 2420982 w 3587931"/>
              <a:gd name="connsiteY12" fmla="*/ 304885 h 2893005"/>
              <a:gd name="connsiteX13" fmla="*/ 2516777 w 3587931"/>
              <a:gd name="connsiteY13" fmla="*/ 165547 h 2893005"/>
              <a:gd name="connsiteX14" fmla="*/ 2586445 w 3587931"/>
              <a:gd name="connsiteY14" fmla="*/ 61045 h 2893005"/>
              <a:gd name="connsiteX15" fmla="*/ 2664822 w 3587931"/>
              <a:gd name="connsiteY15" fmla="*/ 26210 h 2893005"/>
              <a:gd name="connsiteX16" fmla="*/ 2743200 w 3587931"/>
              <a:gd name="connsiteY16" fmla="*/ 85 h 2893005"/>
              <a:gd name="connsiteX17" fmla="*/ 2847702 w 3587931"/>
              <a:gd name="connsiteY17" fmla="*/ 34919 h 2893005"/>
              <a:gd name="connsiteX18" fmla="*/ 2908662 w 3587931"/>
              <a:gd name="connsiteY18" fmla="*/ 95879 h 2893005"/>
              <a:gd name="connsiteX19" fmla="*/ 2978331 w 3587931"/>
              <a:gd name="connsiteY19" fmla="*/ 165547 h 2893005"/>
              <a:gd name="connsiteX20" fmla="*/ 3074125 w 3587931"/>
              <a:gd name="connsiteY20" fmla="*/ 331010 h 2893005"/>
              <a:gd name="connsiteX21" fmla="*/ 3187337 w 3587931"/>
              <a:gd name="connsiteY21" fmla="*/ 548725 h 2893005"/>
              <a:gd name="connsiteX22" fmla="*/ 3492137 w 3587931"/>
              <a:gd name="connsiteY22" fmla="*/ 1323787 h 2893005"/>
              <a:gd name="connsiteX23" fmla="*/ 3587931 w 3587931"/>
              <a:gd name="connsiteY23" fmla="*/ 1576336 h 2893005"/>
              <a:gd name="connsiteX0" fmla="*/ 0 w 3492137"/>
              <a:gd name="connsiteY0" fmla="*/ 2891330 h 2893005"/>
              <a:gd name="connsiteX1" fmla="*/ 339634 w 3492137"/>
              <a:gd name="connsiteY1" fmla="*/ 2891330 h 2893005"/>
              <a:gd name="connsiteX2" fmla="*/ 600891 w 3492137"/>
              <a:gd name="connsiteY2" fmla="*/ 2873913 h 2893005"/>
              <a:gd name="connsiteX3" fmla="*/ 809897 w 3492137"/>
              <a:gd name="connsiteY3" fmla="*/ 2839079 h 2893005"/>
              <a:gd name="connsiteX4" fmla="*/ 1045028 w 3492137"/>
              <a:gd name="connsiteY4" fmla="*/ 2769410 h 2893005"/>
              <a:gd name="connsiteX5" fmla="*/ 1219200 w 3492137"/>
              <a:gd name="connsiteY5" fmla="*/ 2664907 h 2893005"/>
              <a:gd name="connsiteX6" fmla="*/ 1419497 w 3492137"/>
              <a:gd name="connsiteY6" fmla="*/ 2490736 h 2893005"/>
              <a:gd name="connsiteX7" fmla="*/ 1550125 w 3492137"/>
              <a:gd name="connsiteY7" fmla="*/ 2264313 h 2893005"/>
              <a:gd name="connsiteX8" fmla="*/ 1776548 w 3492137"/>
              <a:gd name="connsiteY8" fmla="*/ 1846302 h 2893005"/>
              <a:gd name="connsiteX9" fmla="*/ 1976845 w 3492137"/>
              <a:gd name="connsiteY9" fmla="*/ 1358622 h 2893005"/>
              <a:gd name="connsiteX10" fmla="*/ 2151017 w 3492137"/>
              <a:gd name="connsiteY10" fmla="*/ 888359 h 2893005"/>
              <a:gd name="connsiteX11" fmla="*/ 2316480 w 3492137"/>
              <a:gd name="connsiteY11" fmla="*/ 505182 h 2893005"/>
              <a:gd name="connsiteX12" fmla="*/ 2420982 w 3492137"/>
              <a:gd name="connsiteY12" fmla="*/ 304885 h 2893005"/>
              <a:gd name="connsiteX13" fmla="*/ 2516777 w 3492137"/>
              <a:gd name="connsiteY13" fmla="*/ 165547 h 2893005"/>
              <a:gd name="connsiteX14" fmla="*/ 2586445 w 3492137"/>
              <a:gd name="connsiteY14" fmla="*/ 61045 h 2893005"/>
              <a:gd name="connsiteX15" fmla="*/ 2664822 w 3492137"/>
              <a:gd name="connsiteY15" fmla="*/ 26210 h 2893005"/>
              <a:gd name="connsiteX16" fmla="*/ 2743200 w 3492137"/>
              <a:gd name="connsiteY16" fmla="*/ 85 h 2893005"/>
              <a:gd name="connsiteX17" fmla="*/ 2847702 w 3492137"/>
              <a:gd name="connsiteY17" fmla="*/ 34919 h 2893005"/>
              <a:gd name="connsiteX18" fmla="*/ 2908662 w 3492137"/>
              <a:gd name="connsiteY18" fmla="*/ 95879 h 2893005"/>
              <a:gd name="connsiteX19" fmla="*/ 2978331 w 3492137"/>
              <a:gd name="connsiteY19" fmla="*/ 165547 h 2893005"/>
              <a:gd name="connsiteX20" fmla="*/ 3074125 w 3492137"/>
              <a:gd name="connsiteY20" fmla="*/ 331010 h 2893005"/>
              <a:gd name="connsiteX21" fmla="*/ 3187337 w 3492137"/>
              <a:gd name="connsiteY21" fmla="*/ 548725 h 2893005"/>
              <a:gd name="connsiteX22" fmla="*/ 3492137 w 3492137"/>
              <a:gd name="connsiteY22" fmla="*/ 1323787 h 2893005"/>
              <a:gd name="connsiteX0" fmla="*/ 0 w 3187337"/>
              <a:gd name="connsiteY0" fmla="*/ 2891330 h 2893005"/>
              <a:gd name="connsiteX1" fmla="*/ 339634 w 3187337"/>
              <a:gd name="connsiteY1" fmla="*/ 2891330 h 2893005"/>
              <a:gd name="connsiteX2" fmla="*/ 600891 w 3187337"/>
              <a:gd name="connsiteY2" fmla="*/ 2873913 h 2893005"/>
              <a:gd name="connsiteX3" fmla="*/ 809897 w 3187337"/>
              <a:gd name="connsiteY3" fmla="*/ 2839079 h 2893005"/>
              <a:gd name="connsiteX4" fmla="*/ 1045028 w 3187337"/>
              <a:gd name="connsiteY4" fmla="*/ 2769410 h 2893005"/>
              <a:gd name="connsiteX5" fmla="*/ 1219200 w 3187337"/>
              <a:gd name="connsiteY5" fmla="*/ 2664907 h 2893005"/>
              <a:gd name="connsiteX6" fmla="*/ 1419497 w 3187337"/>
              <a:gd name="connsiteY6" fmla="*/ 2490736 h 2893005"/>
              <a:gd name="connsiteX7" fmla="*/ 1550125 w 3187337"/>
              <a:gd name="connsiteY7" fmla="*/ 2264313 h 2893005"/>
              <a:gd name="connsiteX8" fmla="*/ 1776548 w 3187337"/>
              <a:gd name="connsiteY8" fmla="*/ 1846302 h 2893005"/>
              <a:gd name="connsiteX9" fmla="*/ 1976845 w 3187337"/>
              <a:gd name="connsiteY9" fmla="*/ 1358622 h 2893005"/>
              <a:gd name="connsiteX10" fmla="*/ 2151017 w 3187337"/>
              <a:gd name="connsiteY10" fmla="*/ 888359 h 2893005"/>
              <a:gd name="connsiteX11" fmla="*/ 2316480 w 3187337"/>
              <a:gd name="connsiteY11" fmla="*/ 505182 h 2893005"/>
              <a:gd name="connsiteX12" fmla="*/ 2420982 w 3187337"/>
              <a:gd name="connsiteY12" fmla="*/ 304885 h 2893005"/>
              <a:gd name="connsiteX13" fmla="*/ 2516777 w 3187337"/>
              <a:gd name="connsiteY13" fmla="*/ 165547 h 2893005"/>
              <a:gd name="connsiteX14" fmla="*/ 2586445 w 3187337"/>
              <a:gd name="connsiteY14" fmla="*/ 61045 h 2893005"/>
              <a:gd name="connsiteX15" fmla="*/ 2664822 w 3187337"/>
              <a:gd name="connsiteY15" fmla="*/ 26210 h 2893005"/>
              <a:gd name="connsiteX16" fmla="*/ 2743200 w 3187337"/>
              <a:gd name="connsiteY16" fmla="*/ 85 h 2893005"/>
              <a:gd name="connsiteX17" fmla="*/ 2847702 w 3187337"/>
              <a:gd name="connsiteY17" fmla="*/ 34919 h 2893005"/>
              <a:gd name="connsiteX18" fmla="*/ 2908662 w 3187337"/>
              <a:gd name="connsiteY18" fmla="*/ 95879 h 2893005"/>
              <a:gd name="connsiteX19" fmla="*/ 2978331 w 3187337"/>
              <a:gd name="connsiteY19" fmla="*/ 165547 h 2893005"/>
              <a:gd name="connsiteX20" fmla="*/ 3074125 w 3187337"/>
              <a:gd name="connsiteY20" fmla="*/ 331010 h 2893005"/>
              <a:gd name="connsiteX21" fmla="*/ 3187337 w 3187337"/>
              <a:gd name="connsiteY21" fmla="*/ 548725 h 2893005"/>
              <a:gd name="connsiteX0" fmla="*/ 0 w 3074125"/>
              <a:gd name="connsiteY0" fmla="*/ 2891330 h 2893005"/>
              <a:gd name="connsiteX1" fmla="*/ 339634 w 3074125"/>
              <a:gd name="connsiteY1" fmla="*/ 2891330 h 2893005"/>
              <a:gd name="connsiteX2" fmla="*/ 600891 w 3074125"/>
              <a:gd name="connsiteY2" fmla="*/ 2873913 h 2893005"/>
              <a:gd name="connsiteX3" fmla="*/ 809897 w 3074125"/>
              <a:gd name="connsiteY3" fmla="*/ 2839079 h 2893005"/>
              <a:gd name="connsiteX4" fmla="*/ 1045028 w 3074125"/>
              <a:gd name="connsiteY4" fmla="*/ 2769410 h 2893005"/>
              <a:gd name="connsiteX5" fmla="*/ 1219200 w 3074125"/>
              <a:gd name="connsiteY5" fmla="*/ 2664907 h 2893005"/>
              <a:gd name="connsiteX6" fmla="*/ 1419497 w 3074125"/>
              <a:gd name="connsiteY6" fmla="*/ 2490736 h 2893005"/>
              <a:gd name="connsiteX7" fmla="*/ 1550125 w 3074125"/>
              <a:gd name="connsiteY7" fmla="*/ 2264313 h 2893005"/>
              <a:gd name="connsiteX8" fmla="*/ 1776548 w 3074125"/>
              <a:gd name="connsiteY8" fmla="*/ 1846302 h 2893005"/>
              <a:gd name="connsiteX9" fmla="*/ 1976845 w 3074125"/>
              <a:gd name="connsiteY9" fmla="*/ 1358622 h 2893005"/>
              <a:gd name="connsiteX10" fmla="*/ 2151017 w 3074125"/>
              <a:gd name="connsiteY10" fmla="*/ 888359 h 2893005"/>
              <a:gd name="connsiteX11" fmla="*/ 2316480 w 3074125"/>
              <a:gd name="connsiteY11" fmla="*/ 505182 h 2893005"/>
              <a:gd name="connsiteX12" fmla="*/ 2420982 w 3074125"/>
              <a:gd name="connsiteY12" fmla="*/ 304885 h 2893005"/>
              <a:gd name="connsiteX13" fmla="*/ 2516777 w 3074125"/>
              <a:gd name="connsiteY13" fmla="*/ 165547 h 2893005"/>
              <a:gd name="connsiteX14" fmla="*/ 2586445 w 3074125"/>
              <a:gd name="connsiteY14" fmla="*/ 61045 h 2893005"/>
              <a:gd name="connsiteX15" fmla="*/ 2664822 w 3074125"/>
              <a:gd name="connsiteY15" fmla="*/ 26210 h 2893005"/>
              <a:gd name="connsiteX16" fmla="*/ 2743200 w 3074125"/>
              <a:gd name="connsiteY16" fmla="*/ 85 h 2893005"/>
              <a:gd name="connsiteX17" fmla="*/ 2847702 w 3074125"/>
              <a:gd name="connsiteY17" fmla="*/ 34919 h 2893005"/>
              <a:gd name="connsiteX18" fmla="*/ 2908662 w 3074125"/>
              <a:gd name="connsiteY18" fmla="*/ 95879 h 2893005"/>
              <a:gd name="connsiteX19" fmla="*/ 2978331 w 3074125"/>
              <a:gd name="connsiteY19" fmla="*/ 165547 h 2893005"/>
              <a:gd name="connsiteX20" fmla="*/ 3074125 w 3074125"/>
              <a:gd name="connsiteY20" fmla="*/ 331010 h 2893005"/>
              <a:gd name="connsiteX0" fmla="*/ 0 w 2978331"/>
              <a:gd name="connsiteY0" fmla="*/ 2891330 h 2893005"/>
              <a:gd name="connsiteX1" fmla="*/ 339634 w 2978331"/>
              <a:gd name="connsiteY1" fmla="*/ 2891330 h 2893005"/>
              <a:gd name="connsiteX2" fmla="*/ 600891 w 2978331"/>
              <a:gd name="connsiteY2" fmla="*/ 2873913 h 2893005"/>
              <a:gd name="connsiteX3" fmla="*/ 809897 w 2978331"/>
              <a:gd name="connsiteY3" fmla="*/ 2839079 h 2893005"/>
              <a:gd name="connsiteX4" fmla="*/ 1045028 w 2978331"/>
              <a:gd name="connsiteY4" fmla="*/ 2769410 h 2893005"/>
              <a:gd name="connsiteX5" fmla="*/ 1219200 w 2978331"/>
              <a:gd name="connsiteY5" fmla="*/ 2664907 h 2893005"/>
              <a:gd name="connsiteX6" fmla="*/ 1419497 w 2978331"/>
              <a:gd name="connsiteY6" fmla="*/ 2490736 h 2893005"/>
              <a:gd name="connsiteX7" fmla="*/ 1550125 w 2978331"/>
              <a:gd name="connsiteY7" fmla="*/ 2264313 h 2893005"/>
              <a:gd name="connsiteX8" fmla="*/ 1776548 w 2978331"/>
              <a:gd name="connsiteY8" fmla="*/ 1846302 h 2893005"/>
              <a:gd name="connsiteX9" fmla="*/ 1976845 w 2978331"/>
              <a:gd name="connsiteY9" fmla="*/ 1358622 h 2893005"/>
              <a:gd name="connsiteX10" fmla="*/ 2151017 w 2978331"/>
              <a:gd name="connsiteY10" fmla="*/ 888359 h 2893005"/>
              <a:gd name="connsiteX11" fmla="*/ 2316480 w 2978331"/>
              <a:gd name="connsiteY11" fmla="*/ 505182 h 2893005"/>
              <a:gd name="connsiteX12" fmla="*/ 2420982 w 2978331"/>
              <a:gd name="connsiteY12" fmla="*/ 304885 h 2893005"/>
              <a:gd name="connsiteX13" fmla="*/ 2516777 w 2978331"/>
              <a:gd name="connsiteY13" fmla="*/ 165547 h 2893005"/>
              <a:gd name="connsiteX14" fmla="*/ 2586445 w 2978331"/>
              <a:gd name="connsiteY14" fmla="*/ 61045 h 2893005"/>
              <a:gd name="connsiteX15" fmla="*/ 2664822 w 2978331"/>
              <a:gd name="connsiteY15" fmla="*/ 26210 h 2893005"/>
              <a:gd name="connsiteX16" fmla="*/ 2743200 w 2978331"/>
              <a:gd name="connsiteY16" fmla="*/ 85 h 2893005"/>
              <a:gd name="connsiteX17" fmla="*/ 2847702 w 2978331"/>
              <a:gd name="connsiteY17" fmla="*/ 34919 h 2893005"/>
              <a:gd name="connsiteX18" fmla="*/ 2908662 w 2978331"/>
              <a:gd name="connsiteY18" fmla="*/ 95879 h 2893005"/>
              <a:gd name="connsiteX19" fmla="*/ 2978331 w 2978331"/>
              <a:gd name="connsiteY19" fmla="*/ 165547 h 2893005"/>
              <a:gd name="connsiteX0" fmla="*/ 0 w 2908662"/>
              <a:gd name="connsiteY0" fmla="*/ 2891330 h 2893005"/>
              <a:gd name="connsiteX1" fmla="*/ 339634 w 2908662"/>
              <a:gd name="connsiteY1" fmla="*/ 2891330 h 2893005"/>
              <a:gd name="connsiteX2" fmla="*/ 600891 w 2908662"/>
              <a:gd name="connsiteY2" fmla="*/ 2873913 h 2893005"/>
              <a:gd name="connsiteX3" fmla="*/ 809897 w 2908662"/>
              <a:gd name="connsiteY3" fmla="*/ 2839079 h 2893005"/>
              <a:gd name="connsiteX4" fmla="*/ 1045028 w 2908662"/>
              <a:gd name="connsiteY4" fmla="*/ 2769410 h 2893005"/>
              <a:gd name="connsiteX5" fmla="*/ 1219200 w 2908662"/>
              <a:gd name="connsiteY5" fmla="*/ 2664907 h 2893005"/>
              <a:gd name="connsiteX6" fmla="*/ 1419497 w 2908662"/>
              <a:gd name="connsiteY6" fmla="*/ 2490736 h 2893005"/>
              <a:gd name="connsiteX7" fmla="*/ 1550125 w 2908662"/>
              <a:gd name="connsiteY7" fmla="*/ 2264313 h 2893005"/>
              <a:gd name="connsiteX8" fmla="*/ 1776548 w 2908662"/>
              <a:gd name="connsiteY8" fmla="*/ 1846302 h 2893005"/>
              <a:gd name="connsiteX9" fmla="*/ 1976845 w 2908662"/>
              <a:gd name="connsiteY9" fmla="*/ 1358622 h 2893005"/>
              <a:gd name="connsiteX10" fmla="*/ 2151017 w 2908662"/>
              <a:gd name="connsiteY10" fmla="*/ 888359 h 2893005"/>
              <a:gd name="connsiteX11" fmla="*/ 2316480 w 2908662"/>
              <a:gd name="connsiteY11" fmla="*/ 505182 h 2893005"/>
              <a:gd name="connsiteX12" fmla="*/ 2420982 w 2908662"/>
              <a:gd name="connsiteY12" fmla="*/ 304885 h 2893005"/>
              <a:gd name="connsiteX13" fmla="*/ 2516777 w 2908662"/>
              <a:gd name="connsiteY13" fmla="*/ 165547 h 2893005"/>
              <a:gd name="connsiteX14" fmla="*/ 2586445 w 2908662"/>
              <a:gd name="connsiteY14" fmla="*/ 61045 h 2893005"/>
              <a:gd name="connsiteX15" fmla="*/ 2664822 w 2908662"/>
              <a:gd name="connsiteY15" fmla="*/ 26210 h 2893005"/>
              <a:gd name="connsiteX16" fmla="*/ 2743200 w 2908662"/>
              <a:gd name="connsiteY16" fmla="*/ 85 h 2893005"/>
              <a:gd name="connsiteX17" fmla="*/ 2847702 w 2908662"/>
              <a:gd name="connsiteY17" fmla="*/ 34919 h 2893005"/>
              <a:gd name="connsiteX18" fmla="*/ 2908662 w 2908662"/>
              <a:gd name="connsiteY18" fmla="*/ 95879 h 2893005"/>
              <a:gd name="connsiteX0" fmla="*/ 0 w 2847702"/>
              <a:gd name="connsiteY0" fmla="*/ 2891330 h 2893005"/>
              <a:gd name="connsiteX1" fmla="*/ 339634 w 2847702"/>
              <a:gd name="connsiteY1" fmla="*/ 2891330 h 2893005"/>
              <a:gd name="connsiteX2" fmla="*/ 600891 w 2847702"/>
              <a:gd name="connsiteY2" fmla="*/ 2873913 h 2893005"/>
              <a:gd name="connsiteX3" fmla="*/ 809897 w 2847702"/>
              <a:gd name="connsiteY3" fmla="*/ 2839079 h 2893005"/>
              <a:gd name="connsiteX4" fmla="*/ 1045028 w 2847702"/>
              <a:gd name="connsiteY4" fmla="*/ 2769410 h 2893005"/>
              <a:gd name="connsiteX5" fmla="*/ 1219200 w 2847702"/>
              <a:gd name="connsiteY5" fmla="*/ 2664907 h 2893005"/>
              <a:gd name="connsiteX6" fmla="*/ 1419497 w 2847702"/>
              <a:gd name="connsiteY6" fmla="*/ 2490736 h 2893005"/>
              <a:gd name="connsiteX7" fmla="*/ 1550125 w 2847702"/>
              <a:gd name="connsiteY7" fmla="*/ 2264313 h 2893005"/>
              <a:gd name="connsiteX8" fmla="*/ 1776548 w 2847702"/>
              <a:gd name="connsiteY8" fmla="*/ 1846302 h 2893005"/>
              <a:gd name="connsiteX9" fmla="*/ 1976845 w 2847702"/>
              <a:gd name="connsiteY9" fmla="*/ 1358622 h 2893005"/>
              <a:gd name="connsiteX10" fmla="*/ 2151017 w 2847702"/>
              <a:gd name="connsiteY10" fmla="*/ 888359 h 2893005"/>
              <a:gd name="connsiteX11" fmla="*/ 2316480 w 2847702"/>
              <a:gd name="connsiteY11" fmla="*/ 505182 h 2893005"/>
              <a:gd name="connsiteX12" fmla="*/ 2420982 w 2847702"/>
              <a:gd name="connsiteY12" fmla="*/ 304885 h 2893005"/>
              <a:gd name="connsiteX13" fmla="*/ 2516777 w 2847702"/>
              <a:gd name="connsiteY13" fmla="*/ 165547 h 2893005"/>
              <a:gd name="connsiteX14" fmla="*/ 2586445 w 2847702"/>
              <a:gd name="connsiteY14" fmla="*/ 61045 h 2893005"/>
              <a:gd name="connsiteX15" fmla="*/ 2664822 w 2847702"/>
              <a:gd name="connsiteY15" fmla="*/ 26210 h 2893005"/>
              <a:gd name="connsiteX16" fmla="*/ 2743200 w 2847702"/>
              <a:gd name="connsiteY16" fmla="*/ 85 h 2893005"/>
              <a:gd name="connsiteX17" fmla="*/ 2847702 w 2847702"/>
              <a:gd name="connsiteY17" fmla="*/ 34919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39079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19497 w 2743200"/>
              <a:gd name="connsiteY6" fmla="*/ 2490736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39079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19497 w 2743200"/>
              <a:gd name="connsiteY6" fmla="*/ 2490736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39079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00447 w 2743200"/>
              <a:gd name="connsiteY6" fmla="*/ 2483592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48604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00447 w 2743200"/>
              <a:gd name="connsiteY6" fmla="*/ 2483592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6548 w 2743200"/>
              <a:gd name="connsiteY8" fmla="*/ 1846302 h 2892367"/>
              <a:gd name="connsiteX9" fmla="*/ 1976845 w 2743200"/>
              <a:gd name="connsiteY9" fmla="*/ 1358622 h 2892367"/>
              <a:gd name="connsiteX10" fmla="*/ 2151017 w 2743200"/>
              <a:gd name="connsiteY10" fmla="*/ 888359 h 2892367"/>
              <a:gd name="connsiteX11" fmla="*/ 2316480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51017 w 2743200"/>
              <a:gd name="connsiteY10" fmla="*/ 888359 h 2892367"/>
              <a:gd name="connsiteX11" fmla="*/ 2316480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60542 w 2743200"/>
              <a:gd name="connsiteY10" fmla="*/ 890740 h 2892367"/>
              <a:gd name="connsiteX11" fmla="*/ 2316480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60542 w 2743200"/>
              <a:gd name="connsiteY10" fmla="*/ 890740 h 2892367"/>
              <a:gd name="connsiteX11" fmla="*/ 2321242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60542 w 2743200"/>
              <a:gd name="connsiteY10" fmla="*/ 890740 h 2892367"/>
              <a:gd name="connsiteX11" fmla="*/ 2321242 w 2743200"/>
              <a:gd name="connsiteY11" fmla="*/ 505182 h 2892367"/>
              <a:gd name="connsiteX12" fmla="*/ 2420982 w 2743200"/>
              <a:gd name="connsiteY12" fmla="*/ 304885 h 2892367"/>
              <a:gd name="connsiteX13" fmla="*/ 2507252 w 2743200"/>
              <a:gd name="connsiteY13" fmla="*/ 163166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3 h 2892370"/>
              <a:gd name="connsiteX1" fmla="*/ 339634 w 2743200"/>
              <a:gd name="connsiteY1" fmla="*/ 2891333 h 2892370"/>
              <a:gd name="connsiteX2" fmla="*/ 600891 w 2743200"/>
              <a:gd name="connsiteY2" fmla="*/ 2883441 h 2892370"/>
              <a:gd name="connsiteX3" fmla="*/ 809897 w 2743200"/>
              <a:gd name="connsiteY3" fmla="*/ 2848607 h 2892370"/>
              <a:gd name="connsiteX4" fmla="*/ 1045028 w 2743200"/>
              <a:gd name="connsiteY4" fmla="*/ 2769413 h 2892370"/>
              <a:gd name="connsiteX5" fmla="*/ 1219200 w 2743200"/>
              <a:gd name="connsiteY5" fmla="*/ 2664910 h 2892370"/>
              <a:gd name="connsiteX6" fmla="*/ 1400447 w 2743200"/>
              <a:gd name="connsiteY6" fmla="*/ 2483595 h 2892370"/>
              <a:gd name="connsiteX7" fmla="*/ 1550125 w 2743200"/>
              <a:gd name="connsiteY7" fmla="*/ 2264316 h 2892370"/>
              <a:gd name="connsiteX8" fmla="*/ 1771786 w 2743200"/>
              <a:gd name="connsiteY8" fmla="*/ 1843924 h 2892370"/>
              <a:gd name="connsiteX9" fmla="*/ 1976845 w 2743200"/>
              <a:gd name="connsiteY9" fmla="*/ 1358625 h 2892370"/>
              <a:gd name="connsiteX10" fmla="*/ 2160542 w 2743200"/>
              <a:gd name="connsiteY10" fmla="*/ 890743 h 2892370"/>
              <a:gd name="connsiteX11" fmla="*/ 2321242 w 2743200"/>
              <a:gd name="connsiteY11" fmla="*/ 505185 h 2892370"/>
              <a:gd name="connsiteX12" fmla="*/ 2420982 w 2743200"/>
              <a:gd name="connsiteY12" fmla="*/ 304888 h 2892370"/>
              <a:gd name="connsiteX13" fmla="*/ 2507252 w 2743200"/>
              <a:gd name="connsiteY13" fmla="*/ 163169 h 2892370"/>
              <a:gd name="connsiteX14" fmla="*/ 2598352 w 2743200"/>
              <a:gd name="connsiteY14" fmla="*/ 65811 h 2892370"/>
              <a:gd name="connsiteX15" fmla="*/ 2664822 w 2743200"/>
              <a:gd name="connsiteY15" fmla="*/ 26213 h 2892370"/>
              <a:gd name="connsiteX16" fmla="*/ 2743200 w 2743200"/>
              <a:gd name="connsiteY16" fmla="*/ 88 h 2892370"/>
              <a:gd name="connsiteX0" fmla="*/ 0 w 2743200"/>
              <a:gd name="connsiteY0" fmla="*/ 2891333 h 2892370"/>
              <a:gd name="connsiteX1" fmla="*/ 339634 w 2743200"/>
              <a:gd name="connsiteY1" fmla="*/ 2891333 h 2892370"/>
              <a:gd name="connsiteX2" fmla="*/ 600891 w 2743200"/>
              <a:gd name="connsiteY2" fmla="*/ 2883441 h 2892370"/>
              <a:gd name="connsiteX3" fmla="*/ 809897 w 2743200"/>
              <a:gd name="connsiteY3" fmla="*/ 2848607 h 2892370"/>
              <a:gd name="connsiteX4" fmla="*/ 1045028 w 2743200"/>
              <a:gd name="connsiteY4" fmla="*/ 2769413 h 2892370"/>
              <a:gd name="connsiteX5" fmla="*/ 1219200 w 2743200"/>
              <a:gd name="connsiteY5" fmla="*/ 2664910 h 2892370"/>
              <a:gd name="connsiteX6" fmla="*/ 1400447 w 2743200"/>
              <a:gd name="connsiteY6" fmla="*/ 2483595 h 2892370"/>
              <a:gd name="connsiteX7" fmla="*/ 1550125 w 2743200"/>
              <a:gd name="connsiteY7" fmla="*/ 2264316 h 2892370"/>
              <a:gd name="connsiteX8" fmla="*/ 1771786 w 2743200"/>
              <a:gd name="connsiteY8" fmla="*/ 1843924 h 2892370"/>
              <a:gd name="connsiteX9" fmla="*/ 1976845 w 2743200"/>
              <a:gd name="connsiteY9" fmla="*/ 1358625 h 2892370"/>
              <a:gd name="connsiteX10" fmla="*/ 2160542 w 2743200"/>
              <a:gd name="connsiteY10" fmla="*/ 890743 h 2892370"/>
              <a:gd name="connsiteX11" fmla="*/ 2321242 w 2743200"/>
              <a:gd name="connsiteY11" fmla="*/ 505185 h 2892370"/>
              <a:gd name="connsiteX12" fmla="*/ 2420982 w 2743200"/>
              <a:gd name="connsiteY12" fmla="*/ 304888 h 2892370"/>
              <a:gd name="connsiteX13" fmla="*/ 2512014 w 2743200"/>
              <a:gd name="connsiteY13" fmla="*/ 163169 h 2892370"/>
              <a:gd name="connsiteX14" fmla="*/ 2598352 w 2743200"/>
              <a:gd name="connsiteY14" fmla="*/ 65811 h 2892370"/>
              <a:gd name="connsiteX15" fmla="*/ 2664822 w 2743200"/>
              <a:gd name="connsiteY15" fmla="*/ 26213 h 2892370"/>
              <a:gd name="connsiteX16" fmla="*/ 2743200 w 2743200"/>
              <a:gd name="connsiteY16" fmla="*/ 88 h 2892370"/>
              <a:gd name="connsiteX0" fmla="*/ 0 w 2743200"/>
              <a:gd name="connsiteY0" fmla="*/ 2891366 h 2892403"/>
              <a:gd name="connsiteX1" fmla="*/ 339634 w 2743200"/>
              <a:gd name="connsiteY1" fmla="*/ 2891366 h 2892403"/>
              <a:gd name="connsiteX2" fmla="*/ 600891 w 2743200"/>
              <a:gd name="connsiteY2" fmla="*/ 2883474 h 2892403"/>
              <a:gd name="connsiteX3" fmla="*/ 809897 w 2743200"/>
              <a:gd name="connsiteY3" fmla="*/ 2848640 h 2892403"/>
              <a:gd name="connsiteX4" fmla="*/ 1045028 w 2743200"/>
              <a:gd name="connsiteY4" fmla="*/ 2769446 h 2892403"/>
              <a:gd name="connsiteX5" fmla="*/ 1219200 w 2743200"/>
              <a:gd name="connsiteY5" fmla="*/ 2664943 h 2892403"/>
              <a:gd name="connsiteX6" fmla="*/ 1400447 w 2743200"/>
              <a:gd name="connsiteY6" fmla="*/ 2483628 h 2892403"/>
              <a:gd name="connsiteX7" fmla="*/ 1550125 w 2743200"/>
              <a:gd name="connsiteY7" fmla="*/ 2264349 h 2892403"/>
              <a:gd name="connsiteX8" fmla="*/ 1771786 w 2743200"/>
              <a:gd name="connsiteY8" fmla="*/ 1843957 h 2892403"/>
              <a:gd name="connsiteX9" fmla="*/ 1976845 w 2743200"/>
              <a:gd name="connsiteY9" fmla="*/ 1358658 h 2892403"/>
              <a:gd name="connsiteX10" fmla="*/ 2160542 w 2743200"/>
              <a:gd name="connsiteY10" fmla="*/ 890776 h 2892403"/>
              <a:gd name="connsiteX11" fmla="*/ 2321242 w 2743200"/>
              <a:gd name="connsiteY11" fmla="*/ 505218 h 2892403"/>
              <a:gd name="connsiteX12" fmla="*/ 2420982 w 2743200"/>
              <a:gd name="connsiteY12" fmla="*/ 304921 h 2892403"/>
              <a:gd name="connsiteX13" fmla="*/ 2512014 w 2743200"/>
              <a:gd name="connsiteY13" fmla="*/ 163202 h 2892403"/>
              <a:gd name="connsiteX14" fmla="*/ 2598352 w 2743200"/>
              <a:gd name="connsiteY14" fmla="*/ 65844 h 2892403"/>
              <a:gd name="connsiteX15" fmla="*/ 2664822 w 2743200"/>
              <a:gd name="connsiteY15" fmla="*/ 21483 h 2892403"/>
              <a:gd name="connsiteX16" fmla="*/ 2743200 w 2743200"/>
              <a:gd name="connsiteY16" fmla="*/ 121 h 2892403"/>
              <a:gd name="connsiteX0" fmla="*/ 0 w 2743200"/>
              <a:gd name="connsiteY0" fmla="*/ 2891633 h 2892670"/>
              <a:gd name="connsiteX1" fmla="*/ 339634 w 2743200"/>
              <a:gd name="connsiteY1" fmla="*/ 2891633 h 2892670"/>
              <a:gd name="connsiteX2" fmla="*/ 600891 w 2743200"/>
              <a:gd name="connsiteY2" fmla="*/ 2883741 h 2892670"/>
              <a:gd name="connsiteX3" fmla="*/ 809897 w 2743200"/>
              <a:gd name="connsiteY3" fmla="*/ 2848907 h 2892670"/>
              <a:gd name="connsiteX4" fmla="*/ 1045028 w 2743200"/>
              <a:gd name="connsiteY4" fmla="*/ 2769713 h 2892670"/>
              <a:gd name="connsiteX5" fmla="*/ 1219200 w 2743200"/>
              <a:gd name="connsiteY5" fmla="*/ 2665210 h 2892670"/>
              <a:gd name="connsiteX6" fmla="*/ 1400447 w 2743200"/>
              <a:gd name="connsiteY6" fmla="*/ 2483895 h 2892670"/>
              <a:gd name="connsiteX7" fmla="*/ 1550125 w 2743200"/>
              <a:gd name="connsiteY7" fmla="*/ 2264616 h 2892670"/>
              <a:gd name="connsiteX8" fmla="*/ 1771786 w 2743200"/>
              <a:gd name="connsiteY8" fmla="*/ 1844224 h 2892670"/>
              <a:gd name="connsiteX9" fmla="*/ 1976845 w 2743200"/>
              <a:gd name="connsiteY9" fmla="*/ 1358925 h 2892670"/>
              <a:gd name="connsiteX10" fmla="*/ 2160542 w 2743200"/>
              <a:gd name="connsiteY10" fmla="*/ 891043 h 2892670"/>
              <a:gd name="connsiteX11" fmla="*/ 2321242 w 2743200"/>
              <a:gd name="connsiteY11" fmla="*/ 505485 h 2892670"/>
              <a:gd name="connsiteX12" fmla="*/ 2420982 w 2743200"/>
              <a:gd name="connsiteY12" fmla="*/ 305188 h 2892670"/>
              <a:gd name="connsiteX13" fmla="*/ 2512014 w 2743200"/>
              <a:gd name="connsiteY13" fmla="*/ 163469 h 2892670"/>
              <a:gd name="connsiteX14" fmla="*/ 2598352 w 2743200"/>
              <a:gd name="connsiteY14" fmla="*/ 66111 h 2892670"/>
              <a:gd name="connsiteX15" fmla="*/ 2664822 w 2743200"/>
              <a:gd name="connsiteY15" fmla="*/ 12225 h 2892670"/>
              <a:gd name="connsiteX16" fmla="*/ 2743200 w 2743200"/>
              <a:gd name="connsiteY16" fmla="*/ 388 h 2892670"/>
              <a:gd name="connsiteX0" fmla="*/ 0 w 2743200"/>
              <a:gd name="connsiteY0" fmla="*/ 2891501 h 2892538"/>
              <a:gd name="connsiteX1" fmla="*/ 339634 w 2743200"/>
              <a:gd name="connsiteY1" fmla="*/ 2891501 h 2892538"/>
              <a:gd name="connsiteX2" fmla="*/ 600891 w 2743200"/>
              <a:gd name="connsiteY2" fmla="*/ 2883609 h 2892538"/>
              <a:gd name="connsiteX3" fmla="*/ 809897 w 2743200"/>
              <a:gd name="connsiteY3" fmla="*/ 2848775 h 2892538"/>
              <a:gd name="connsiteX4" fmla="*/ 1045028 w 2743200"/>
              <a:gd name="connsiteY4" fmla="*/ 2769581 h 2892538"/>
              <a:gd name="connsiteX5" fmla="*/ 1219200 w 2743200"/>
              <a:gd name="connsiteY5" fmla="*/ 2665078 h 2892538"/>
              <a:gd name="connsiteX6" fmla="*/ 1400447 w 2743200"/>
              <a:gd name="connsiteY6" fmla="*/ 2483763 h 2892538"/>
              <a:gd name="connsiteX7" fmla="*/ 1550125 w 2743200"/>
              <a:gd name="connsiteY7" fmla="*/ 2264484 h 2892538"/>
              <a:gd name="connsiteX8" fmla="*/ 1771786 w 2743200"/>
              <a:gd name="connsiteY8" fmla="*/ 1844092 h 2892538"/>
              <a:gd name="connsiteX9" fmla="*/ 1976845 w 2743200"/>
              <a:gd name="connsiteY9" fmla="*/ 1358793 h 2892538"/>
              <a:gd name="connsiteX10" fmla="*/ 2160542 w 2743200"/>
              <a:gd name="connsiteY10" fmla="*/ 890911 h 2892538"/>
              <a:gd name="connsiteX11" fmla="*/ 2321242 w 2743200"/>
              <a:gd name="connsiteY11" fmla="*/ 505353 h 2892538"/>
              <a:gd name="connsiteX12" fmla="*/ 2420982 w 2743200"/>
              <a:gd name="connsiteY12" fmla="*/ 305056 h 2892538"/>
              <a:gd name="connsiteX13" fmla="*/ 2512014 w 2743200"/>
              <a:gd name="connsiteY13" fmla="*/ 163337 h 2892538"/>
              <a:gd name="connsiteX14" fmla="*/ 2598352 w 2743200"/>
              <a:gd name="connsiteY14" fmla="*/ 65979 h 2892538"/>
              <a:gd name="connsiteX15" fmla="*/ 2664822 w 2743200"/>
              <a:gd name="connsiteY15" fmla="*/ 14474 h 2892538"/>
              <a:gd name="connsiteX16" fmla="*/ 2743200 w 2743200"/>
              <a:gd name="connsiteY16" fmla="*/ 256 h 289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43200" h="2892538">
                <a:moveTo>
                  <a:pt x="0" y="2891501"/>
                </a:moveTo>
                <a:cubicBezTo>
                  <a:pt x="119743" y="2892952"/>
                  <a:pt x="239486" y="2892816"/>
                  <a:pt x="339634" y="2891501"/>
                </a:cubicBezTo>
                <a:cubicBezTo>
                  <a:pt x="439783" y="2890186"/>
                  <a:pt x="522514" y="2890730"/>
                  <a:pt x="600891" y="2883609"/>
                </a:cubicBezTo>
                <a:cubicBezTo>
                  <a:pt x="679268" y="2876488"/>
                  <a:pt x="735874" y="2867780"/>
                  <a:pt x="809897" y="2848775"/>
                </a:cubicBezTo>
                <a:cubicBezTo>
                  <a:pt x="883920" y="2829770"/>
                  <a:pt x="976811" y="2800197"/>
                  <a:pt x="1045028" y="2769581"/>
                </a:cubicBezTo>
                <a:cubicBezTo>
                  <a:pt x="1113245" y="2738965"/>
                  <a:pt x="1159964" y="2712714"/>
                  <a:pt x="1219200" y="2665078"/>
                </a:cubicBezTo>
                <a:cubicBezTo>
                  <a:pt x="1278436" y="2617442"/>
                  <a:pt x="1345293" y="2550529"/>
                  <a:pt x="1400447" y="2483763"/>
                </a:cubicBezTo>
                <a:cubicBezTo>
                  <a:pt x="1455601" y="2416997"/>
                  <a:pt x="1488235" y="2371096"/>
                  <a:pt x="1550125" y="2264484"/>
                </a:cubicBezTo>
                <a:cubicBezTo>
                  <a:pt x="1612015" y="2157872"/>
                  <a:pt x="1700666" y="1995040"/>
                  <a:pt x="1771786" y="1844092"/>
                </a:cubicBezTo>
                <a:cubicBezTo>
                  <a:pt x="1842906" y="1693144"/>
                  <a:pt x="1912052" y="1517656"/>
                  <a:pt x="1976845" y="1358793"/>
                </a:cubicBezTo>
                <a:cubicBezTo>
                  <a:pt x="2041638" y="1199930"/>
                  <a:pt x="2103143" y="1033151"/>
                  <a:pt x="2160542" y="890911"/>
                </a:cubicBezTo>
                <a:cubicBezTo>
                  <a:pt x="2217941" y="748671"/>
                  <a:pt x="2277835" y="602995"/>
                  <a:pt x="2321242" y="505353"/>
                </a:cubicBezTo>
                <a:cubicBezTo>
                  <a:pt x="2364649" y="407711"/>
                  <a:pt x="2389187" y="362059"/>
                  <a:pt x="2420982" y="305056"/>
                </a:cubicBezTo>
                <a:cubicBezTo>
                  <a:pt x="2452777" y="248053"/>
                  <a:pt x="2482452" y="203183"/>
                  <a:pt x="2512014" y="163337"/>
                </a:cubicBezTo>
                <a:cubicBezTo>
                  <a:pt x="2541576" y="123491"/>
                  <a:pt x="2572884" y="90790"/>
                  <a:pt x="2598352" y="65979"/>
                </a:cubicBezTo>
                <a:cubicBezTo>
                  <a:pt x="2623820" y="41169"/>
                  <a:pt x="2640681" y="25428"/>
                  <a:pt x="2664822" y="14474"/>
                </a:cubicBezTo>
                <a:cubicBezTo>
                  <a:pt x="2688963" y="3520"/>
                  <a:pt x="2712720" y="-1195"/>
                  <a:pt x="2743200" y="256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221217" y="5168315"/>
            <a:ext cx="393848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6039604" y="5118765"/>
            <a:ext cx="0" cy="1095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6448797" y="5113546"/>
            <a:ext cx="0" cy="1095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6830817" y="5118765"/>
            <a:ext cx="0" cy="1095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7499824" y="5126226"/>
            <a:ext cx="0" cy="1095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7894730" y="5121007"/>
            <a:ext cx="0" cy="1095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8291037" y="5126226"/>
            <a:ext cx="0" cy="1095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362200" y="2860949"/>
            <a:ext cx="0" cy="15384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8" y="3386586"/>
            <a:ext cx="4368165" cy="91249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2" y="4399374"/>
            <a:ext cx="1645920" cy="56007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00" y="5886856"/>
            <a:ext cx="190500" cy="23098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42" y="5784610"/>
            <a:ext cx="1716539" cy="443973"/>
          </a:xfrm>
          <a:prstGeom prst="rect">
            <a:avLst/>
          </a:prstGeom>
        </p:spPr>
      </p:pic>
      <p:sp>
        <p:nvSpPr>
          <p:cNvPr id="84" name="Freeform 83"/>
          <p:cNvSpPr/>
          <p:nvPr/>
        </p:nvSpPr>
        <p:spPr bwMode="auto">
          <a:xfrm>
            <a:off x="5387448" y="4121568"/>
            <a:ext cx="1292147" cy="1046748"/>
          </a:xfrm>
          <a:custGeom>
            <a:avLst/>
            <a:gdLst>
              <a:gd name="connsiteX0" fmla="*/ 0 w 3866605"/>
              <a:gd name="connsiteY0" fmla="*/ 2891330 h 2893005"/>
              <a:gd name="connsiteX1" fmla="*/ 339634 w 3866605"/>
              <a:gd name="connsiteY1" fmla="*/ 2891330 h 2893005"/>
              <a:gd name="connsiteX2" fmla="*/ 600891 w 3866605"/>
              <a:gd name="connsiteY2" fmla="*/ 2873913 h 2893005"/>
              <a:gd name="connsiteX3" fmla="*/ 809897 w 3866605"/>
              <a:gd name="connsiteY3" fmla="*/ 2839079 h 2893005"/>
              <a:gd name="connsiteX4" fmla="*/ 1045028 w 3866605"/>
              <a:gd name="connsiteY4" fmla="*/ 2769410 h 2893005"/>
              <a:gd name="connsiteX5" fmla="*/ 1219200 w 3866605"/>
              <a:gd name="connsiteY5" fmla="*/ 2664907 h 2893005"/>
              <a:gd name="connsiteX6" fmla="*/ 1419497 w 3866605"/>
              <a:gd name="connsiteY6" fmla="*/ 2490736 h 2893005"/>
              <a:gd name="connsiteX7" fmla="*/ 1550125 w 3866605"/>
              <a:gd name="connsiteY7" fmla="*/ 2264313 h 2893005"/>
              <a:gd name="connsiteX8" fmla="*/ 1776548 w 3866605"/>
              <a:gd name="connsiteY8" fmla="*/ 1846302 h 2893005"/>
              <a:gd name="connsiteX9" fmla="*/ 1976845 w 3866605"/>
              <a:gd name="connsiteY9" fmla="*/ 1358622 h 2893005"/>
              <a:gd name="connsiteX10" fmla="*/ 2151017 w 3866605"/>
              <a:gd name="connsiteY10" fmla="*/ 888359 h 2893005"/>
              <a:gd name="connsiteX11" fmla="*/ 2316480 w 3866605"/>
              <a:gd name="connsiteY11" fmla="*/ 505182 h 2893005"/>
              <a:gd name="connsiteX12" fmla="*/ 2420982 w 3866605"/>
              <a:gd name="connsiteY12" fmla="*/ 304885 h 2893005"/>
              <a:gd name="connsiteX13" fmla="*/ 2516777 w 3866605"/>
              <a:gd name="connsiteY13" fmla="*/ 165547 h 2893005"/>
              <a:gd name="connsiteX14" fmla="*/ 2586445 w 3866605"/>
              <a:gd name="connsiteY14" fmla="*/ 61045 h 2893005"/>
              <a:gd name="connsiteX15" fmla="*/ 2664822 w 3866605"/>
              <a:gd name="connsiteY15" fmla="*/ 26210 h 2893005"/>
              <a:gd name="connsiteX16" fmla="*/ 2743200 w 3866605"/>
              <a:gd name="connsiteY16" fmla="*/ 85 h 2893005"/>
              <a:gd name="connsiteX17" fmla="*/ 2847702 w 3866605"/>
              <a:gd name="connsiteY17" fmla="*/ 34919 h 2893005"/>
              <a:gd name="connsiteX18" fmla="*/ 2908662 w 3866605"/>
              <a:gd name="connsiteY18" fmla="*/ 95879 h 2893005"/>
              <a:gd name="connsiteX19" fmla="*/ 2978331 w 3866605"/>
              <a:gd name="connsiteY19" fmla="*/ 165547 h 2893005"/>
              <a:gd name="connsiteX20" fmla="*/ 3074125 w 3866605"/>
              <a:gd name="connsiteY20" fmla="*/ 331010 h 2893005"/>
              <a:gd name="connsiteX21" fmla="*/ 3187337 w 3866605"/>
              <a:gd name="connsiteY21" fmla="*/ 548725 h 2893005"/>
              <a:gd name="connsiteX22" fmla="*/ 3492137 w 3866605"/>
              <a:gd name="connsiteY22" fmla="*/ 1323787 h 2893005"/>
              <a:gd name="connsiteX23" fmla="*/ 3587931 w 3866605"/>
              <a:gd name="connsiteY23" fmla="*/ 1576336 h 2893005"/>
              <a:gd name="connsiteX24" fmla="*/ 3692434 w 3866605"/>
              <a:gd name="connsiteY24" fmla="*/ 1828885 h 2893005"/>
              <a:gd name="connsiteX25" fmla="*/ 3866605 w 3866605"/>
              <a:gd name="connsiteY25" fmla="*/ 2142393 h 2893005"/>
              <a:gd name="connsiteX0" fmla="*/ 0 w 3692434"/>
              <a:gd name="connsiteY0" fmla="*/ 2891330 h 2893005"/>
              <a:gd name="connsiteX1" fmla="*/ 339634 w 3692434"/>
              <a:gd name="connsiteY1" fmla="*/ 2891330 h 2893005"/>
              <a:gd name="connsiteX2" fmla="*/ 600891 w 3692434"/>
              <a:gd name="connsiteY2" fmla="*/ 2873913 h 2893005"/>
              <a:gd name="connsiteX3" fmla="*/ 809897 w 3692434"/>
              <a:gd name="connsiteY3" fmla="*/ 2839079 h 2893005"/>
              <a:gd name="connsiteX4" fmla="*/ 1045028 w 3692434"/>
              <a:gd name="connsiteY4" fmla="*/ 2769410 h 2893005"/>
              <a:gd name="connsiteX5" fmla="*/ 1219200 w 3692434"/>
              <a:gd name="connsiteY5" fmla="*/ 2664907 h 2893005"/>
              <a:gd name="connsiteX6" fmla="*/ 1419497 w 3692434"/>
              <a:gd name="connsiteY6" fmla="*/ 2490736 h 2893005"/>
              <a:gd name="connsiteX7" fmla="*/ 1550125 w 3692434"/>
              <a:gd name="connsiteY7" fmla="*/ 2264313 h 2893005"/>
              <a:gd name="connsiteX8" fmla="*/ 1776548 w 3692434"/>
              <a:gd name="connsiteY8" fmla="*/ 1846302 h 2893005"/>
              <a:gd name="connsiteX9" fmla="*/ 1976845 w 3692434"/>
              <a:gd name="connsiteY9" fmla="*/ 1358622 h 2893005"/>
              <a:gd name="connsiteX10" fmla="*/ 2151017 w 3692434"/>
              <a:gd name="connsiteY10" fmla="*/ 888359 h 2893005"/>
              <a:gd name="connsiteX11" fmla="*/ 2316480 w 3692434"/>
              <a:gd name="connsiteY11" fmla="*/ 505182 h 2893005"/>
              <a:gd name="connsiteX12" fmla="*/ 2420982 w 3692434"/>
              <a:gd name="connsiteY12" fmla="*/ 304885 h 2893005"/>
              <a:gd name="connsiteX13" fmla="*/ 2516777 w 3692434"/>
              <a:gd name="connsiteY13" fmla="*/ 165547 h 2893005"/>
              <a:gd name="connsiteX14" fmla="*/ 2586445 w 3692434"/>
              <a:gd name="connsiteY14" fmla="*/ 61045 h 2893005"/>
              <a:gd name="connsiteX15" fmla="*/ 2664822 w 3692434"/>
              <a:gd name="connsiteY15" fmla="*/ 26210 h 2893005"/>
              <a:gd name="connsiteX16" fmla="*/ 2743200 w 3692434"/>
              <a:gd name="connsiteY16" fmla="*/ 85 h 2893005"/>
              <a:gd name="connsiteX17" fmla="*/ 2847702 w 3692434"/>
              <a:gd name="connsiteY17" fmla="*/ 34919 h 2893005"/>
              <a:gd name="connsiteX18" fmla="*/ 2908662 w 3692434"/>
              <a:gd name="connsiteY18" fmla="*/ 95879 h 2893005"/>
              <a:gd name="connsiteX19" fmla="*/ 2978331 w 3692434"/>
              <a:gd name="connsiteY19" fmla="*/ 165547 h 2893005"/>
              <a:gd name="connsiteX20" fmla="*/ 3074125 w 3692434"/>
              <a:gd name="connsiteY20" fmla="*/ 331010 h 2893005"/>
              <a:gd name="connsiteX21" fmla="*/ 3187337 w 3692434"/>
              <a:gd name="connsiteY21" fmla="*/ 548725 h 2893005"/>
              <a:gd name="connsiteX22" fmla="*/ 3492137 w 3692434"/>
              <a:gd name="connsiteY22" fmla="*/ 1323787 h 2893005"/>
              <a:gd name="connsiteX23" fmla="*/ 3587931 w 3692434"/>
              <a:gd name="connsiteY23" fmla="*/ 1576336 h 2893005"/>
              <a:gd name="connsiteX24" fmla="*/ 3692434 w 3692434"/>
              <a:gd name="connsiteY24" fmla="*/ 1828885 h 2893005"/>
              <a:gd name="connsiteX0" fmla="*/ 0 w 3587931"/>
              <a:gd name="connsiteY0" fmla="*/ 2891330 h 2893005"/>
              <a:gd name="connsiteX1" fmla="*/ 339634 w 3587931"/>
              <a:gd name="connsiteY1" fmla="*/ 2891330 h 2893005"/>
              <a:gd name="connsiteX2" fmla="*/ 600891 w 3587931"/>
              <a:gd name="connsiteY2" fmla="*/ 2873913 h 2893005"/>
              <a:gd name="connsiteX3" fmla="*/ 809897 w 3587931"/>
              <a:gd name="connsiteY3" fmla="*/ 2839079 h 2893005"/>
              <a:gd name="connsiteX4" fmla="*/ 1045028 w 3587931"/>
              <a:gd name="connsiteY4" fmla="*/ 2769410 h 2893005"/>
              <a:gd name="connsiteX5" fmla="*/ 1219200 w 3587931"/>
              <a:gd name="connsiteY5" fmla="*/ 2664907 h 2893005"/>
              <a:gd name="connsiteX6" fmla="*/ 1419497 w 3587931"/>
              <a:gd name="connsiteY6" fmla="*/ 2490736 h 2893005"/>
              <a:gd name="connsiteX7" fmla="*/ 1550125 w 3587931"/>
              <a:gd name="connsiteY7" fmla="*/ 2264313 h 2893005"/>
              <a:gd name="connsiteX8" fmla="*/ 1776548 w 3587931"/>
              <a:gd name="connsiteY8" fmla="*/ 1846302 h 2893005"/>
              <a:gd name="connsiteX9" fmla="*/ 1976845 w 3587931"/>
              <a:gd name="connsiteY9" fmla="*/ 1358622 h 2893005"/>
              <a:gd name="connsiteX10" fmla="*/ 2151017 w 3587931"/>
              <a:gd name="connsiteY10" fmla="*/ 888359 h 2893005"/>
              <a:gd name="connsiteX11" fmla="*/ 2316480 w 3587931"/>
              <a:gd name="connsiteY11" fmla="*/ 505182 h 2893005"/>
              <a:gd name="connsiteX12" fmla="*/ 2420982 w 3587931"/>
              <a:gd name="connsiteY12" fmla="*/ 304885 h 2893005"/>
              <a:gd name="connsiteX13" fmla="*/ 2516777 w 3587931"/>
              <a:gd name="connsiteY13" fmla="*/ 165547 h 2893005"/>
              <a:gd name="connsiteX14" fmla="*/ 2586445 w 3587931"/>
              <a:gd name="connsiteY14" fmla="*/ 61045 h 2893005"/>
              <a:gd name="connsiteX15" fmla="*/ 2664822 w 3587931"/>
              <a:gd name="connsiteY15" fmla="*/ 26210 h 2893005"/>
              <a:gd name="connsiteX16" fmla="*/ 2743200 w 3587931"/>
              <a:gd name="connsiteY16" fmla="*/ 85 h 2893005"/>
              <a:gd name="connsiteX17" fmla="*/ 2847702 w 3587931"/>
              <a:gd name="connsiteY17" fmla="*/ 34919 h 2893005"/>
              <a:gd name="connsiteX18" fmla="*/ 2908662 w 3587931"/>
              <a:gd name="connsiteY18" fmla="*/ 95879 h 2893005"/>
              <a:gd name="connsiteX19" fmla="*/ 2978331 w 3587931"/>
              <a:gd name="connsiteY19" fmla="*/ 165547 h 2893005"/>
              <a:gd name="connsiteX20" fmla="*/ 3074125 w 3587931"/>
              <a:gd name="connsiteY20" fmla="*/ 331010 h 2893005"/>
              <a:gd name="connsiteX21" fmla="*/ 3187337 w 3587931"/>
              <a:gd name="connsiteY21" fmla="*/ 548725 h 2893005"/>
              <a:gd name="connsiteX22" fmla="*/ 3492137 w 3587931"/>
              <a:gd name="connsiteY22" fmla="*/ 1323787 h 2893005"/>
              <a:gd name="connsiteX23" fmla="*/ 3587931 w 3587931"/>
              <a:gd name="connsiteY23" fmla="*/ 1576336 h 2893005"/>
              <a:gd name="connsiteX0" fmla="*/ 0 w 3492137"/>
              <a:gd name="connsiteY0" fmla="*/ 2891330 h 2893005"/>
              <a:gd name="connsiteX1" fmla="*/ 339634 w 3492137"/>
              <a:gd name="connsiteY1" fmla="*/ 2891330 h 2893005"/>
              <a:gd name="connsiteX2" fmla="*/ 600891 w 3492137"/>
              <a:gd name="connsiteY2" fmla="*/ 2873913 h 2893005"/>
              <a:gd name="connsiteX3" fmla="*/ 809897 w 3492137"/>
              <a:gd name="connsiteY3" fmla="*/ 2839079 h 2893005"/>
              <a:gd name="connsiteX4" fmla="*/ 1045028 w 3492137"/>
              <a:gd name="connsiteY4" fmla="*/ 2769410 h 2893005"/>
              <a:gd name="connsiteX5" fmla="*/ 1219200 w 3492137"/>
              <a:gd name="connsiteY5" fmla="*/ 2664907 h 2893005"/>
              <a:gd name="connsiteX6" fmla="*/ 1419497 w 3492137"/>
              <a:gd name="connsiteY6" fmla="*/ 2490736 h 2893005"/>
              <a:gd name="connsiteX7" fmla="*/ 1550125 w 3492137"/>
              <a:gd name="connsiteY7" fmla="*/ 2264313 h 2893005"/>
              <a:gd name="connsiteX8" fmla="*/ 1776548 w 3492137"/>
              <a:gd name="connsiteY8" fmla="*/ 1846302 h 2893005"/>
              <a:gd name="connsiteX9" fmla="*/ 1976845 w 3492137"/>
              <a:gd name="connsiteY9" fmla="*/ 1358622 h 2893005"/>
              <a:gd name="connsiteX10" fmla="*/ 2151017 w 3492137"/>
              <a:gd name="connsiteY10" fmla="*/ 888359 h 2893005"/>
              <a:gd name="connsiteX11" fmla="*/ 2316480 w 3492137"/>
              <a:gd name="connsiteY11" fmla="*/ 505182 h 2893005"/>
              <a:gd name="connsiteX12" fmla="*/ 2420982 w 3492137"/>
              <a:gd name="connsiteY12" fmla="*/ 304885 h 2893005"/>
              <a:gd name="connsiteX13" fmla="*/ 2516777 w 3492137"/>
              <a:gd name="connsiteY13" fmla="*/ 165547 h 2893005"/>
              <a:gd name="connsiteX14" fmla="*/ 2586445 w 3492137"/>
              <a:gd name="connsiteY14" fmla="*/ 61045 h 2893005"/>
              <a:gd name="connsiteX15" fmla="*/ 2664822 w 3492137"/>
              <a:gd name="connsiteY15" fmla="*/ 26210 h 2893005"/>
              <a:gd name="connsiteX16" fmla="*/ 2743200 w 3492137"/>
              <a:gd name="connsiteY16" fmla="*/ 85 h 2893005"/>
              <a:gd name="connsiteX17" fmla="*/ 2847702 w 3492137"/>
              <a:gd name="connsiteY17" fmla="*/ 34919 h 2893005"/>
              <a:gd name="connsiteX18" fmla="*/ 2908662 w 3492137"/>
              <a:gd name="connsiteY18" fmla="*/ 95879 h 2893005"/>
              <a:gd name="connsiteX19" fmla="*/ 2978331 w 3492137"/>
              <a:gd name="connsiteY19" fmla="*/ 165547 h 2893005"/>
              <a:gd name="connsiteX20" fmla="*/ 3074125 w 3492137"/>
              <a:gd name="connsiteY20" fmla="*/ 331010 h 2893005"/>
              <a:gd name="connsiteX21" fmla="*/ 3187337 w 3492137"/>
              <a:gd name="connsiteY21" fmla="*/ 548725 h 2893005"/>
              <a:gd name="connsiteX22" fmla="*/ 3492137 w 3492137"/>
              <a:gd name="connsiteY22" fmla="*/ 1323787 h 2893005"/>
              <a:gd name="connsiteX0" fmla="*/ 0 w 3187337"/>
              <a:gd name="connsiteY0" fmla="*/ 2891330 h 2893005"/>
              <a:gd name="connsiteX1" fmla="*/ 339634 w 3187337"/>
              <a:gd name="connsiteY1" fmla="*/ 2891330 h 2893005"/>
              <a:gd name="connsiteX2" fmla="*/ 600891 w 3187337"/>
              <a:gd name="connsiteY2" fmla="*/ 2873913 h 2893005"/>
              <a:gd name="connsiteX3" fmla="*/ 809897 w 3187337"/>
              <a:gd name="connsiteY3" fmla="*/ 2839079 h 2893005"/>
              <a:gd name="connsiteX4" fmla="*/ 1045028 w 3187337"/>
              <a:gd name="connsiteY4" fmla="*/ 2769410 h 2893005"/>
              <a:gd name="connsiteX5" fmla="*/ 1219200 w 3187337"/>
              <a:gd name="connsiteY5" fmla="*/ 2664907 h 2893005"/>
              <a:gd name="connsiteX6" fmla="*/ 1419497 w 3187337"/>
              <a:gd name="connsiteY6" fmla="*/ 2490736 h 2893005"/>
              <a:gd name="connsiteX7" fmla="*/ 1550125 w 3187337"/>
              <a:gd name="connsiteY7" fmla="*/ 2264313 h 2893005"/>
              <a:gd name="connsiteX8" fmla="*/ 1776548 w 3187337"/>
              <a:gd name="connsiteY8" fmla="*/ 1846302 h 2893005"/>
              <a:gd name="connsiteX9" fmla="*/ 1976845 w 3187337"/>
              <a:gd name="connsiteY9" fmla="*/ 1358622 h 2893005"/>
              <a:gd name="connsiteX10" fmla="*/ 2151017 w 3187337"/>
              <a:gd name="connsiteY10" fmla="*/ 888359 h 2893005"/>
              <a:gd name="connsiteX11" fmla="*/ 2316480 w 3187337"/>
              <a:gd name="connsiteY11" fmla="*/ 505182 h 2893005"/>
              <a:gd name="connsiteX12" fmla="*/ 2420982 w 3187337"/>
              <a:gd name="connsiteY12" fmla="*/ 304885 h 2893005"/>
              <a:gd name="connsiteX13" fmla="*/ 2516777 w 3187337"/>
              <a:gd name="connsiteY13" fmla="*/ 165547 h 2893005"/>
              <a:gd name="connsiteX14" fmla="*/ 2586445 w 3187337"/>
              <a:gd name="connsiteY14" fmla="*/ 61045 h 2893005"/>
              <a:gd name="connsiteX15" fmla="*/ 2664822 w 3187337"/>
              <a:gd name="connsiteY15" fmla="*/ 26210 h 2893005"/>
              <a:gd name="connsiteX16" fmla="*/ 2743200 w 3187337"/>
              <a:gd name="connsiteY16" fmla="*/ 85 h 2893005"/>
              <a:gd name="connsiteX17" fmla="*/ 2847702 w 3187337"/>
              <a:gd name="connsiteY17" fmla="*/ 34919 h 2893005"/>
              <a:gd name="connsiteX18" fmla="*/ 2908662 w 3187337"/>
              <a:gd name="connsiteY18" fmla="*/ 95879 h 2893005"/>
              <a:gd name="connsiteX19" fmla="*/ 2978331 w 3187337"/>
              <a:gd name="connsiteY19" fmla="*/ 165547 h 2893005"/>
              <a:gd name="connsiteX20" fmla="*/ 3074125 w 3187337"/>
              <a:gd name="connsiteY20" fmla="*/ 331010 h 2893005"/>
              <a:gd name="connsiteX21" fmla="*/ 3187337 w 3187337"/>
              <a:gd name="connsiteY21" fmla="*/ 548725 h 2893005"/>
              <a:gd name="connsiteX0" fmla="*/ 0 w 3074125"/>
              <a:gd name="connsiteY0" fmla="*/ 2891330 h 2893005"/>
              <a:gd name="connsiteX1" fmla="*/ 339634 w 3074125"/>
              <a:gd name="connsiteY1" fmla="*/ 2891330 h 2893005"/>
              <a:gd name="connsiteX2" fmla="*/ 600891 w 3074125"/>
              <a:gd name="connsiteY2" fmla="*/ 2873913 h 2893005"/>
              <a:gd name="connsiteX3" fmla="*/ 809897 w 3074125"/>
              <a:gd name="connsiteY3" fmla="*/ 2839079 h 2893005"/>
              <a:gd name="connsiteX4" fmla="*/ 1045028 w 3074125"/>
              <a:gd name="connsiteY4" fmla="*/ 2769410 h 2893005"/>
              <a:gd name="connsiteX5" fmla="*/ 1219200 w 3074125"/>
              <a:gd name="connsiteY5" fmla="*/ 2664907 h 2893005"/>
              <a:gd name="connsiteX6" fmla="*/ 1419497 w 3074125"/>
              <a:gd name="connsiteY6" fmla="*/ 2490736 h 2893005"/>
              <a:gd name="connsiteX7" fmla="*/ 1550125 w 3074125"/>
              <a:gd name="connsiteY7" fmla="*/ 2264313 h 2893005"/>
              <a:gd name="connsiteX8" fmla="*/ 1776548 w 3074125"/>
              <a:gd name="connsiteY8" fmla="*/ 1846302 h 2893005"/>
              <a:gd name="connsiteX9" fmla="*/ 1976845 w 3074125"/>
              <a:gd name="connsiteY9" fmla="*/ 1358622 h 2893005"/>
              <a:gd name="connsiteX10" fmla="*/ 2151017 w 3074125"/>
              <a:gd name="connsiteY10" fmla="*/ 888359 h 2893005"/>
              <a:gd name="connsiteX11" fmla="*/ 2316480 w 3074125"/>
              <a:gd name="connsiteY11" fmla="*/ 505182 h 2893005"/>
              <a:gd name="connsiteX12" fmla="*/ 2420982 w 3074125"/>
              <a:gd name="connsiteY12" fmla="*/ 304885 h 2893005"/>
              <a:gd name="connsiteX13" fmla="*/ 2516777 w 3074125"/>
              <a:gd name="connsiteY13" fmla="*/ 165547 h 2893005"/>
              <a:gd name="connsiteX14" fmla="*/ 2586445 w 3074125"/>
              <a:gd name="connsiteY14" fmla="*/ 61045 h 2893005"/>
              <a:gd name="connsiteX15" fmla="*/ 2664822 w 3074125"/>
              <a:gd name="connsiteY15" fmla="*/ 26210 h 2893005"/>
              <a:gd name="connsiteX16" fmla="*/ 2743200 w 3074125"/>
              <a:gd name="connsiteY16" fmla="*/ 85 h 2893005"/>
              <a:gd name="connsiteX17" fmla="*/ 2847702 w 3074125"/>
              <a:gd name="connsiteY17" fmla="*/ 34919 h 2893005"/>
              <a:gd name="connsiteX18" fmla="*/ 2908662 w 3074125"/>
              <a:gd name="connsiteY18" fmla="*/ 95879 h 2893005"/>
              <a:gd name="connsiteX19" fmla="*/ 2978331 w 3074125"/>
              <a:gd name="connsiteY19" fmla="*/ 165547 h 2893005"/>
              <a:gd name="connsiteX20" fmla="*/ 3074125 w 3074125"/>
              <a:gd name="connsiteY20" fmla="*/ 331010 h 2893005"/>
              <a:gd name="connsiteX0" fmla="*/ 0 w 2978331"/>
              <a:gd name="connsiteY0" fmla="*/ 2891330 h 2893005"/>
              <a:gd name="connsiteX1" fmla="*/ 339634 w 2978331"/>
              <a:gd name="connsiteY1" fmla="*/ 2891330 h 2893005"/>
              <a:gd name="connsiteX2" fmla="*/ 600891 w 2978331"/>
              <a:gd name="connsiteY2" fmla="*/ 2873913 h 2893005"/>
              <a:gd name="connsiteX3" fmla="*/ 809897 w 2978331"/>
              <a:gd name="connsiteY3" fmla="*/ 2839079 h 2893005"/>
              <a:gd name="connsiteX4" fmla="*/ 1045028 w 2978331"/>
              <a:gd name="connsiteY4" fmla="*/ 2769410 h 2893005"/>
              <a:gd name="connsiteX5" fmla="*/ 1219200 w 2978331"/>
              <a:gd name="connsiteY5" fmla="*/ 2664907 h 2893005"/>
              <a:gd name="connsiteX6" fmla="*/ 1419497 w 2978331"/>
              <a:gd name="connsiteY6" fmla="*/ 2490736 h 2893005"/>
              <a:gd name="connsiteX7" fmla="*/ 1550125 w 2978331"/>
              <a:gd name="connsiteY7" fmla="*/ 2264313 h 2893005"/>
              <a:gd name="connsiteX8" fmla="*/ 1776548 w 2978331"/>
              <a:gd name="connsiteY8" fmla="*/ 1846302 h 2893005"/>
              <a:gd name="connsiteX9" fmla="*/ 1976845 w 2978331"/>
              <a:gd name="connsiteY9" fmla="*/ 1358622 h 2893005"/>
              <a:gd name="connsiteX10" fmla="*/ 2151017 w 2978331"/>
              <a:gd name="connsiteY10" fmla="*/ 888359 h 2893005"/>
              <a:gd name="connsiteX11" fmla="*/ 2316480 w 2978331"/>
              <a:gd name="connsiteY11" fmla="*/ 505182 h 2893005"/>
              <a:gd name="connsiteX12" fmla="*/ 2420982 w 2978331"/>
              <a:gd name="connsiteY12" fmla="*/ 304885 h 2893005"/>
              <a:gd name="connsiteX13" fmla="*/ 2516777 w 2978331"/>
              <a:gd name="connsiteY13" fmla="*/ 165547 h 2893005"/>
              <a:gd name="connsiteX14" fmla="*/ 2586445 w 2978331"/>
              <a:gd name="connsiteY14" fmla="*/ 61045 h 2893005"/>
              <a:gd name="connsiteX15" fmla="*/ 2664822 w 2978331"/>
              <a:gd name="connsiteY15" fmla="*/ 26210 h 2893005"/>
              <a:gd name="connsiteX16" fmla="*/ 2743200 w 2978331"/>
              <a:gd name="connsiteY16" fmla="*/ 85 h 2893005"/>
              <a:gd name="connsiteX17" fmla="*/ 2847702 w 2978331"/>
              <a:gd name="connsiteY17" fmla="*/ 34919 h 2893005"/>
              <a:gd name="connsiteX18" fmla="*/ 2908662 w 2978331"/>
              <a:gd name="connsiteY18" fmla="*/ 95879 h 2893005"/>
              <a:gd name="connsiteX19" fmla="*/ 2978331 w 2978331"/>
              <a:gd name="connsiteY19" fmla="*/ 165547 h 2893005"/>
              <a:gd name="connsiteX0" fmla="*/ 0 w 2908662"/>
              <a:gd name="connsiteY0" fmla="*/ 2891330 h 2893005"/>
              <a:gd name="connsiteX1" fmla="*/ 339634 w 2908662"/>
              <a:gd name="connsiteY1" fmla="*/ 2891330 h 2893005"/>
              <a:gd name="connsiteX2" fmla="*/ 600891 w 2908662"/>
              <a:gd name="connsiteY2" fmla="*/ 2873913 h 2893005"/>
              <a:gd name="connsiteX3" fmla="*/ 809897 w 2908662"/>
              <a:gd name="connsiteY3" fmla="*/ 2839079 h 2893005"/>
              <a:gd name="connsiteX4" fmla="*/ 1045028 w 2908662"/>
              <a:gd name="connsiteY4" fmla="*/ 2769410 h 2893005"/>
              <a:gd name="connsiteX5" fmla="*/ 1219200 w 2908662"/>
              <a:gd name="connsiteY5" fmla="*/ 2664907 h 2893005"/>
              <a:gd name="connsiteX6" fmla="*/ 1419497 w 2908662"/>
              <a:gd name="connsiteY6" fmla="*/ 2490736 h 2893005"/>
              <a:gd name="connsiteX7" fmla="*/ 1550125 w 2908662"/>
              <a:gd name="connsiteY7" fmla="*/ 2264313 h 2893005"/>
              <a:gd name="connsiteX8" fmla="*/ 1776548 w 2908662"/>
              <a:gd name="connsiteY8" fmla="*/ 1846302 h 2893005"/>
              <a:gd name="connsiteX9" fmla="*/ 1976845 w 2908662"/>
              <a:gd name="connsiteY9" fmla="*/ 1358622 h 2893005"/>
              <a:gd name="connsiteX10" fmla="*/ 2151017 w 2908662"/>
              <a:gd name="connsiteY10" fmla="*/ 888359 h 2893005"/>
              <a:gd name="connsiteX11" fmla="*/ 2316480 w 2908662"/>
              <a:gd name="connsiteY11" fmla="*/ 505182 h 2893005"/>
              <a:gd name="connsiteX12" fmla="*/ 2420982 w 2908662"/>
              <a:gd name="connsiteY12" fmla="*/ 304885 h 2893005"/>
              <a:gd name="connsiteX13" fmla="*/ 2516777 w 2908662"/>
              <a:gd name="connsiteY13" fmla="*/ 165547 h 2893005"/>
              <a:gd name="connsiteX14" fmla="*/ 2586445 w 2908662"/>
              <a:gd name="connsiteY14" fmla="*/ 61045 h 2893005"/>
              <a:gd name="connsiteX15" fmla="*/ 2664822 w 2908662"/>
              <a:gd name="connsiteY15" fmla="*/ 26210 h 2893005"/>
              <a:gd name="connsiteX16" fmla="*/ 2743200 w 2908662"/>
              <a:gd name="connsiteY16" fmla="*/ 85 h 2893005"/>
              <a:gd name="connsiteX17" fmla="*/ 2847702 w 2908662"/>
              <a:gd name="connsiteY17" fmla="*/ 34919 h 2893005"/>
              <a:gd name="connsiteX18" fmla="*/ 2908662 w 2908662"/>
              <a:gd name="connsiteY18" fmla="*/ 95879 h 2893005"/>
              <a:gd name="connsiteX0" fmla="*/ 0 w 2847702"/>
              <a:gd name="connsiteY0" fmla="*/ 2891330 h 2893005"/>
              <a:gd name="connsiteX1" fmla="*/ 339634 w 2847702"/>
              <a:gd name="connsiteY1" fmla="*/ 2891330 h 2893005"/>
              <a:gd name="connsiteX2" fmla="*/ 600891 w 2847702"/>
              <a:gd name="connsiteY2" fmla="*/ 2873913 h 2893005"/>
              <a:gd name="connsiteX3" fmla="*/ 809897 w 2847702"/>
              <a:gd name="connsiteY3" fmla="*/ 2839079 h 2893005"/>
              <a:gd name="connsiteX4" fmla="*/ 1045028 w 2847702"/>
              <a:gd name="connsiteY4" fmla="*/ 2769410 h 2893005"/>
              <a:gd name="connsiteX5" fmla="*/ 1219200 w 2847702"/>
              <a:gd name="connsiteY5" fmla="*/ 2664907 h 2893005"/>
              <a:gd name="connsiteX6" fmla="*/ 1419497 w 2847702"/>
              <a:gd name="connsiteY6" fmla="*/ 2490736 h 2893005"/>
              <a:gd name="connsiteX7" fmla="*/ 1550125 w 2847702"/>
              <a:gd name="connsiteY7" fmla="*/ 2264313 h 2893005"/>
              <a:gd name="connsiteX8" fmla="*/ 1776548 w 2847702"/>
              <a:gd name="connsiteY8" fmla="*/ 1846302 h 2893005"/>
              <a:gd name="connsiteX9" fmla="*/ 1976845 w 2847702"/>
              <a:gd name="connsiteY9" fmla="*/ 1358622 h 2893005"/>
              <a:gd name="connsiteX10" fmla="*/ 2151017 w 2847702"/>
              <a:gd name="connsiteY10" fmla="*/ 888359 h 2893005"/>
              <a:gd name="connsiteX11" fmla="*/ 2316480 w 2847702"/>
              <a:gd name="connsiteY11" fmla="*/ 505182 h 2893005"/>
              <a:gd name="connsiteX12" fmla="*/ 2420982 w 2847702"/>
              <a:gd name="connsiteY12" fmla="*/ 304885 h 2893005"/>
              <a:gd name="connsiteX13" fmla="*/ 2516777 w 2847702"/>
              <a:gd name="connsiteY13" fmla="*/ 165547 h 2893005"/>
              <a:gd name="connsiteX14" fmla="*/ 2586445 w 2847702"/>
              <a:gd name="connsiteY14" fmla="*/ 61045 h 2893005"/>
              <a:gd name="connsiteX15" fmla="*/ 2664822 w 2847702"/>
              <a:gd name="connsiteY15" fmla="*/ 26210 h 2893005"/>
              <a:gd name="connsiteX16" fmla="*/ 2743200 w 2847702"/>
              <a:gd name="connsiteY16" fmla="*/ 85 h 2893005"/>
              <a:gd name="connsiteX17" fmla="*/ 2847702 w 2847702"/>
              <a:gd name="connsiteY17" fmla="*/ 34919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39079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19497 w 2743200"/>
              <a:gd name="connsiteY6" fmla="*/ 2490736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39079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19497 w 2743200"/>
              <a:gd name="connsiteY6" fmla="*/ 2490736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39079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00447 w 2743200"/>
              <a:gd name="connsiteY6" fmla="*/ 2483592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48604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00447 w 2743200"/>
              <a:gd name="connsiteY6" fmla="*/ 2483592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6548 w 2743200"/>
              <a:gd name="connsiteY8" fmla="*/ 1846302 h 2892367"/>
              <a:gd name="connsiteX9" fmla="*/ 1976845 w 2743200"/>
              <a:gd name="connsiteY9" fmla="*/ 1358622 h 2892367"/>
              <a:gd name="connsiteX10" fmla="*/ 2151017 w 2743200"/>
              <a:gd name="connsiteY10" fmla="*/ 888359 h 2892367"/>
              <a:gd name="connsiteX11" fmla="*/ 2316480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51017 w 2743200"/>
              <a:gd name="connsiteY10" fmla="*/ 888359 h 2892367"/>
              <a:gd name="connsiteX11" fmla="*/ 2316480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60542 w 2743200"/>
              <a:gd name="connsiteY10" fmla="*/ 890740 h 2892367"/>
              <a:gd name="connsiteX11" fmla="*/ 2316480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60542 w 2743200"/>
              <a:gd name="connsiteY10" fmla="*/ 890740 h 2892367"/>
              <a:gd name="connsiteX11" fmla="*/ 2321242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60542 w 2743200"/>
              <a:gd name="connsiteY10" fmla="*/ 890740 h 2892367"/>
              <a:gd name="connsiteX11" fmla="*/ 2321242 w 2743200"/>
              <a:gd name="connsiteY11" fmla="*/ 505182 h 2892367"/>
              <a:gd name="connsiteX12" fmla="*/ 2420982 w 2743200"/>
              <a:gd name="connsiteY12" fmla="*/ 304885 h 2892367"/>
              <a:gd name="connsiteX13" fmla="*/ 2507252 w 2743200"/>
              <a:gd name="connsiteY13" fmla="*/ 163166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3 h 2892370"/>
              <a:gd name="connsiteX1" fmla="*/ 339634 w 2743200"/>
              <a:gd name="connsiteY1" fmla="*/ 2891333 h 2892370"/>
              <a:gd name="connsiteX2" fmla="*/ 600891 w 2743200"/>
              <a:gd name="connsiteY2" fmla="*/ 2883441 h 2892370"/>
              <a:gd name="connsiteX3" fmla="*/ 809897 w 2743200"/>
              <a:gd name="connsiteY3" fmla="*/ 2848607 h 2892370"/>
              <a:gd name="connsiteX4" fmla="*/ 1045028 w 2743200"/>
              <a:gd name="connsiteY4" fmla="*/ 2769413 h 2892370"/>
              <a:gd name="connsiteX5" fmla="*/ 1219200 w 2743200"/>
              <a:gd name="connsiteY5" fmla="*/ 2664910 h 2892370"/>
              <a:gd name="connsiteX6" fmla="*/ 1400447 w 2743200"/>
              <a:gd name="connsiteY6" fmla="*/ 2483595 h 2892370"/>
              <a:gd name="connsiteX7" fmla="*/ 1550125 w 2743200"/>
              <a:gd name="connsiteY7" fmla="*/ 2264316 h 2892370"/>
              <a:gd name="connsiteX8" fmla="*/ 1771786 w 2743200"/>
              <a:gd name="connsiteY8" fmla="*/ 1843924 h 2892370"/>
              <a:gd name="connsiteX9" fmla="*/ 1976845 w 2743200"/>
              <a:gd name="connsiteY9" fmla="*/ 1358625 h 2892370"/>
              <a:gd name="connsiteX10" fmla="*/ 2160542 w 2743200"/>
              <a:gd name="connsiteY10" fmla="*/ 890743 h 2892370"/>
              <a:gd name="connsiteX11" fmla="*/ 2321242 w 2743200"/>
              <a:gd name="connsiteY11" fmla="*/ 505185 h 2892370"/>
              <a:gd name="connsiteX12" fmla="*/ 2420982 w 2743200"/>
              <a:gd name="connsiteY12" fmla="*/ 304888 h 2892370"/>
              <a:gd name="connsiteX13" fmla="*/ 2507252 w 2743200"/>
              <a:gd name="connsiteY13" fmla="*/ 163169 h 2892370"/>
              <a:gd name="connsiteX14" fmla="*/ 2598352 w 2743200"/>
              <a:gd name="connsiteY14" fmla="*/ 65811 h 2892370"/>
              <a:gd name="connsiteX15" fmla="*/ 2664822 w 2743200"/>
              <a:gd name="connsiteY15" fmla="*/ 26213 h 2892370"/>
              <a:gd name="connsiteX16" fmla="*/ 2743200 w 2743200"/>
              <a:gd name="connsiteY16" fmla="*/ 88 h 2892370"/>
              <a:gd name="connsiteX0" fmla="*/ 0 w 2743200"/>
              <a:gd name="connsiteY0" fmla="*/ 2891333 h 2892370"/>
              <a:gd name="connsiteX1" fmla="*/ 339634 w 2743200"/>
              <a:gd name="connsiteY1" fmla="*/ 2891333 h 2892370"/>
              <a:gd name="connsiteX2" fmla="*/ 600891 w 2743200"/>
              <a:gd name="connsiteY2" fmla="*/ 2883441 h 2892370"/>
              <a:gd name="connsiteX3" fmla="*/ 809897 w 2743200"/>
              <a:gd name="connsiteY3" fmla="*/ 2848607 h 2892370"/>
              <a:gd name="connsiteX4" fmla="*/ 1045028 w 2743200"/>
              <a:gd name="connsiteY4" fmla="*/ 2769413 h 2892370"/>
              <a:gd name="connsiteX5" fmla="*/ 1219200 w 2743200"/>
              <a:gd name="connsiteY5" fmla="*/ 2664910 h 2892370"/>
              <a:gd name="connsiteX6" fmla="*/ 1400447 w 2743200"/>
              <a:gd name="connsiteY6" fmla="*/ 2483595 h 2892370"/>
              <a:gd name="connsiteX7" fmla="*/ 1550125 w 2743200"/>
              <a:gd name="connsiteY7" fmla="*/ 2264316 h 2892370"/>
              <a:gd name="connsiteX8" fmla="*/ 1771786 w 2743200"/>
              <a:gd name="connsiteY8" fmla="*/ 1843924 h 2892370"/>
              <a:gd name="connsiteX9" fmla="*/ 1976845 w 2743200"/>
              <a:gd name="connsiteY9" fmla="*/ 1358625 h 2892370"/>
              <a:gd name="connsiteX10" fmla="*/ 2160542 w 2743200"/>
              <a:gd name="connsiteY10" fmla="*/ 890743 h 2892370"/>
              <a:gd name="connsiteX11" fmla="*/ 2321242 w 2743200"/>
              <a:gd name="connsiteY11" fmla="*/ 505185 h 2892370"/>
              <a:gd name="connsiteX12" fmla="*/ 2420982 w 2743200"/>
              <a:gd name="connsiteY12" fmla="*/ 304888 h 2892370"/>
              <a:gd name="connsiteX13" fmla="*/ 2512014 w 2743200"/>
              <a:gd name="connsiteY13" fmla="*/ 163169 h 2892370"/>
              <a:gd name="connsiteX14" fmla="*/ 2598352 w 2743200"/>
              <a:gd name="connsiteY14" fmla="*/ 65811 h 2892370"/>
              <a:gd name="connsiteX15" fmla="*/ 2664822 w 2743200"/>
              <a:gd name="connsiteY15" fmla="*/ 26213 h 2892370"/>
              <a:gd name="connsiteX16" fmla="*/ 2743200 w 2743200"/>
              <a:gd name="connsiteY16" fmla="*/ 88 h 2892370"/>
              <a:gd name="connsiteX0" fmla="*/ 0 w 2743200"/>
              <a:gd name="connsiteY0" fmla="*/ 2891366 h 2892403"/>
              <a:gd name="connsiteX1" fmla="*/ 339634 w 2743200"/>
              <a:gd name="connsiteY1" fmla="*/ 2891366 h 2892403"/>
              <a:gd name="connsiteX2" fmla="*/ 600891 w 2743200"/>
              <a:gd name="connsiteY2" fmla="*/ 2883474 h 2892403"/>
              <a:gd name="connsiteX3" fmla="*/ 809897 w 2743200"/>
              <a:gd name="connsiteY3" fmla="*/ 2848640 h 2892403"/>
              <a:gd name="connsiteX4" fmla="*/ 1045028 w 2743200"/>
              <a:gd name="connsiteY4" fmla="*/ 2769446 h 2892403"/>
              <a:gd name="connsiteX5" fmla="*/ 1219200 w 2743200"/>
              <a:gd name="connsiteY5" fmla="*/ 2664943 h 2892403"/>
              <a:gd name="connsiteX6" fmla="*/ 1400447 w 2743200"/>
              <a:gd name="connsiteY6" fmla="*/ 2483628 h 2892403"/>
              <a:gd name="connsiteX7" fmla="*/ 1550125 w 2743200"/>
              <a:gd name="connsiteY7" fmla="*/ 2264349 h 2892403"/>
              <a:gd name="connsiteX8" fmla="*/ 1771786 w 2743200"/>
              <a:gd name="connsiteY8" fmla="*/ 1843957 h 2892403"/>
              <a:gd name="connsiteX9" fmla="*/ 1976845 w 2743200"/>
              <a:gd name="connsiteY9" fmla="*/ 1358658 h 2892403"/>
              <a:gd name="connsiteX10" fmla="*/ 2160542 w 2743200"/>
              <a:gd name="connsiteY10" fmla="*/ 890776 h 2892403"/>
              <a:gd name="connsiteX11" fmla="*/ 2321242 w 2743200"/>
              <a:gd name="connsiteY11" fmla="*/ 505218 h 2892403"/>
              <a:gd name="connsiteX12" fmla="*/ 2420982 w 2743200"/>
              <a:gd name="connsiteY12" fmla="*/ 304921 h 2892403"/>
              <a:gd name="connsiteX13" fmla="*/ 2512014 w 2743200"/>
              <a:gd name="connsiteY13" fmla="*/ 163202 h 2892403"/>
              <a:gd name="connsiteX14" fmla="*/ 2598352 w 2743200"/>
              <a:gd name="connsiteY14" fmla="*/ 65844 h 2892403"/>
              <a:gd name="connsiteX15" fmla="*/ 2664822 w 2743200"/>
              <a:gd name="connsiteY15" fmla="*/ 21483 h 2892403"/>
              <a:gd name="connsiteX16" fmla="*/ 2743200 w 2743200"/>
              <a:gd name="connsiteY16" fmla="*/ 121 h 2892403"/>
              <a:gd name="connsiteX0" fmla="*/ 0 w 2743200"/>
              <a:gd name="connsiteY0" fmla="*/ 2891633 h 2892670"/>
              <a:gd name="connsiteX1" fmla="*/ 339634 w 2743200"/>
              <a:gd name="connsiteY1" fmla="*/ 2891633 h 2892670"/>
              <a:gd name="connsiteX2" fmla="*/ 600891 w 2743200"/>
              <a:gd name="connsiteY2" fmla="*/ 2883741 h 2892670"/>
              <a:gd name="connsiteX3" fmla="*/ 809897 w 2743200"/>
              <a:gd name="connsiteY3" fmla="*/ 2848907 h 2892670"/>
              <a:gd name="connsiteX4" fmla="*/ 1045028 w 2743200"/>
              <a:gd name="connsiteY4" fmla="*/ 2769713 h 2892670"/>
              <a:gd name="connsiteX5" fmla="*/ 1219200 w 2743200"/>
              <a:gd name="connsiteY5" fmla="*/ 2665210 h 2892670"/>
              <a:gd name="connsiteX6" fmla="*/ 1400447 w 2743200"/>
              <a:gd name="connsiteY6" fmla="*/ 2483895 h 2892670"/>
              <a:gd name="connsiteX7" fmla="*/ 1550125 w 2743200"/>
              <a:gd name="connsiteY7" fmla="*/ 2264616 h 2892670"/>
              <a:gd name="connsiteX8" fmla="*/ 1771786 w 2743200"/>
              <a:gd name="connsiteY8" fmla="*/ 1844224 h 2892670"/>
              <a:gd name="connsiteX9" fmla="*/ 1976845 w 2743200"/>
              <a:gd name="connsiteY9" fmla="*/ 1358925 h 2892670"/>
              <a:gd name="connsiteX10" fmla="*/ 2160542 w 2743200"/>
              <a:gd name="connsiteY10" fmla="*/ 891043 h 2892670"/>
              <a:gd name="connsiteX11" fmla="*/ 2321242 w 2743200"/>
              <a:gd name="connsiteY11" fmla="*/ 505485 h 2892670"/>
              <a:gd name="connsiteX12" fmla="*/ 2420982 w 2743200"/>
              <a:gd name="connsiteY12" fmla="*/ 305188 h 2892670"/>
              <a:gd name="connsiteX13" fmla="*/ 2512014 w 2743200"/>
              <a:gd name="connsiteY13" fmla="*/ 163469 h 2892670"/>
              <a:gd name="connsiteX14" fmla="*/ 2598352 w 2743200"/>
              <a:gd name="connsiteY14" fmla="*/ 66111 h 2892670"/>
              <a:gd name="connsiteX15" fmla="*/ 2664822 w 2743200"/>
              <a:gd name="connsiteY15" fmla="*/ 12225 h 2892670"/>
              <a:gd name="connsiteX16" fmla="*/ 2743200 w 2743200"/>
              <a:gd name="connsiteY16" fmla="*/ 388 h 2892670"/>
              <a:gd name="connsiteX0" fmla="*/ 0 w 2743200"/>
              <a:gd name="connsiteY0" fmla="*/ 2891501 h 2892538"/>
              <a:gd name="connsiteX1" fmla="*/ 339634 w 2743200"/>
              <a:gd name="connsiteY1" fmla="*/ 2891501 h 2892538"/>
              <a:gd name="connsiteX2" fmla="*/ 600891 w 2743200"/>
              <a:gd name="connsiteY2" fmla="*/ 2883609 h 2892538"/>
              <a:gd name="connsiteX3" fmla="*/ 809897 w 2743200"/>
              <a:gd name="connsiteY3" fmla="*/ 2848775 h 2892538"/>
              <a:gd name="connsiteX4" fmla="*/ 1045028 w 2743200"/>
              <a:gd name="connsiteY4" fmla="*/ 2769581 h 2892538"/>
              <a:gd name="connsiteX5" fmla="*/ 1219200 w 2743200"/>
              <a:gd name="connsiteY5" fmla="*/ 2665078 h 2892538"/>
              <a:gd name="connsiteX6" fmla="*/ 1400447 w 2743200"/>
              <a:gd name="connsiteY6" fmla="*/ 2483763 h 2892538"/>
              <a:gd name="connsiteX7" fmla="*/ 1550125 w 2743200"/>
              <a:gd name="connsiteY7" fmla="*/ 2264484 h 2892538"/>
              <a:gd name="connsiteX8" fmla="*/ 1771786 w 2743200"/>
              <a:gd name="connsiteY8" fmla="*/ 1844092 h 2892538"/>
              <a:gd name="connsiteX9" fmla="*/ 1976845 w 2743200"/>
              <a:gd name="connsiteY9" fmla="*/ 1358793 h 2892538"/>
              <a:gd name="connsiteX10" fmla="*/ 2160542 w 2743200"/>
              <a:gd name="connsiteY10" fmla="*/ 890911 h 2892538"/>
              <a:gd name="connsiteX11" fmla="*/ 2321242 w 2743200"/>
              <a:gd name="connsiteY11" fmla="*/ 505353 h 2892538"/>
              <a:gd name="connsiteX12" fmla="*/ 2420982 w 2743200"/>
              <a:gd name="connsiteY12" fmla="*/ 305056 h 2892538"/>
              <a:gd name="connsiteX13" fmla="*/ 2512014 w 2743200"/>
              <a:gd name="connsiteY13" fmla="*/ 163337 h 2892538"/>
              <a:gd name="connsiteX14" fmla="*/ 2598352 w 2743200"/>
              <a:gd name="connsiteY14" fmla="*/ 65979 h 2892538"/>
              <a:gd name="connsiteX15" fmla="*/ 2664822 w 2743200"/>
              <a:gd name="connsiteY15" fmla="*/ 14474 h 2892538"/>
              <a:gd name="connsiteX16" fmla="*/ 2743200 w 2743200"/>
              <a:gd name="connsiteY16" fmla="*/ 256 h 2892538"/>
              <a:gd name="connsiteX0" fmla="*/ 0 w 2664822"/>
              <a:gd name="connsiteY0" fmla="*/ 2877027 h 2878064"/>
              <a:gd name="connsiteX1" fmla="*/ 339634 w 2664822"/>
              <a:gd name="connsiteY1" fmla="*/ 2877027 h 2878064"/>
              <a:gd name="connsiteX2" fmla="*/ 600891 w 2664822"/>
              <a:gd name="connsiteY2" fmla="*/ 2869135 h 2878064"/>
              <a:gd name="connsiteX3" fmla="*/ 809897 w 2664822"/>
              <a:gd name="connsiteY3" fmla="*/ 2834301 h 2878064"/>
              <a:gd name="connsiteX4" fmla="*/ 1045028 w 2664822"/>
              <a:gd name="connsiteY4" fmla="*/ 2755107 h 2878064"/>
              <a:gd name="connsiteX5" fmla="*/ 1219200 w 2664822"/>
              <a:gd name="connsiteY5" fmla="*/ 2650604 h 2878064"/>
              <a:gd name="connsiteX6" fmla="*/ 1400447 w 2664822"/>
              <a:gd name="connsiteY6" fmla="*/ 2469289 h 2878064"/>
              <a:gd name="connsiteX7" fmla="*/ 1550125 w 2664822"/>
              <a:gd name="connsiteY7" fmla="*/ 2250010 h 2878064"/>
              <a:gd name="connsiteX8" fmla="*/ 1771786 w 2664822"/>
              <a:gd name="connsiteY8" fmla="*/ 1829618 h 2878064"/>
              <a:gd name="connsiteX9" fmla="*/ 1976845 w 2664822"/>
              <a:gd name="connsiteY9" fmla="*/ 1344319 h 2878064"/>
              <a:gd name="connsiteX10" fmla="*/ 2160542 w 2664822"/>
              <a:gd name="connsiteY10" fmla="*/ 876437 h 2878064"/>
              <a:gd name="connsiteX11" fmla="*/ 2321242 w 2664822"/>
              <a:gd name="connsiteY11" fmla="*/ 490879 h 2878064"/>
              <a:gd name="connsiteX12" fmla="*/ 2420982 w 2664822"/>
              <a:gd name="connsiteY12" fmla="*/ 290582 h 2878064"/>
              <a:gd name="connsiteX13" fmla="*/ 2512014 w 2664822"/>
              <a:gd name="connsiteY13" fmla="*/ 148863 h 2878064"/>
              <a:gd name="connsiteX14" fmla="*/ 2598352 w 2664822"/>
              <a:gd name="connsiteY14" fmla="*/ 51505 h 2878064"/>
              <a:gd name="connsiteX15" fmla="*/ 2664822 w 2664822"/>
              <a:gd name="connsiteY15" fmla="*/ 0 h 2878064"/>
              <a:gd name="connsiteX0" fmla="*/ 0 w 2598351"/>
              <a:gd name="connsiteY0" fmla="*/ 2825522 h 2826559"/>
              <a:gd name="connsiteX1" fmla="*/ 339634 w 2598351"/>
              <a:gd name="connsiteY1" fmla="*/ 2825522 h 2826559"/>
              <a:gd name="connsiteX2" fmla="*/ 600891 w 2598351"/>
              <a:gd name="connsiteY2" fmla="*/ 2817630 h 2826559"/>
              <a:gd name="connsiteX3" fmla="*/ 809897 w 2598351"/>
              <a:gd name="connsiteY3" fmla="*/ 2782796 h 2826559"/>
              <a:gd name="connsiteX4" fmla="*/ 1045028 w 2598351"/>
              <a:gd name="connsiteY4" fmla="*/ 2703602 h 2826559"/>
              <a:gd name="connsiteX5" fmla="*/ 1219200 w 2598351"/>
              <a:gd name="connsiteY5" fmla="*/ 2599099 h 2826559"/>
              <a:gd name="connsiteX6" fmla="*/ 1400447 w 2598351"/>
              <a:gd name="connsiteY6" fmla="*/ 2417784 h 2826559"/>
              <a:gd name="connsiteX7" fmla="*/ 1550125 w 2598351"/>
              <a:gd name="connsiteY7" fmla="*/ 2198505 h 2826559"/>
              <a:gd name="connsiteX8" fmla="*/ 1771786 w 2598351"/>
              <a:gd name="connsiteY8" fmla="*/ 1778113 h 2826559"/>
              <a:gd name="connsiteX9" fmla="*/ 1976845 w 2598351"/>
              <a:gd name="connsiteY9" fmla="*/ 1292814 h 2826559"/>
              <a:gd name="connsiteX10" fmla="*/ 2160542 w 2598351"/>
              <a:gd name="connsiteY10" fmla="*/ 824932 h 2826559"/>
              <a:gd name="connsiteX11" fmla="*/ 2321242 w 2598351"/>
              <a:gd name="connsiteY11" fmla="*/ 439374 h 2826559"/>
              <a:gd name="connsiteX12" fmla="*/ 2420982 w 2598351"/>
              <a:gd name="connsiteY12" fmla="*/ 239077 h 2826559"/>
              <a:gd name="connsiteX13" fmla="*/ 2512014 w 2598351"/>
              <a:gd name="connsiteY13" fmla="*/ 97358 h 2826559"/>
              <a:gd name="connsiteX14" fmla="*/ 2598352 w 2598351"/>
              <a:gd name="connsiteY14" fmla="*/ 0 h 2826559"/>
              <a:gd name="connsiteX0" fmla="*/ 0 w 2512014"/>
              <a:gd name="connsiteY0" fmla="*/ 2728165 h 2729202"/>
              <a:gd name="connsiteX1" fmla="*/ 339634 w 2512014"/>
              <a:gd name="connsiteY1" fmla="*/ 2728165 h 2729202"/>
              <a:gd name="connsiteX2" fmla="*/ 600891 w 2512014"/>
              <a:gd name="connsiteY2" fmla="*/ 2720273 h 2729202"/>
              <a:gd name="connsiteX3" fmla="*/ 809897 w 2512014"/>
              <a:gd name="connsiteY3" fmla="*/ 2685439 h 2729202"/>
              <a:gd name="connsiteX4" fmla="*/ 1045028 w 2512014"/>
              <a:gd name="connsiteY4" fmla="*/ 2606245 h 2729202"/>
              <a:gd name="connsiteX5" fmla="*/ 1219200 w 2512014"/>
              <a:gd name="connsiteY5" fmla="*/ 2501742 h 2729202"/>
              <a:gd name="connsiteX6" fmla="*/ 1400447 w 2512014"/>
              <a:gd name="connsiteY6" fmla="*/ 2320427 h 2729202"/>
              <a:gd name="connsiteX7" fmla="*/ 1550125 w 2512014"/>
              <a:gd name="connsiteY7" fmla="*/ 2101148 h 2729202"/>
              <a:gd name="connsiteX8" fmla="*/ 1771786 w 2512014"/>
              <a:gd name="connsiteY8" fmla="*/ 1680756 h 2729202"/>
              <a:gd name="connsiteX9" fmla="*/ 1976845 w 2512014"/>
              <a:gd name="connsiteY9" fmla="*/ 1195457 h 2729202"/>
              <a:gd name="connsiteX10" fmla="*/ 2160542 w 2512014"/>
              <a:gd name="connsiteY10" fmla="*/ 727575 h 2729202"/>
              <a:gd name="connsiteX11" fmla="*/ 2321242 w 2512014"/>
              <a:gd name="connsiteY11" fmla="*/ 342017 h 2729202"/>
              <a:gd name="connsiteX12" fmla="*/ 2420982 w 2512014"/>
              <a:gd name="connsiteY12" fmla="*/ 141720 h 2729202"/>
              <a:gd name="connsiteX13" fmla="*/ 2512014 w 2512014"/>
              <a:gd name="connsiteY13" fmla="*/ 1 h 2729202"/>
              <a:gd name="connsiteX0" fmla="*/ 0 w 2420982"/>
              <a:gd name="connsiteY0" fmla="*/ 2586444 h 2587481"/>
              <a:gd name="connsiteX1" fmla="*/ 339634 w 2420982"/>
              <a:gd name="connsiteY1" fmla="*/ 2586444 h 2587481"/>
              <a:gd name="connsiteX2" fmla="*/ 600891 w 2420982"/>
              <a:gd name="connsiteY2" fmla="*/ 2578552 h 2587481"/>
              <a:gd name="connsiteX3" fmla="*/ 809897 w 2420982"/>
              <a:gd name="connsiteY3" fmla="*/ 2543718 h 2587481"/>
              <a:gd name="connsiteX4" fmla="*/ 1045028 w 2420982"/>
              <a:gd name="connsiteY4" fmla="*/ 2464524 h 2587481"/>
              <a:gd name="connsiteX5" fmla="*/ 1219200 w 2420982"/>
              <a:gd name="connsiteY5" fmla="*/ 2360021 h 2587481"/>
              <a:gd name="connsiteX6" fmla="*/ 1400447 w 2420982"/>
              <a:gd name="connsiteY6" fmla="*/ 2178706 h 2587481"/>
              <a:gd name="connsiteX7" fmla="*/ 1550125 w 2420982"/>
              <a:gd name="connsiteY7" fmla="*/ 1959427 h 2587481"/>
              <a:gd name="connsiteX8" fmla="*/ 1771786 w 2420982"/>
              <a:gd name="connsiteY8" fmla="*/ 1539035 h 2587481"/>
              <a:gd name="connsiteX9" fmla="*/ 1976845 w 2420982"/>
              <a:gd name="connsiteY9" fmla="*/ 1053736 h 2587481"/>
              <a:gd name="connsiteX10" fmla="*/ 2160542 w 2420982"/>
              <a:gd name="connsiteY10" fmla="*/ 585854 h 2587481"/>
              <a:gd name="connsiteX11" fmla="*/ 2321242 w 2420982"/>
              <a:gd name="connsiteY11" fmla="*/ 200296 h 2587481"/>
              <a:gd name="connsiteX12" fmla="*/ 2420982 w 2420982"/>
              <a:gd name="connsiteY12" fmla="*/ -1 h 2587481"/>
              <a:gd name="connsiteX0" fmla="*/ 0 w 2321241"/>
              <a:gd name="connsiteY0" fmla="*/ 2386148 h 2387185"/>
              <a:gd name="connsiteX1" fmla="*/ 339634 w 2321241"/>
              <a:gd name="connsiteY1" fmla="*/ 2386148 h 2387185"/>
              <a:gd name="connsiteX2" fmla="*/ 600891 w 2321241"/>
              <a:gd name="connsiteY2" fmla="*/ 2378256 h 2387185"/>
              <a:gd name="connsiteX3" fmla="*/ 809897 w 2321241"/>
              <a:gd name="connsiteY3" fmla="*/ 2343422 h 2387185"/>
              <a:gd name="connsiteX4" fmla="*/ 1045028 w 2321241"/>
              <a:gd name="connsiteY4" fmla="*/ 2264228 h 2387185"/>
              <a:gd name="connsiteX5" fmla="*/ 1219200 w 2321241"/>
              <a:gd name="connsiteY5" fmla="*/ 2159725 h 2387185"/>
              <a:gd name="connsiteX6" fmla="*/ 1400447 w 2321241"/>
              <a:gd name="connsiteY6" fmla="*/ 1978410 h 2387185"/>
              <a:gd name="connsiteX7" fmla="*/ 1550125 w 2321241"/>
              <a:gd name="connsiteY7" fmla="*/ 1759131 h 2387185"/>
              <a:gd name="connsiteX8" fmla="*/ 1771786 w 2321241"/>
              <a:gd name="connsiteY8" fmla="*/ 1338739 h 2387185"/>
              <a:gd name="connsiteX9" fmla="*/ 1976845 w 2321241"/>
              <a:gd name="connsiteY9" fmla="*/ 853440 h 2387185"/>
              <a:gd name="connsiteX10" fmla="*/ 2160542 w 2321241"/>
              <a:gd name="connsiteY10" fmla="*/ 385558 h 2387185"/>
              <a:gd name="connsiteX11" fmla="*/ 2321242 w 2321241"/>
              <a:gd name="connsiteY11" fmla="*/ 0 h 2387185"/>
              <a:gd name="connsiteX0" fmla="*/ 0 w 2160541"/>
              <a:gd name="connsiteY0" fmla="*/ 2000590 h 2001627"/>
              <a:gd name="connsiteX1" fmla="*/ 339634 w 2160541"/>
              <a:gd name="connsiteY1" fmla="*/ 2000590 h 2001627"/>
              <a:gd name="connsiteX2" fmla="*/ 600891 w 2160541"/>
              <a:gd name="connsiteY2" fmla="*/ 1992698 h 2001627"/>
              <a:gd name="connsiteX3" fmla="*/ 809897 w 2160541"/>
              <a:gd name="connsiteY3" fmla="*/ 1957864 h 2001627"/>
              <a:gd name="connsiteX4" fmla="*/ 1045028 w 2160541"/>
              <a:gd name="connsiteY4" fmla="*/ 1878670 h 2001627"/>
              <a:gd name="connsiteX5" fmla="*/ 1219200 w 2160541"/>
              <a:gd name="connsiteY5" fmla="*/ 1774167 h 2001627"/>
              <a:gd name="connsiteX6" fmla="*/ 1400447 w 2160541"/>
              <a:gd name="connsiteY6" fmla="*/ 1592852 h 2001627"/>
              <a:gd name="connsiteX7" fmla="*/ 1550125 w 2160541"/>
              <a:gd name="connsiteY7" fmla="*/ 1373573 h 2001627"/>
              <a:gd name="connsiteX8" fmla="*/ 1771786 w 2160541"/>
              <a:gd name="connsiteY8" fmla="*/ 953181 h 2001627"/>
              <a:gd name="connsiteX9" fmla="*/ 1976845 w 2160541"/>
              <a:gd name="connsiteY9" fmla="*/ 467882 h 2001627"/>
              <a:gd name="connsiteX10" fmla="*/ 2160542 w 2160541"/>
              <a:gd name="connsiteY10" fmla="*/ 0 h 2001627"/>
              <a:gd name="connsiteX0" fmla="*/ 0 w 1976844"/>
              <a:gd name="connsiteY0" fmla="*/ 1532708 h 1533745"/>
              <a:gd name="connsiteX1" fmla="*/ 339634 w 1976844"/>
              <a:gd name="connsiteY1" fmla="*/ 1532708 h 1533745"/>
              <a:gd name="connsiteX2" fmla="*/ 600891 w 1976844"/>
              <a:gd name="connsiteY2" fmla="*/ 1524816 h 1533745"/>
              <a:gd name="connsiteX3" fmla="*/ 809897 w 1976844"/>
              <a:gd name="connsiteY3" fmla="*/ 1489982 h 1533745"/>
              <a:gd name="connsiteX4" fmla="*/ 1045028 w 1976844"/>
              <a:gd name="connsiteY4" fmla="*/ 1410788 h 1533745"/>
              <a:gd name="connsiteX5" fmla="*/ 1219200 w 1976844"/>
              <a:gd name="connsiteY5" fmla="*/ 1306285 h 1533745"/>
              <a:gd name="connsiteX6" fmla="*/ 1400447 w 1976844"/>
              <a:gd name="connsiteY6" fmla="*/ 1124970 h 1533745"/>
              <a:gd name="connsiteX7" fmla="*/ 1550125 w 1976844"/>
              <a:gd name="connsiteY7" fmla="*/ 905691 h 1533745"/>
              <a:gd name="connsiteX8" fmla="*/ 1771786 w 1976844"/>
              <a:gd name="connsiteY8" fmla="*/ 485299 h 1533745"/>
              <a:gd name="connsiteX9" fmla="*/ 1976845 w 1976844"/>
              <a:gd name="connsiteY9" fmla="*/ 0 h 1533745"/>
              <a:gd name="connsiteX0" fmla="*/ 0 w 1991809"/>
              <a:gd name="connsiteY0" fmla="*/ 1570601 h 1571638"/>
              <a:gd name="connsiteX1" fmla="*/ 339634 w 1991809"/>
              <a:gd name="connsiteY1" fmla="*/ 1570601 h 1571638"/>
              <a:gd name="connsiteX2" fmla="*/ 600891 w 1991809"/>
              <a:gd name="connsiteY2" fmla="*/ 1562709 h 1571638"/>
              <a:gd name="connsiteX3" fmla="*/ 809897 w 1991809"/>
              <a:gd name="connsiteY3" fmla="*/ 1527875 h 1571638"/>
              <a:gd name="connsiteX4" fmla="*/ 1045028 w 1991809"/>
              <a:gd name="connsiteY4" fmla="*/ 1448681 h 1571638"/>
              <a:gd name="connsiteX5" fmla="*/ 1219200 w 1991809"/>
              <a:gd name="connsiteY5" fmla="*/ 1344178 h 1571638"/>
              <a:gd name="connsiteX6" fmla="*/ 1400447 w 1991809"/>
              <a:gd name="connsiteY6" fmla="*/ 1162863 h 1571638"/>
              <a:gd name="connsiteX7" fmla="*/ 1550125 w 1991809"/>
              <a:gd name="connsiteY7" fmla="*/ 943584 h 1571638"/>
              <a:gd name="connsiteX8" fmla="*/ 1771786 w 1991809"/>
              <a:gd name="connsiteY8" fmla="*/ 523192 h 1571638"/>
              <a:gd name="connsiteX9" fmla="*/ 1976845 w 1991809"/>
              <a:gd name="connsiteY9" fmla="*/ 37893 h 1571638"/>
              <a:gd name="connsiteX10" fmla="*/ 1976049 w 1991809"/>
              <a:gd name="connsiteY10" fmla="*/ 31318 h 1571638"/>
              <a:gd name="connsiteX0" fmla="*/ 0 w 1985577"/>
              <a:gd name="connsiteY0" fmla="*/ 1568692 h 1569729"/>
              <a:gd name="connsiteX1" fmla="*/ 339634 w 1985577"/>
              <a:gd name="connsiteY1" fmla="*/ 1568692 h 1569729"/>
              <a:gd name="connsiteX2" fmla="*/ 600891 w 1985577"/>
              <a:gd name="connsiteY2" fmla="*/ 1560800 h 1569729"/>
              <a:gd name="connsiteX3" fmla="*/ 809897 w 1985577"/>
              <a:gd name="connsiteY3" fmla="*/ 1525966 h 1569729"/>
              <a:gd name="connsiteX4" fmla="*/ 1045028 w 1985577"/>
              <a:gd name="connsiteY4" fmla="*/ 1446772 h 1569729"/>
              <a:gd name="connsiteX5" fmla="*/ 1219200 w 1985577"/>
              <a:gd name="connsiteY5" fmla="*/ 1342269 h 1569729"/>
              <a:gd name="connsiteX6" fmla="*/ 1400447 w 1985577"/>
              <a:gd name="connsiteY6" fmla="*/ 1160954 h 1569729"/>
              <a:gd name="connsiteX7" fmla="*/ 1550125 w 1985577"/>
              <a:gd name="connsiteY7" fmla="*/ 941675 h 1569729"/>
              <a:gd name="connsiteX8" fmla="*/ 1771786 w 1985577"/>
              <a:gd name="connsiteY8" fmla="*/ 521283 h 1569729"/>
              <a:gd name="connsiteX9" fmla="*/ 1976845 w 1985577"/>
              <a:gd name="connsiteY9" fmla="*/ 35984 h 1569729"/>
              <a:gd name="connsiteX10" fmla="*/ 1950507 w 1985577"/>
              <a:gd name="connsiteY10" fmla="*/ 1568258 h 1569729"/>
              <a:gd name="connsiteX0" fmla="*/ 0 w 1985577"/>
              <a:gd name="connsiteY0" fmla="*/ 1568691 h 1569728"/>
              <a:gd name="connsiteX1" fmla="*/ 339634 w 1985577"/>
              <a:gd name="connsiteY1" fmla="*/ 1568691 h 1569728"/>
              <a:gd name="connsiteX2" fmla="*/ 600891 w 1985577"/>
              <a:gd name="connsiteY2" fmla="*/ 1560799 h 1569728"/>
              <a:gd name="connsiteX3" fmla="*/ 809897 w 1985577"/>
              <a:gd name="connsiteY3" fmla="*/ 1525965 h 1569728"/>
              <a:gd name="connsiteX4" fmla="*/ 1045028 w 1985577"/>
              <a:gd name="connsiteY4" fmla="*/ 1446771 h 1569728"/>
              <a:gd name="connsiteX5" fmla="*/ 1219200 w 1985577"/>
              <a:gd name="connsiteY5" fmla="*/ 1342268 h 1569728"/>
              <a:gd name="connsiteX6" fmla="*/ 1400447 w 1985577"/>
              <a:gd name="connsiteY6" fmla="*/ 1160953 h 1569728"/>
              <a:gd name="connsiteX7" fmla="*/ 1550125 w 1985577"/>
              <a:gd name="connsiteY7" fmla="*/ 941674 h 1569728"/>
              <a:gd name="connsiteX8" fmla="*/ 1771786 w 1985577"/>
              <a:gd name="connsiteY8" fmla="*/ 521282 h 1569728"/>
              <a:gd name="connsiteX9" fmla="*/ 1976845 w 1985577"/>
              <a:gd name="connsiteY9" fmla="*/ 35983 h 1569728"/>
              <a:gd name="connsiteX10" fmla="*/ 1950507 w 1985577"/>
              <a:gd name="connsiteY10" fmla="*/ 1568257 h 1569728"/>
              <a:gd name="connsiteX0" fmla="*/ 0 w 2029394"/>
              <a:gd name="connsiteY0" fmla="*/ 1568691 h 1569728"/>
              <a:gd name="connsiteX1" fmla="*/ 339634 w 2029394"/>
              <a:gd name="connsiteY1" fmla="*/ 1568691 h 1569728"/>
              <a:gd name="connsiteX2" fmla="*/ 600891 w 2029394"/>
              <a:gd name="connsiteY2" fmla="*/ 1560799 h 1569728"/>
              <a:gd name="connsiteX3" fmla="*/ 809897 w 2029394"/>
              <a:gd name="connsiteY3" fmla="*/ 1525965 h 1569728"/>
              <a:gd name="connsiteX4" fmla="*/ 1045028 w 2029394"/>
              <a:gd name="connsiteY4" fmla="*/ 1446771 h 1569728"/>
              <a:gd name="connsiteX5" fmla="*/ 1219200 w 2029394"/>
              <a:gd name="connsiteY5" fmla="*/ 1342268 h 1569728"/>
              <a:gd name="connsiteX6" fmla="*/ 1400447 w 2029394"/>
              <a:gd name="connsiteY6" fmla="*/ 1160953 h 1569728"/>
              <a:gd name="connsiteX7" fmla="*/ 1550125 w 2029394"/>
              <a:gd name="connsiteY7" fmla="*/ 941674 h 1569728"/>
              <a:gd name="connsiteX8" fmla="*/ 1771786 w 2029394"/>
              <a:gd name="connsiteY8" fmla="*/ 521282 h 1569728"/>
              <a:gd name="connsiteX9" fmla="*/ 1976845 w 2029394"/>
              <a:gd name="connsiteY9" fmla="*/ 35983 h 1569728"/>
              <a:gd name="connsiteX10" fmla="*/ 1950507 w 2029394"/>
              <a:gd name="connsiteY10" fmla="*/ 1568257 h 1569728"/>
              <a:gd name="connsiteX0" fmla="*/ 0 w 1978032"/>
              <a:gd name="connsiteY0" fmla="*/ 1568691 h 1569728"/>
              <a:gd name="connsiteX1" fmla="*/ 339634 w 1978032"/>
              <a:gd name="connsiteY1" fmla="*/ 1568691 h 1569728"/>
              <a:gd name="connsiteX2" fmla="*/ 600891 w 1978032"/>
              <a:gd name="connsiteY2" fmla="*/ 1560799 h 1569728"/>
              <a:gd name="connsiteX3" fmla="*/ 809897 w 1978032"/>
              <a:gd name="connsiteY3" fmla="*/ 1525965 h 1569728"/>
              <a:gd name="connsiteX4" fmla="*/ 1045028 w 1978032"/>
              <a:gd name="connsiteY4" fmla="*/ 1446771 h 1569728"/>
              <a:gd name="connsiteX5" fmla="*/ 1219200 w 1978032"/>
              <a:gd name="connsiteY5" fmla="*/ 1342268 h 1569728"/>
              <a:gd name="connsiteX6" fmla="*/ 1400447 w 1978032"/>
              <a:gd name="connsiteY6" fmla="*/ 1160953 h 1569728"/>
              <a:gd name="connsiteX7" fmla="*/ 1550125 w 1978032"/>
              <a:gd name="connsiteY7" fmla="*/ 941674 h 1569728"/>
              <a:gd name="connsiteX8" fmla="*/ 1771786 w 1978032"/>
              <a:gd name="connsiteY8" fmla="*/ 521282 h 1569728"/>
              <a:gd name="connsiteX9" fmla="*/ 1976845 w 1978032"/>
              <a:gd name="connsiteY9" fmla="*/ 35983 h 1569728"/>
              <a:gd name="connsiteX10" fmla="*/ 1950507 w 1978032"/>
              <a:gd name="connsiteY10" fmla="*/ 1568257 h 1569728"/>
              <a:gd name="connsiteX0" fmla="*/ 0 w 1978032"/>
              <a:gd name="connsiteY0" fmla="*/ 1532736 h 1533773"/>
              <a:gd name="connsiteX1" fmla="*/ 339634 w 1978032"/>
              <a:gd name="connsiteY1" fmla="*/ 1532736 h 1533773"/>
              <a:gd name="connsiteX2" fmla="*/ 600891 w 1978032"/>
              <a:gd name="connsiteY2" fmla="*/ 1524844 h 1533773"/>
              <a:gd name="connsiteX3" fmla="*/ 809897 w 1978032"/>
              <a:gd name="connsiteY3" fmla="*/ 1490010 h 1533773"/>
              <a:gd name="connsiteX4" fmla="*/ 1045028 w 1978032"/>
              <a:gd name="connsiteY4" fmla="*/ 1410816 h 1533773"/>
              <a:gd name="connsiteX5" fmla="*/ 1219200 w 1978032"/>
              <a:gd name="connsiteY5" fmla="*/ 1306313 h 1533773"/>
              <a:gd name="connsiteX6" fmla="*/ 1400447 w 1978032"/>
              <a:gd name="connsiteY6" fmla="*/ 1124998 h 1533773"/>
              <a:gd name="connsiteX7" fmla="*/ 1550125 w 1978032"/>
              <a:gd name="connsiteY7" fmla="*/ 905719 h 1533773"/>
              <a:gd name="connsiteX8" fmla="*/ 1771786 w 1978032"/>
              <a:gd name="connsiteY8" fmla="*/ 485327 h 1533773"/>
              <a:gd name="connsiteX9" fmla="*/ 1976845 w 1978032"/>
              <a:gd name="connsiteY9" fmla="*/ 28 h 1533773"/>
              <a:gd name="connsiteX10" fmla="*/ 1950507 w 1978032"/>
              <a:gd name="connsiteY10" fmla="*/ 1532302 h 1533773"/>
              <a:gd name="connsiteX0" fmla="*/ 0 w 1977772"/>
              <a:gd name="connsiteY0" fmla="*/ 1532853 h 1533890"/>
              <a:gd name="connsiteX1" fmla="*/ 339634 w 1977772"/>
              <a:gd name="connsiteY1" fmla="*/ 1532853 h 1533890"/>
              <a:gd name="connsiteX2" fmla="*/ 600891 w 1977772"/>
              <a:gd name="connsiteY2" fmla="*/ 1524961 h 1533890"/>
              <a:gd name="connsiteX3" fmla="*/ 809897 w 1977772"/>
              <a:gd name="connsiteY3" fmla="*/ 1490127 h 1533890"/>
              <a:gd name="connsiteX4" fmla="*/ 1045028 w 1977772"/>
              <a:gd name="connsiteY4" fmla="*/ 1410933 h 1533890"/>
              <a:gd name="connsiteX5" fmla="*/ 1219200 w 1977772"/>
              <a:gd name="connsiteY5" fmla="*/ 1306430 h 1533890"/>
              <a:gd name="connsiteX6" fmla="*/ 1400447 w 1977772"/>
              <a:gd name="connsiteY6" fmla="*/ 1125115 h 1533890"/>
              <a:gd name="connsiteX7" fmla="*/ 1550125 w 1977772"/>
              <a:gd name="connsiteY7" fmla="*/ 905836 h 1533890"/>
              <a:gd name="connsiteX8" fmla="*/ 1771786 w 1977772"/>
              <a:gd name="connsiteY8" fmla="*/ 485444 h 1533890"/>
              <a:gd name="connsiteX9" fmla="*/ 1976845 w 1977772"/>
              <a:gd name="connsiteY9" fmla="*/ 145 h 1533890"/>
              <a:gd name="connsiteX10" fmla="*/ 1950507 w 1977772"/>
              <a:gd name="connsiteY10" fmla="*/ 1532419 h 1533890"/>
              <a:gd name="connsiteX0" fmla="*/ 0 w 1978029"/>
              <a:gd name="connsiteY0" fmla="*/ 1532854 h 1533891"/>
              <a:gd name="connsiteX1" fmla="*/ 339634 w 1978029"/>
              <a:gd name="connsiteY1" fmla="*/ 1532854 h 1533891"/>
              <a:gd name="connsiteX2" fmla="*/ 600891 w 1978029"/>
              <a:gd name="connsiteY2" fmla="*/ 1524962 h 1533891"/>
              <a:gd name="connsiteX3" fmla="*/ 809897 w 1978029"/>
              <a:gd name="connsiteY3" fmla="*/ 1490128 h 1533891"/>
              <a:gd name="connsiteX4" fmla="*/ 1045028 w 1978029"/>
              <a:gd name="connsiteY4" fmla="*/ 1410934 h 1533891"/>
              <a:gd name="connsiteX5" fmla="*/ 1219200 w 1978029"/>
              <a:gd name="connsiteY5" fmla="*/ 1306431 h 1533891"/>
              <a:gd name="connsiteX6" fmla="*/ 1400447 w 1978029"/>
              <a:gd name="connsiteY6" fmla="*/ 1125116 h 1533891"/>
              <a:gd name="connsiteX7" fmla="*/ 1550125 w 1978029"/>
              <a:gd name="connsiteY7" fmla="*/ 905837 h 1533891"/>
              <a:gd name="connsiteX8" fmla="*/ 1771786 w 1978029"/>
              <a:gd name="connsiteY8" fmla="*/ 485445 h 1533891"/>
              <a:gd name="connsiteX9" fmla="*/ 1976845 w 1978029"/>
              <a:gd name="connsiteY9" fmla="*/ 146 h 1533891"/>
              <a:gd name="connsiteX10" fmla="*/ 1972401 w 1978029"/>
              <a:gd name="connsiteY10" fmla="*/ 1525440 h 1533891"/>
              <a:gd name="connsiteX0" fmla="*/ 0 w 1986999"/>
              <a:gd name="connsiteY0" fmla="*/ 1532854 h 1533891"/>
              <a:gd name="connsiteX1" fmla="*/ 339634 w 1986999"/>
              <a:gd name="connsiteY1" fmla="*/ 1532854 h 1533891"/>
              <a:gd name="connsiteX2" fmla="*/ 600891 w 1986999"/>
              <a:gd name="connsiteY2" fmla="*/ 1524962 h 1533891"/>
              <a:gd name="connsiteX3" fmla="*/ 809897 w 1986999"/>
              <a:gd name="connsiteY3" fmla="*/ 1490128 h 1533891"/>
              <a:gd name="connsiteX4" fmla="*/ 1045028 w 1986999"/>
              <a:gd name="connsiteY4" fmla="*/ 1410934 h 1533891"/>
              <a:gd name="connsiteX5" fmla="*/ 1219200 w 1986999"/>
              <a:gd name="connsiteY5" fmla="*/ 1306431 h 1533891"/>
              <a:gd name="connsiteX6" fmla="*/ 1400447 w 1986999"/>
              <a:gd name="connsiteY6" fmla="*/ 1125116 h 1533891"/>
              <a:gd name="connsiteX7" fmla="*/ 1550125 w 1986999"/>
              <a:gd name="connsiteY7" fmla="*/ 905837 h 1533891"/>
              <a:gd name="connsiteX8" fmla="*/ 1771786 w 1986999"/>
              <a:gd name="connsiteY8" fmla="*/ 485445 h 1533891"/>
              <a:gd name="connsiteX9" fmla="*/ 1976845 w 1986999"/>
              <a:gd name="connsiteY9" fmla="*/ 146 h 1533891"/>
              <a:gd name="connsiteX10" fmla="*/ 1986996 w 1986999"/>
              <a:gd name="connsiteY10" fmla="*/ 1525440 h 1533891"/>
              <a:gd name="connsiteX0" fmla="*/ 0 w 1979989"/>
              <a:gd name="connsiteY0" fmla="*/ 1532854 h 1533891"/>
              <a:gd name="connsiteX1" fmla="*/ 339634 w 1979989"/>
              <a:gd name="connsiteY1" fmla="*/ 1532854 h 1533891"/>
              <a:gd name="connsiteX2" fmla="*/ 600891 w 1979989"/>
              <a:gd name="connsiteY2" fmla="*/ 1524962 h 1533891"/>
              <a:gd name="connsiteX3" fmla="*/ 809897 w 1979989"/>
              <a:gd name="connsiteY3" fmla="*/ 1490128 h 1533891"/>
              <a:gd name="connsiteX4" fmla="*/ 1045028 w 1979989"/>
              <a:gd name="connsiteY4" fmla="*/ 1410934 h 1533891"/>
              <a:gd name="connsiteX5" fmla="*/ 1219200 w 1979989"/>
              <a:gd name="connsiteY5" fmla="*/ 1306431 h 1533891"/>
              <a:gd name="connsiteX6" fmla="*/ 1400447 w 1979989"/>
              <a:gd name="connsiteY6" fmla="*/ 1125116 h 1533891"/>
              <a:gd name="connsiteX7" fmla="*/ 1550125 w 1979989"/>
              <a:gd name="connsiteY7" fmla="*/ 905837 h 1533891"/>
              <a:gd name="connsiteX8" fmla="*/ 1771786 w 1979989"/>
              <a:gd name="connsiteY8" fmla="*/ 485445 h 1533891"/>
              <a:gd name="connsiteX9" fmla="*/ 1976845 w 1979989"/>
              <a:gd name="connsiteY9" fmla="*/ 146 h 1533891"/>
              <a:gd name="connsiteX10" fmla="*/ 1979699 w 1979989"/>
              <a:gd name="connsiteY10" fmla="*/ 1525440 h 1533891"/>
              <a:gd name="connsiteX0" fmla="*/ 0 w 1979989"/>
              <a:gd name="connsiteY0" fmla="*/ 1532854 h 1533891"/>
              <a:gd name="connsiteX1" fmla="*/ 339634 w 1979989"/>
              <a:gd name="connsiteY1" fmla="*/ 1532854 h 1533891"/>
              <a:gd name="connsiteX2" fmla="*/ 600891 w 1979989"/>
              <a:gd name="connsiteY2" fmla="*/ 1524962 h 1533891"/>
              <a:gd name="connsiteX3" fmla="*/ 809897 w 1979989"/>
              <a:gd name="connsiteY3" fmla="*/ 1490128 h 1533891"/>
              <a:gd name="connsiteX4" fmla="*/ 1045028 w 1979989"/>
              <a:gd name="connsiteY4" fmla="*/ 1410934 h 1533891"/>
              <a:gd name="connsiteX5" fmla="*/ 1219200 w 1979989"/>
              <a:gd name="connsiteY5" fmla="*/ 1306431 h 1533891"/>
              <a:gd name="connsiteX6" fmla="*/ 1400447 w 1979989"/>
              <a:gd name="connsiteY6" fmla="*/ 1125116 h 1533891"/>
              <a:gd name="connsiteX7" fmla="*/ 1550125 w 1979989"/>
              <a:gd name="connsiteY7" fmla="*/ 905837 h 1533891"/>
              <a:gd name="connsiteX8" fmla="*/ 1771786 w 1979989"/>
              <a:gd name="connsiteY8" fmla="*/ 485445 h 1533891"/>
              <a:gd name="connsiteX9" fmla="*/ 1976845 w 1979989"/>
              <a:gd name="connsiteY9" fmla="*/ 146 h 1533891"/>
              <a:gd name="connsiteX10" fmla="*/ 1979699 w 1979989"/>
              <a:gd name="connsiteY10" fmla="*/ 1525440 h 1533891"/>
              <a:gd name="connsiteX11" fmla="*/ 0 w 1979989"/>
              <a:gd name="connsiteY11" fmla="*/ 1532854 h 153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9989" h="1533891">
                <a:moveTo>
                  <a:pt x="0" y="1532854"/>
                </a:moveTo>
                <a:cubicBezTo>
                  <a:pt x="119743" y="1534305"/>
                  <a:pt x="239486" y="1534169"/>
                  <a:pt x="339634" y="1532854"/>
                </a:cubicBezTo>
                <a:cubicBezTo>
                  <a:pt x="439783" y="1531539"/>
                  <a:pt x="522514" y="1532083"/>
                  <a:pt x="600891" y="1524962"/>
                </a:cubicBezTo>
                <a:cubicBezTo>
                  <a:pt x="679268" y="1517841"/>
                  <a:pt x="735874" y="1509133"/>
                  <a:pt x="809897" y="1490128"/>
                </a:cubicBezTo>
                <a:cubicBezTo>
                  <a:pt x="883920" y="1471123"/>
                  <a:pt x="976811" y="1441550"/>
                  <a:pt x="1045028" y="1410934"/>
                </a:cubicBezTo>
                <a:cubicBezTo>
                  <a:pt x="1113245" y="1380318"/>
                  <a:pt x="1159964" y="1354067"/>
                  <a:pt x="1219200" y="1306431"/>
                </a:cubicBezTo>
                <a:cubicBezTo>
                  <a:pt x="1278436" y="1258795"/>
                  <a:pt x="1345293" y="1191882"/>
                  <a:pt x="1400447" y="1125116"/>
                </a:cubicBezTo>
                <a:cubicBezTo>
                  <a:pt x="1455601" y="1058350"/>
                  <a:pt x="1488235" y="1012449"/>
                  <a:pt x="1550125" y="905837"/>
                </a:cubicBezTo>
                <a:cubicBezTo>
                  <a:pt x="1612015" y="799225"/>
                  <a:pt x="1700666" y="636393"/>
                  <a:pt x="1771786" y="485445"/>
                </a:cubicBezTo>
                <a:cubicBezTo>
                  <a:pt x="1842906" y="334497"/>
                  <a:pt x="1990844" y="-3367"/>
                  <a:pt x="1976845" y="146"/>
                </a:cubicBezTo>
                <a:cubicBezTo>
                  <a:pt x="1981092" y="-17278"/>
                  <a:pt x="1979865" y="1526810"/>
                  <a:pt x="1979699" y="1525440"/>
                </a:cubicBezTo>
                <a:lnTo>
                  <a:pt x="0" y="1532854"/>
                </a:lnTo>
                <a:close/>
              </a:path>
            </a:pathLst>
          </a:cu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6791655" y="3194405"/>
            <a:ext cx="389645" cy="1972907"/>
          </a:xfrm>
          <a:custGeom>
            <a:avLst/>
            <a:gdLst>
              <a:gd name="connsiteX0" fmla="*/ 0 w 3866605"/>
              <a:gd name="connsiteY0" fmla="*/ 2891330 h 2893005"/>
              <a:gd name="connsiteX1" fmla="*/ 339634 w 3866605"/>
              <a:gd name="connsiteY1" fmla="*/ 2891330 h 2893005"/>
              <a:gd name="connsiteX2" fmla="*/ 600891 w 3866605"/>
              <a:gd name="connsiteY2" fmla="*/ 2873913 h 2893005"/>
              <a:gd name="connsiteX3" fmla="*/ 809897 w 3866605"/>
              <a:gd name="connsiteY3" fmla="*/ 2839079 h 2893005"/>
              <a:gd name="connsiteX4" fmla="*/ 1045028 w 3866605"/>
              <a:gd name="connsiteY4" fmla="*/ 2769410 h 2893005"/>
              <a:gd name="connsiteX5" fmla="*/ 1219200 w 3866605"/>
              <a:gd name="connsiteY5" fmla="*/ 2664907 h 2893005"/>
              <a:gd name="connsiteX6" fmla="*/ 1419497 w 3866605"/>
              <a:gd name="connsiteY6" fmla="*/ 2490736 h 2893005"/>
              <a:gd name="connsiteX7" fmla="*/ 1550125 w 3866605"/>
              <a:gd name="connsiteY7" fmla="*/ 2264313 h 2893005"/>
              <a:gd name="connsiteX8" fmla="*/ 1776548 w 3866605"/>
              <a:gd name="connsiteY8" fmla="*/ 1846302 h 2893005"/>
              <a:gd name="connsiteX9" fmla="*/ 1976845 w 3866605"/>
              <a:gd name="connsiteY9" fmla="*/ 1358622 h 2893005"/>
              <a:gd name="connsiteX10" fmla="*/ 2151017 w 3866605"/>
              <a:gd name="connsiteY10" fmla="*/ 888359 h 2893005"/>
              <a:gd name="connsiteX11" fmla="*/ 2316480 w 3866605"/>
              <a:gd name="connsiteY11" fmla="*/ 505182 h 2893005"/>
              <a:gd name="connsiteX12" fmla="*/ 2420982 w 3866605"/>
              <a:gd name="connsiteY12" fmla="*/ 304885 h 2893005"/>
              <a:gd name="connsiteX13" fmla="*/ 2516777 w 3866605"/>
              <a:gd name="connsiteY13" fmla="*/ 165547 h 2893005"/>
              <a:gd name="connsiteX14" fmla="*/ 2586445 w 3866605"/>
              <a:gd name="connsiteY14" fmla="*/ 61045 h 2893005"/>
              <a:gd name="connsiteX15" fmla="*/ 2664822 w 3866605"/>
              <a:gd name="connsiteY15" fmla="*/ 26210 h 2893005"/>
              <a:gd name="connsiteX16" fmla="*/ 2743200 w 3866605"/>
              <a:gd name="connsiteY16" fmla="*/ 85 h 2893005"/>
              <a:gd name="connsiteX17" fmla="*/ 2847702 w 3866605"/>
              <a:gd name="connsiteY17" fmla="*/ 34919 h 2893005"/>
              <a:gd name="connsiteX18" fmla="*/ 2908662 w 3866605"/>
              <a:gd name="connsiteY18" fmla="*/ 95879 h 2893005"/>
              <a:gd name="connsiteX19" fmla="*/ 2978331 w 3866605"/>
              <a:gd name="connsiteY19" fmla="*/ 165547 h 2893005"/>
              <a:gd name="connsiteX20" fmla="*/ 3074125 w 3866605"/>
              <a:gd name="connsiteY20" fmla="*/ 331010 h 2893005"/>
              <a:gd name="connsiteX21" fmla="*/ 3187337 w 3866605"/>
              <a:gd name="connsiteY21" fmla="*/ 548725 h 2893005"/>
              <a:gd name="connsiteX22" fmla="*/ 3492137 w 3866605"/>
              <a:gd name="connsiteY22" fmla="*/ 1323787 h 2893005"/>
              <a:gd name="connsiteX23" fmla="*/ 3587931 w 3866605"/>
              <a:gd name="connsiteY23" fmla="*/ 1576336 h 2893005"/>
              <a:gd name="connsiteX24" fmla="*/ 3692434 w 3866605"/>
              <a:gd name="connsiteY24" fmla="*/ 1828885 h 2893005"/>
              <a:gd name="connsiteX25" fmla="*/ 3866605 w 3866605"/>
              <a:gd name="connsiteY25" fmla="*/ 2142393 h 2893005"/>
              <a:gd name="connsiteX0" fmla="*/ 0 w 3692434"/>
              <a:gd name="connsiteY0" fmla="*/ 2891330 h 2893005"/>
              <a:gd name="connsiteX1" fmla="*/ 339634 w 3692434"/>
              <a:gd name="connsiteY1" fmla="*/ 2891330 h 2893005"/>
              <a:gd name="connsiteX2" fmla="*/ 600891 w 3692434"/>
              <a:gd name="connsiteY2" fmla="*/ 2873913 h 2893005"/>
              <a:gd name="connsiteX3" fmla="*/ 809897 w 3692434"/>
              <a:gd name="connsiteY3" fmla="*/ 2839079 h 2893005"/>
              <a:gd name="connsiteX4" fmla="*/ 1045028 w 3692434"/>
              <a:gd name="connsiteY4" fmla="*/ 2769410 h 2893005"/>
              <a:gd name="connsiteX5" fmla="*/ 1219200 w 3692434"/>
              <a:gd name="connsiteY5" fmla="*/ 2664907 h 2893005"/>
              <a:gd name="connsiteX6" fmla="*/ 1419497 w 3692434"/>
              <a:gd name="connsiteY6" fmla="*/ 2490736 h 2893005"/>
              <a:gd name="connsiteX7" fmla="*/ 1550125 w 3692434"/>
              <a:gd name="connsiteY7" fmla="*/ 2264313 h 2893005"/>
              <a:gd name="connsiteX8" fmla="*/ 1776548 w 3692434"/>
              <a:gd name="connsiteY8" fmla="*/ 1846302 h 2893005"/>
              <a:gd name="connsiteX9" fmla="*/ 1976845 w 3692434"/>
              <a:gd name="connsiteY9" fmla="*/ 1358622 h 2893005"/>
              <a:gd name="connsiteX10" fmla="*/ 2151017 w 3692434"/>
              <a:gd name="connsiteY10" fmla="*/ 888359 h 2893005"/>
              <a:gd name="connsiteX11" fmla="*/ 2316480 w 3692434"/>
              <a:gd name="connsiteY11" fmla="*/ 505182 h 2893005"/>
              <a:gd name="connsiteX12" fmla="*/ 2420982 w 3692434"/>
              <a:gd name="connsiteY12" fmla="*/ 304885 h 2893005"/>
              <a:gd name="connsiteX13" fmla="*/ 2516777 w 3692434"/>
              <a:gd name="connsiteY13" fmla="*/ 165547 h 2893005"/>
              <a:gd name="connsiteX14" fmla="*/ 2586445 w 3692434"/>
              <a:gd name="connsiteY14" fmla="*/ 61045 h 2893005"/>
              <a:gd name="connsiteX15" fmla="*/ 2664822 w 3692434"/>
              <a:gd name="connsiteY15" fmla="*/ 26210 h 2893005"/>
              <a:gd name="connsiteX16" fmla="*/ 2743200 w 3692434"/>
              <a:gd name="connsiteY16" fmla="*/ 85 h 2893005"/>
              <a:gd name="connsiteX17" fmla="*/ 2847702 w 3692434"/>
              <a:gd name="connsiteY17" fmla="*/ 34919 h 2893005"/>
              <a:gd name="connsiteX18" fmla="*/ 2908662 w 3692434"/>
              <a:gd name="connsiteY18" fmla="*/ 95879 h 2893005"/>
              <a:gd name="connsiteX19" fmla="*/ 2978331 w 3692434"/>
              <a:gd name="connsiteY19" fmla="*/ 165547 h 2893005"/>
              <a:gd name="connsiteX20" fmla="*/ 3074125 w 3692434"/>
              <a:gd name="connsiteY20" fmla="*/ 331010 h 2893005"/>
              <a:gd name="connsiteX21" fmla="*/ 3187337 w 3692434"/>
              <a:gd name="connsiteY21" fmla="*/ 548725 h 2893005"/>
              <a:gd name="connsiteX22" fmla="*/ 3492137 w 3692434"/>
              <a:gd name="connsiteY22" fmla="*/ 1323787 h 2893005"/>
              <a:gd name="connsiteX23" fmla="*/ 3587931 w 3692434"/>
              <a:gd name="connsiteY23" fmla="*/ 1576336 h 2893005"/>
              <a:gd name="connsiteX24" fmla="*/ 3692434 w 3692434"/>
              <a:gd name="connsiteY24" fmla="*/ 1828885 h 2893005"/>
              <a:gd name="connsiteX0" fmla="*/ 0 w 3587931"/>
              <a:gd name="connsiteY0" fmla="*/ 2891330 h 2893005"/>
              <a:gd name="connsiteX1" fmla="*/ 339634 w 3587931"/>
              <a:gd name="connsiteY1" fmla="*/ 2891330 h 2893005"/>
              <a:gd name="connsiteX2" fmla="*/ 600891 w 3587931"/>
              <a:gd name="connsiteY2" fmla="*/ 2873913 h 2893005"/>
              <a:gd name="connsiteX3" fmla="*/ 809897 w 3587931"/>
              <a:gd name="connsiteY3" fmla="*/ 2839079 h 2893005"/>
              <a:gd name="connsiteX4" fmla="*/ 1045028 w 3587931"/>
              <a:gd name="connsiteY4" fmla="*/ 2769410 h 2893005"/>
              <a:gd name="connsiteX5" fmla="*/ 1219200 w 3587931"/>
              <a:gd name="connsiteY5" fmla="*/ 2664907 h 2893005"/>
              <a:gd name="connsiteX6" fmla="*/ 1419497 w 3587931"/>
              <a:gd name="connsiteY6" fmla="*/ 2490736 h 2893005"/>
              <a:gd name="connsiteX7" fmla="*/ 1550125 w 3587931"/>
              <a:gd name="connsiteY7" fmla="*/ 2264313 h 2893005"/>
              <a:gd name="connsiteX8" fmla="*/ 1776548 w 3587931"/>
              <a:gd name="connsiteY8" fmla="*/ 1846302 h 2893005"/>
              <a:gd name="connsiteX9" fmla="*/ 1976845 w 3587931"/>
              <a:gd name="connsiteY9" fmla="*/ 1358622 h 2893005"/>
              <a:gd name="connsiteX10" fmla="*/ 2151017 w 3587931"/>
              <a:gd name="connsiteY10" fmla="*/ 888359 h 2893005"/>
              <a:gd name="connsiteX11" fmla="*/ 2316480 w 3587931"/>
              <a:gd name="connsiteY11" fmla="*/ 505182 h 2893005"/>
              <a:gd name="connsiteX12" fmla="*/ 2420982 w 3587931"/>
              <a:gd name="connsiteY12" fmla="*/ 304885 h 2893005"/>
              <a:gd name="connsiteX13" fmla="*/ 2516777 w 3587931"/>
              <a:gd name="connsiteY13" fmla="*/ 165547 h 2893005"/>
              <a:gd name="connsiteX14" fmla="*/ 2586445 w 3587931"/>
              <a:gd name="connsiteY14" fmla="*/ 61045 h 2893005"/>
              <a:gd name="connsiteX15" fmla="*/ 2664822 w 3587931"/>
              <a:gd name="connsiteY15" fmla="*/ 26210 h 2893005"/>
              <a:gd name="connsiteX16" fmla="*/ 2743200 w 3587931"/>
              <a:gd name="connsiteY16" fmla="*/ 85 h 2893005"/>
              <a:gd name="connsiteX17" fmla="*/ 2847702 w 3587931"/>
              <a:gd name="connsiteY17" fmla="*/ 34919 h 2893005"/>
              <a:gd name="connsiteX18" fmla="*/ 2908662 w 3587931"/>
              <a:gd name="connsiteY18" fmla="*/ 95879 h 2893005"/>
              <a:gd name="connsiteX19" fmla="*/ 2978331 w 3587931"/>
              <a:gd name="connsiteY19" fmla="*/ 165547 h 2893005"/>
              <a:gd name="connsiteX20" fmla="*/ 3074125 w 3587931"/>
              <a:gd name="connsiteY20" fmla="*/ 331010 h 2893005"/>
              <a:gd name="connsiteX21" fmla="*/ 3187337 w 3587931"/>
              <a:gd name="connsiteY21" fmla="*/ 548725 h 2893005"/>
              <a:gd name="connsiteX22" fmla="*/ 3492137 w 3587931"/>
              <a:gd name="connsiteY22" fmla="*/ 1323787 h 2893005"/>
              <a:gd name="connsiteX23" fmla="*/ 3587931 w 3587931"/>
              <a:gd name="connsiteY23" fmla="*/ 1576336 h 2893005"/>
              <a:gd name="connsiteX0" fmla="*/ 0 w 3492137"/>
              <a:gd name="connsiteY0" fmla="*/ 2891330 h 2893005"/>
              <a:gd name="connsiteX1" fmla="*/ 339634 w 3492137"/>
              <a:gd name="connsiteY1" fmla="*/ 2891330 h 2893005"/>
              <a:gd name="connsiteX2" fmla="*/ 600891 w 3492137"/>
              <a:gd name="connsiteY2" fmla="*/ 2873913 h 2893005"/>
              <a:gd name="connsiteX3" fmla="*/ 809897 w 3492137"/>
              <a:gd name="connsiteY3" fmla="*/ 2839079 h 2893005"/>
              <a:gd name="connsiteX4" fmla="*/ 1045028 w 3492137"/>
              <a:gd name="connsiteY4" fmla="*/ 2769410 h 2893005"/>
              <a:gd name="connsiteX5" fmla="*/ 1219200 w 3492137"/>
              <a:gd name="connsiteY5" fmla="*/ 2664907 h 2893005"/>
              <a:gd name="connsiteX6" fmla="*/ 1419497 w 3492137"/>
              <a:gd name="connsiteY6" fmla="*/ 2490736 h 2893005"/>
              <a:gd name="connsiteX7" fmla="*/ 1550125 w 3492137"/>
              <a:gd name="connsiteY7" fmla="*/ 2264313 h 2893005"/>
              <a:gd name="connsiteX8" fmla="*/ 1776548 w 3492137"/>
              <a:gd name="connsiteY8" fmla="*/ 1846302 h 2893005"/>
              <a:gd name="connsiteX9" fmla="*/ 1976845 w 3492137"/>
              <a:gd name="connsiteY9" fmla="*/ 1358622 h 2893005"/>
              <a:gd name="connsiteX10" fmla="*/ 2151017 w 3492137"/>
              <a:gd name="connsiteY10" fmla="*/ 888359 h 2893005"/>
              <a:gd name="connsiteX11" fmla="*/ 2316480 w 3492137"/>
              <a:gd name="connsiteY11" fmla="*/ 505182 h 2893005"/>
              <a:gd name="connsiteX12" fmla="*/ 2420982 w 3492137"/>
              <a:gd name="connsiteY12" fmla="*/ 304885 h 2893005"/>
              <a:gd name="connsiteX13" fmla="*/ 2516777 w 3492137"/>
              <a:gd name="connsiteY13" fmla="*/ 165547 h 2893005"/>
              <a:gd name="connsiteX14" fmla="*/ 2586445 w 3492137"/>
              <a:gd name="connsiteY14" fmla="*/ 61045 h 2893005"/>
              <a:gd name="connsiteX15" fmla="*/ 2664822 w 3492137"/>
              <a:gd name="connsiteY15" fmla="*/ 26210 h 2893005"/>
              <a:gd name="connsiteX16" fmla="*/ 2743200 w 3492137"/>
              <a:gd name="connsiteY16" fmla="*/ 85 h 2893005"/>
              <a:gd name="connsiteX17" fmla="*/ 2847702 w 3492137"/>
              <a:gd name="connsiteY17" fmla="*/ 34919 h 2893005"/>
              <a:gd name="connsiteX18" fmla="*/ 2908662 w 3492137"/>
              <a:gd name="connsiteY18" fmla="*/ 95879 h 2893005"/>
              <a:gd name="connsiteX19" fmla="*/ 2978331 w 3492137"/>
              <a:gd name="connsiteY19" fmla="*/ 165547 h 2893005"/>
              <a:gd name="connsiteX20" fmla="*/ 3074125 w 3492137"/>
              <a:gd name="connsiteY20" fmla="*/ 331010 h 2893005"/>
              <a:gd name="connsiteX21" fmla="*/ 3187337 w 3492137"/>
              <a:gd name="connsiteY21" fmla="*/ 548725 h 2893005"/>
              <a:gd name="connsiteX22" fmla="*/ 3492137 w 3492137"/>
              <a:gd name="connsiteY22" fmla="*/ 1323787 h 2893005"/>
              <a:gd name="connsiteX0" fmla="*/ 0 w 3187337"/>
              <a:gd name="connsiteY0" fmla="*/ 2891330 h 2893005"/>
              <a:gd name="connsiteX1" fmla="*/ 339634 w 3187337"/>
              <a:gd name="connsiteY1" fmla="*/ 2891330 h 2893005"/>
              <a:gd name="connsiteX2" fmla="*/ 600891 w 3187337"/>
              <a:gd name="connsiteY2" fmla="*/ 2873913 h 2893005"/>
              <a:gd name="connsiteX3" fmla="*/ 809897 w 3187337"/>
              <a:gd name="connsiteY3" fmla="*/ 2839079 h 2893005"/>
              <a:gd name="connsiteX4" fmla="*/ 1045028 w 3187337"/>
              <a:gd name="connsiteY4" fmla="*/ 2769410 h 2893005"/>
              <a:gd name="connsiteX5" fmla="*/ 1219200 w 3187337"/>
              <a:gd name="connsiteY5" fmla="*/ 2664907 h 2893005"/>
              <a:gd name="connsiteX6" fmla="*/ 1419497 w 3187337"/>
              <a:gd name="connsiteY6" fmla="*/ 2490736 h 2893005"/>
              <a:gd name="connsiteX7" fmla="*/ 1550125 w 3187337"/>
              <a:gd name="connsiteY7" fmla="*/ 2264313 h 2893005"/>
              <a:gd name="connsiteX8" fmla="*/ 1776548 w 3187337"/>
              <a:gd name="connsiteY8" fmla="*/ 1846302 h 2893005"/>
              <a:gd name="connsiteX9" fmla="*/ 1976845 w 3187337"/>
              <a:gd name="connsiteY9" fmla="*/ 1358622 h 2893005"/>
              <a:gd name="connsiteX10" fmla="*/ 2151017 w 3187337"/>
              <a:gd name="connsiteY10" fmla="*/ 888359 h 2893005"/>
              <a:gd name="connsiteX11" fmla="*/ 2316480 w 3187337"/>
              <a:gd name="connsiteY11" fmla="*/ 505182 h 2893005"/>
              <a:gd name="connsiteX12" fmla="*/ 2420982 w 3187337"/>
              <a:gd name="connsiteY12" fmla="*/ 304885 h 2893005"/>
              <a:gd name="connsiteX13" fmla="*/ 2516777 w 3187337"/>
              <a:gd name="connsiteY13" fmla="*/ 165547 h 2893005"/>
              <a:gd name="connsiteX14" fmla="*/ 2586445 w 3187337"/>
              <a:gd name="connsiteY14" fmla="*/ 61045 h 2893005"/>
              <a:gd name="connsiteX15" fmla="*/ 2664822 w 3187337"/>
              <a:gd name="connsiteY15" fmla="*/ 26210 h 2893005"/>
              <a:gd name="connsiteX16" fmla="*/ 2743200 w 3187337"/>
              <a:gd name="connsiteY16" fmla="*/ 85 h 2893005"/>
              <a:gd name="connsiteX17" fmla="*/ 2847702 w 3187337"/>
              <a:gd name="connsiteY17" fmla="*/ 34919 h 2893005"/>
              <a:gd name="connsiteX18" fmla="*/ 2908662 w 3187337"/>
              <a:gd name="connsiteY18" fmla="*/ 95879 h 2893005"/>
              <a:gd name="connsiteX19" fmla="*/ 2978331 w 3187337"/>
              <a:gd name="connsiteY19" fmla="*/ 165547 h 2893005"/>
              <a:gd name="connsiteX20" fmla="*/ 3074125 w 3187337"/>
              <a:gd name="connsiteY20" fmla="*/ 331010 h 2893005"/>
              <a:gd name="connsiteX21" fmla="*/ 3187337 w 3187337"/>
              <a:gd name="connsiteY21" fmla="*/ 548725 h 2893005"/>
              <a:gd name="connsiteX0" fmla="*/ 0 w 3074125"/>
              <a:gd name="connsiteY0" fmla="*/ 2891330 h 2893005"/>
              <a:gd name="connsiteX1" fmla="*/ 339634 w 3074125"/>
              <a:gd name="connsiteY1" fmla="*/ 2891330 h 2893005"/>
              <a:gd name="connsiteX2" fmla="*/ 600891 w 3074125"/>
              <a:gd name="connsiteY2" fmla="*/ 2873913 h 2893005"/>
              <a:gd name="connsiteX3" fmla="*/ 809897 w 3074125"/>
              <a:gd name="connsiteY3" fmla="*/ 2839079 h 2893005"/>
              <a:gd name="connsiteX4" fmla="*/ 1045028 w 3074125"/>
              <a:gd name="connsiteY4" fmla="*/ 2769410 h 2893005"/>
              <a:gd name="connsiteX5" fmla="*/ 1219200 w 3074125"/>
              <a:gd name="connsiteY5" fmla="*/ 2664907 h 2893005"/>
              <a:gd name="connsiteX6" fmla="*/ 1419497 w 3074125"/>
              <a:gd name="connsiteY6" fmla="*/ 2490736 h 2893005"/>
              <a:gd name="connsiteX7" fmla="*/ 1550125 w 3074125"/>
              <a:gd name="connsiteY7" fmla="*/ 2264313 h 2893005"/>
              <a:gd name="connsiteX8" fmla="*/ 1776548 w 3074125"/>
              <a:gd name="connsiteY8" fmla="*/ 1846302 h 2893005"/>
              <a:gd name="connsiteX9" fmla="*/ 1976845 w 3074125"/>
              <a:gd name="connsiteY9" fmla="*/ 1358622 h 2893005"/>
              <a:gd name="connsiteX10" fmla="*/ 2151017 w 3074125"/>
              <a:gd name="connsiteY10" fmla="*/ 888359 h 2893005"/>
              <a:gd name="connsiteX11" fmla="*/ 2316480 w 3074125"/>
              <a:gd name="connsiteY11" fmla="*/ 505182 h 2893005"/>
              <a:gd name="connsiteX12" fmla="*/ 2420982 w 3074125"/>
              <a:gd name="connsiteY12" fmla="*/ 304885 h 2893005"/>
              <a:gd name="connsiteX13" fmla="*/ 2516777 w 3074125"/>
              <a:gd name="connsiteY13" fmla="*/ 165547 h 2893005"/>
              <a:gd name="connsiteX14" fmla="*/ 2586445 w 3074125"/>
              <a:gd name="connsiteY14" fmla="*/ 61045 h 2893005"/>
              <a:gd name="connsiteX15" fmla="*/ 2664822 w 3074125"/>
              <a:gd name="connsiteY15" fmla="*/ 26210 h 2893005"/>
              <a:gd name="connsiteX16" fmla="*/ 2743200 w 3074125"/>
              <a:gd name="connsiteY16" fmla="*/ 85 h 2893005"/>
              <a:gd name="connsiteX17" fmla="*/ 2847702 w 3074125"/>
              <a:gd name="connsiteY17" fmla="*/ 34919 h 2893005"/>
              <a:gd name="connsiteX18" fmla="*/ 2908662 w 3074125"/>
              <a:gd name="connsiteY18" fmla="*/ 95879 h 2893005"/>
              <a:gd name="connsiteX19" fmla="*/ 2978331 w 3074125"/>
              <a:gd name="connsiteY19" fmla="*/ 165547 h 2893005"/>
              <a:gd name="connsiteX20" fmla="*/ 3074125 w 3074125"/>
              <a:gd name="connsiteY20" fmla="*/ 331010 h 2893005"/>
              <a:gd name="connsiteX0" fmla="*/ 0 w 2978331"/>
              <a:gd name="connsiteY0" fmla="*/ 2891330 h 2893005"/>
              <a:gd name="connsiteX1" fmla="*/ 339634 w 2978331"/>
              <a:gd name="connsiteY1" fmla="*/ 2891330 h 2893005"/>
              <a:gd name="connsiteX2" fmla="*/ 600891 w 2978331"/>
              <a:gd name="connsiteY2" fmla="*/ 2873913 h 2893005"/>
              <a:gd name="connsiteX3" fmla="*/ 809897 w 2978331"/>
              <a:gd name="connsiteY3" fmla="*/ 2839079 h 2893005"/>
              <a:gd name="connsiteX4" fmla="*/ 1045028 w 2978331"/>
              <a:gd name="connsiteY4" fmla="*/ 2769410 h 2893005"/>
              <a:gd name="connsiteX5" fmla="*/ 1219200 w 2978331"/>
              <a:gd name="connsiteY5" fmla="*/ 2664907 h 2893005"/>
              <a:gd name="connsiteX6" fmla="*/ 1419497 w 2978331"/>
              <a:gd name="connsiteY6" fmla="*/ 2490736 h 2893005"/>
              <a:gd name="connsiteX7" fmla="*/ 1550125 w 2978331"/>
              <a:gd name="connsiteY7" fmla="*/ 2264313 h 2893005"/>
              <a:gd name="connsiteX8" fmla="*/ 1776548 w 2978331"/>
              <a:gd name="connsiteY8" fmla="*/ 1846302 h 2893005"/>
              <a:gd name="connsiteX9" fmla="*/ 1976845 w 2978331"/>
              <a:gd name="connsiteY9" fmla="*/ 1358622 h 2893005"/>
              <a:gd name="connsiteX10" fmla="*/ 2151017 w 2978331"/>
              <a:gd name="connsiteY10" fmla="*/ 888359 h 2893005"/>
              <a:gd name="connsiteX11" fmla="*/ 2316480 w 2978331"/>
              <a:gd name="connsiteY11" fmla="*/ 505182 h 2893005"/>
              <a:gd name="connsiteX12" fmla="*/ 2420982 w 2978331"/>
              <a:gd name="connsiteY12" fmla="*/ 304885 h 2893005"/>
              <a:gd name="connsiteX13" fmla="*/ 2516777 w 2978331"/>
              <a:gd name="connsiteY13" fmla="*/ 165547 h 2893005"/>
              <a:gd name="connsiteX14" fmla="*/ 2586445 w 2978331"/>
              <a:gd name="connsiteY14" fmla="*/ 61045 h 2893005"/>
              <a:gd name="connsiteX15" fmla="*/ 2664822 w 2978331"/>
              <a:gd name="connsiteY15" fmla="*/ 26210 h 2893005"/>
              <a:gd name="connsiteX16" fmla="*/ 2743200 w 2978331"/>
              <a:gd name="connsiteY16" fmla="*/ 85 h 2893005"/>
              <a:gd name="connsiteX17" fmla="*/ 2847702 w 2978331"/>
              <a:gd name="connsiteY17" fmla="*/ 34919 h 2893005"/>
              <a:gd name="connsiteX18" fmla="*/ 2908662 w 2978331"/>
              <a:gd name="connsiteY18" fmla="*/ 95879 h 2893005"/>
              <a:gd name="connsiteX19" fmla="*/ 2978331 w 2978331"/>
              <a:gd name="connsiteY19" fmla="*/ 165547 h 2893005"/>
              <a:gd name="connsiteX0" fmla="*/ 0 w 2908662"/>
              <a:gd name="connsiteY0" fmla="*/ 2891330 h 2893005"/>
              <a:gd name="connsiteX1" fmla="*/ 339634 w 2908662"/>
              <a:gd name="connsiteY1" fmla="*/ 2891330 h 2893005"/>
              <a:gd name="connsiteX2" fmla="*/ 600891 w 2908662"/>
              <a:gd name="connsiteY2" fmla="*/ 2873913 h 2893005"/>
              <a:gd name="connsiteX3" fmla="*/ 809897 w 2908662"/>
              <a:gd name="connsiteY3" fmla="*/ 2839079 h 2893005"/>
              <a:gd name="connsiteX4" fmla="*/ 1045028 w 2908662"/>
              <a:gd name="connsiteY4" fmla="*/ 2769410 h 2893005"/>
              <a:gd name="connsiteX5" fmla="*/ 1219200 w 2908662"/>
              <a:gd name="connsiteY5" fmla="*/ 2664907 h 2893005"/>
              <a:gd name="connsiteX6" fmla="*/ 1419497 w 2908662"/>
              <a:gd name="connsiteY6" fmla="*/ 2490736 h 2893005"/>
              <a:gd name="connsiteX7" fmla="*/ 1550125 w 2908662"/>
              <a:gd name="connsiteY7" fmla="*/ 2264313 h 2893005"/>
              <a:gd name="connsiteX8" fmla="*/ 1776548 w 2908662"/>
              <a:gd name="connsiteY8" fmla="*/ 1846302 h 2893005"/>
              <a:gd name="connsiteX9" fmla="*/ 1976845 w 2908662"/>
              <a:gd name="connsiteY9" fmla="*/ 1358622 h 2893005"/>
              <a:gd name="connsiteX10" fmla="*/ 2151017 w 2908662"/>
              <a:gd name="connsiteY10" fmla="*/ 888359 h 2893005"/>
              <a:gd name="connsiteX11" fmla="*/ 2316480 w 2908662"/>
              <a:gd name="connsiteY11" fmla="*/ 505182 h 2893005"/>
              <a:gd name="connsiteX12" fmla="*/ 2420982 w 2908662"/>
              <a:gd name="connsiteY12" fmla="*/ 304885 h 2893005"/>
              <a:gd name="connsiteX13" fmla="*/ 2516777 w 2908662"/>
              <a:gd name="connsiteY13" fmla="*/ 165547 h 2893005"/>
              <a:gd name="connsiteX14" fmla="*/ 2586445 w 2908662"/>
              <a:gd name="connsiteY14" fmla="*/ 61045 h 2893005"/>
              <a:gd name="connsiteX15" fmla="*/ 2664822 w 2908662"/>
              <a:gd name="connsiteY15" fmla="*/ 26210 h 2893005"/>
              <a:gd name="connsiteX16" fmla="*/ 2743200 w 2908662"/>
              <a:gd name="connsiteY16" fmla="*/ 85 h 2893005"/>
              <a:gd name="connsiteX17" fmla="*/ 2847702 w 2908662"/>
              <a:gd name="connsiteY17" fmla="*/ 34919 h 2893005"/>
              <a:gd name="connsiteX18" fmla="*/ 2908662 w 2908662"/>
              <a:gd name="connsiteY18" fmla="*/ 95879 h 2893005"/>
              <a:gd name="connsiteX0" fmla="*/ 0 w 2847702"/>
              <a:gd name="connsiteY0" fmla="*/ 2891330 h 2893005"/>
              <a:gd name="connsiteX1" fmla="*/ 339634 w 2847702"/>
              <a:gd name="connsiteY1" fmla="*/ 2891330 h 2893005"/>
              <a:gd name="connsiteX2" fmla="*/ 600891 w 2847702"/>
              <a:gd name="connsiteY2" fmla="*/ 2873913 h 2893005"/>
              <a:gd name="connsiteX3" fmla="*/ 809897 w 2847702"/>
              <a:gd name="connsiteY3" fmla="*/ 2839079 h 2893005"/>
              <a:gd name="connsiteX4" fmla="*/ 1045028 w 2847702"/>
              <a:gd name="connsiteY4" fmla="*/ 2769410 h 2893005"/>
              <a:gd name="connsiteX5" fmla="*/ 1219200 w 2847702"/>
              <a:gd name="connsiteY5" fmla="*/ 2664907 h 2893005"/>
              <a:gd name="connsiteX6" fmla="*/ 1419497 w 2847702"/>
              <a:gd name="connsiteY6" fmla="*/ 2490736 h 2893005"/>
              <a:gd name="connsiteX7" fmla="*/ 1550125 w 2847702"/>
              <a:gd name="connsiteY7" fmla="*/ 2264313 h 2893005"/>
              <a:gd name="connsiteX8" fmla="*/ 1776548 w 2847702"/>
              <a:gd name="connsiteY8" fmla="*/ 1846302 h 2893005"/>
              <a:gd name="connsiteX9" fmla="*/ 1976845 w 2847702"/>
              <a:gd name="connsiteY9" fmla="*/ 1358622 h 2893005"/>
              <a:gd name="connsiteX10" fmla="*/ 2151017 w 2847702"/>
              <a:gd name="connsiteY10" fmla="*/ 888359 h 2893005"/>
              <a:gd name="connsiteX11" fmla="*/ 2316480 w 2847702"/>
              <a:gd name="connsiteY11" fmla="*/ 505182 h 2893005"/>
              <a:gd name="connsiteX12" fmla="*/ 2420982 w 2847702"/>
              <a:gd name="connsiteY12" fmla="*/ 304885 h 2893005"/>
              <a:gd name="connsiteX13" fmla="*/ 2516777 w 2847702"/>
              <a:gd name="connsiteY13" fmla="*/ 165547 h 2893005"/>
              <a:gd name="connsiteX14" fmla="*/ 2586445 w 2847702"/>
              <a:gd name="connsiteY14" fmla="*/ 61045 h 2893005"/>
              <a:gd name="connsiteX15" fmla="*/ 2664822 w 2847702"/>
              <a:gd name="connsiteY15" fmla="*/ 26210 h 2893005"/>
              <a:gd name="connsiteX16" fmla="*/ 2743200 w 2847702"/>
              <a:gd name="connsiteY16" fmla="*/ 85 h 2893005"/>
              <a:gd name="connsiteX17" fmla="*/ 2847702 w 2847702"/>
              <a:gd name="connsiteY17" fmla="*/ 34919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39079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19497 w 2743200"/>
              <a:gd name="connsiteY6" fmla="*/ 2490736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39079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19497 w 2743200"/>
              <a:gd name="connsiteY6" fmla="*/ 2490736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39079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00447 w 2743200"/>
              <a:gd name="connsiteY6" fmla="*/ 2483592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48604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00447 w 2743200"/>
              <a:gd name="connsiteY6" fmla="*/ 2483592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6548 w 2743200"/>
              <a:gd name="connsiteY8" fmla="*/ 1846302 h 2892367"/>
              <a:gd name="connsiteX9" fmla="*/ 1976845 w 2743200"/>
              <a:gd name="connsiteY9" fmla="*/ 1358622 h 2892367"/>
              <a:gd name="connsiteX10" fmla="*/ 2151017 w 2743200"/>
              <a:gd name="connsiteY10" fmla="*/ 888359 h 2892367"/>
              <a:gd name="connsiteX11" fmla="*/ 2316480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51017 w 2743200"/>
              <a:gd name="connsiteY10" fmla="*/ 888359 h 2892367"/>
              <a:gd name="connsiteX11" fmla="*/ 2316480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60542 w 2743200"/>
              <a:gd name="connsiteY10" fmla="*/ 890740 h 2892367"/>
              <a:gd name="connsiteX11" fmla="*/ 2316480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60542 w 2743200"/>
              <a:gd name="connsiteY10" fmla="*/ 890740 h 2892367"/>
              <a:gd name="connsiteX11" fmla="*/ 2321242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60542 w 2743200"/>
              <a:gd name="connsiteY10" fmla="*/ 890740 h 2892367"/>
              <a:gd name="connsiteX11" fmla="*/ 2321242 w 2743200"/>
              <a:gd name="connsiteY11" fmla="*/ 505182 h 2892367"/>
              <a:gd name="connsiteX12" fmla="*/ 2420982 w 2743200"/>
              <a:gd name="connsiteY12" fmla="*/ 304885 h 2892367"/>
              <a:gd name="connsiteX13" fmla="*/ 2507252 w 2743200"/>
              <a:gd name="connsiteY13" fmla="*/ 163166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3 h 2892370"/>
              <a:gd name="connsiteX1" fmla="*/ 339634 w 2743200"/>
              <a:gd name="connsiteY1" fmla="*/ 2891333 h 2892370"/>
              <a:gd name="connsiteX2" fmla="*/ 600891 w 2743200"/>
              <a:gd name="connsiteY2" fmla="*/ 2883441 h 2892370"/>
              <a:gd name="connsiteX3" fmla="*/ 809897 w 2743200"/>
              <a:gd name="connsiteY3" fmla="*/ 2848607 h 2892370"/>
              <a:gd name="connsiteX4" fmla="*/ 1045028 w 2743200"/>
              <a:gd name="connsiteY4" fmla="*/ 2769413 h 2892370"/>
              <a:gd name="connsiteX5" fmla="*/ 1219200 w 2743200"/>
              <a:gd name="connsiteY5" fmla="*/ 2664910 h 2892370"/>
              <a:gd name="connsiteX6" fmla="*/ 1400447 w 2743200"/>
              <a:gd name="connsiteY6" fmla="*/ 2483595 h 2892370"/>
              <a:gd name="connsiteX7" fmla="*/ 1550125 w 2743200"/>
              <a:gd name="connsiteY7" fmla="*/ 2264316 h 2892370"/>
              <a:gd name="connsiteX8" fmla="*/ 1771786 w 2743200"/>
              <a:gd name="connsiteY8" fmla="*/ 1843924 h 2892370"/>
              <a:gd name="connsiteX9" fmla="*/ 1976845 w 2743200"/>
              <a:gd name="connsiteY9" fmla="*/ 1358625 h 2892370"/>
              <a:gd name="connsiteX10" fmla="*/ 2160542 w 2743200"/>
              <a:gd name="connsiteY10" fmla="*/ 890743 h 2892370"/>
              <a:gd name="connsiteX11" fmla="*/ 2321242 w 2743200"/>
              <a:gd name="connsiteY11" fmla="*/ 505185 h 2892370"/>
              <a:gd name="connsiteX12" fmla="*/ 2420982 w 2743200"/>
              <a:gd name="connsiteY12" fmla="*/ 304888 h 2892370"/>
              <a:gd name="connsiteX13" fmla="*/ 2507252 w 2743200"/>
              <a:gd name="connsiteY13" fmla="*/ 163169 h 2892370"/>
              <a:gd name="connsiteX14" fmla="*/ 2598352 w 2743200"/>
              <a:gd name="connsiteY14" fmla="*/ 65811 h 2892370"/>
              <a:gd name="connsiteX15" fmla="*/ 2664822 w 2743200"/>
              <a:gd name="connsiteY15" fmla="*/ 26213 h 2892370"/>
              <a:gd name="connsiteX16" fmla="*/ 2743200 w 2743200"/>
              <a:gd name="connsiteY16" fmla="*/ 88 h 2892370"/>
              <a:gd name="connsiteX0" fmla="*/ 0 w 2743200"/>
              <a:gd name="connsiteY0" fmla="*/ 2891333 h 2892370"/>
              <a:gd name="connsiteX1" fmla="*/ 339634 w 2743200"/>
              <a:gd name="connsiteY1" fmla="*/ 2891333 h 2892370"/>
              <a:gd name="connsiteX2" fmla="*/ 600891 w 2743200"/>
              <a:gd name="connsiteY2" fmla="*/ 2883441 h 2892370"/>
              <a:gd name="connsiteX3" fmla="*/ 809897 w 2743200"/>
              <a:gd name="connsiteY3" fmla="*/ 2848607 h 2892370"/>
              <a:gd name="connsiteX4" fmla="*/ 1045028 w 2743200"/>
              <a:gd name="connsiteY4" fmla="*/ 2769413 h 2892370"/>
              <a:gd name="connsiteX5" fmla="*/ 1219200 w 2743200"/>
              <a:gd name="connsiteY5" fmla="*/ 2664910 h 2892370"/>
              <a:gd name="connsiteX6" fmla="*/ 1400447 w 2743200"/>
              <a:gd name="connsiteY6" fmla="*/ 2483595 h 2892370"/>
              <a:gd name="connsiteX7" fmla="*/ 1550125 w 2743200"/>
              <a:gd name="connsiteY7" fmla="*/ 2264316 h 2892370"/>
              <a:gd name="connsiteX8" fmla="*/ 1771786 w 2743200"/>
              <a:gd name="connsiteY8" fmla="*/ 1843924 h 2892370"/>
              <a:gd name="connsiteX9" fmla="*/ 1976845 w 2743200"/>
              <a:gd name="connsiteY9" fmla="*/ 1358625 h 2892370"/>
              <a:gd name="connsiteX10" fmla="*/ 2160542 w 2743200"/>
              <a:gd name="connsiteY10" fmla="*/ 890743 h 2892370"/>
              <a:gd name="connsiteX11" fmla="*/ 2321242 w 2743200"/>
              <a:gd name="connsiteY11" fmla="*/ 505185 h 2892370"/>
              <a:gd name="connsiteX12" fmla="*/ 2420982 w 2743200"/>
              <a:gd name="connsiteY12" fmla="*/ 304888 h 2892370"/>
              <a:gd name="connsiteX13" fmla="*/ 2512014 w 2743200"/>
              <a:gd name="connsiteY13" fmla="*/ 163169 h 2892370"/>
              <a:gd name="connsiteX14" fmla="*/ 2598352 w 2743200"/>
              <a:gd name="connsiteY14" fmla="*/ 65811 h 2892370"/>
              <a:gd name="connsiteX15" fmla="*/ 2664822 w 2743200"/>
              <a:gd name="connsiteY15" fmla="*/ 26213 h 2892370"/>
              <a:gd name="connsiteX16" fmla="*/ 2743200 w 2743200"/>
              <a:gd name="connsiteY16" fmla="*/ 88 h 2892370"/>
              <a:gd name="connsiteX0" fmla="*/ 0 w 2743200"/>
              <a:gd name="connsiteY0" fmla="*/ 2891366 h 2892403"/>
              <a:gd name="connsiteX1" fmla="*/ 339634 w 2743200"/>
              <a:gd name="connsiteY1" fmla="*/ 2891366 h 2892403"/>
              <a:gd name="connsiteX2" fmla="*/ 600891 w 2743200"/>
              <a:gd name="connsiteY2" fmla="*/ 2883474 h 2892403"/>
              <a:gd name="connsiteX3" fmla="*/ 809897 w 2743200"/>
              <a:gd name="connsiteY3" fmla="*/ 2848640 h 2892403"/>
              <a:gd name="connsiteX4" fmla="*/ 1045028 w 2743200"/>
              <a:gd name="connsiteY4" fmla="*/ 2769446 h 2892403"/>
              <a:gd name="connsiteX5" fmla="*/ 1219200 w 2743200"/>
              <a:gd name="connsiteY5" fmla="*/ 2664943 h 2892403"/>
              <a:gd name="connsiteX6" fmla="*/ 1400447 w 2743200"/>
              <a:gd name="connsiteY6" fmla="*/ 2483628 h 2892403"/>
              <a:gd name="connsiteX7" fmla="*/ 1550125 w 2743200"/>
              <a:gd name="connsiteY7" fmla="*/ 2264349 h 2892403"/>
              <a:gd name="connsiteX8" fmla="*/ 1771786 w 2743200"/>
              <a:gd name="connsiteY8" fmla="*/ 1843957 h 2892403"/>
              <a:gd name="connsiteX9" fmla="*/ 1976845 w 2743200"/>
              <a:gd name="connsiteY9" fmla="*/ 1358658 h 2892403"/>
              <a:gd name="connsiteX10" fmla="*/ 2160542 w 2743200"/>
              <a:gd name="connsiteY10" fmla="*/ 890776 h 2892403"/>
              <a:gd name="connsiteX11" fmla="*/ 2321242 w 2743200"/>
              <a:gd name="connsiteY11" fmla="*/ 505218 h 2892403"/>
              <a:gd name="connsiteX12" fmla="*/ 2420982 w 2743200"/>
              <a:gd name="connsiteY12" fmla="*/ 304921 h 2892403"/>
              <a:gd name="connsiteX13" fmla="*/ 2512014 w 2743200"/>
              <a:gd name="connsiteY13" fmla="*/ 163202 h 2892403"/>
              <a:gd name="connsiteX14" fmla="*/ 2598352 w 2743200"/>
              <a:gd name="connsiteY14" fmla="*/ 65844 h 2892403"/>
              <a:gd name="connsiteX15" fmla="*/ 2664822 w 2743200"/>
              <a:gd name="connsiteY15" fmla="*/ 21483 h 2892403"/>
              <a:gd name="connsiteX16" fmla="*/ 2743200 w 2743200"/>
              <a:gd name="connsiteY16" fmla="*/ 121 h 2892403"/>
              <a:gd name="connsiteX0" fmla="*/ 0 w 2743200"/>
              <a:gd name="connsiteY0" fmla="*/ 2891633 h 2892670"/>
              <a:gd name="connsiteX1" fmla="*/ 339634 w 2743200"/>
              <a:gd name="connsiteY1" fmla="*/ 2891633 h 2892670"/>
              <a:gd name="connsiteX2" fmla="*/ 600891 w 2743200"/>
              <a:gd name="connsiteY2" fmla="*/ 2883741 h 2892670"/>
              <a:gd name="connsiteX3" fmla="*/ 809897 w 2743200"/>
              <a:gd name="connsiteY3" fmla="*/ 2848907 h 2892670"/>
              <a:gd name="connsiteX4" fmla="*/ 1045028 w 2743200"/>
              <a:gd name="connsiteY4" fmla="*/ 2769713 h 2892670"/>
              <a:gd name="connsiteX5" fmla="*/ 1219200 w 2743200"/>
              <a:gd name="connsiteY5" fmla="*/ 2665210 h 2892670"/>
              <a:gd name="connsiteX6" fmla="*/ 1400447 w 2743200"/>
              <a:gd name="connsiteY6" fmla="*/ 2483895 h 2892670"/>
              <a:gd name="connsiteX7" fmla="*/ 1550125 w 2743200"/>
              <a:gd name="connsiteY7" fmla="*/ 2264616 h 2892670"/>
              <a:gd name="connsiteX8" fmla="*/ 1771786 w 2743200"/>
              <a:gd name="connsiteY8" fmla="*/ 1844224 h 2892670"/>
              <a:gd name="connsiteX9" fmla="*/ 1976845 w 2743200"/>
              <a:gd name="connsiteY9" fmla="*/ 1358925 h 2892670"/>
              <a:gd name="connsiteX10" fmla="*/ 2160542 w 2743200"/>
              <a:gd name="connsiteY10" fmla="*/ 891043 h 2892670"/>
              <a:gd name="connsiteX11" fmla="*/ 2321242 w 2743200"/>
              <a:gd name="connsiteY11" fmla="*/ 505485 h 2892670"/>
              <a:gd name="connsiteX12" fmla="*/ 2420982 w 2743200"/>
              <a:gd name="connsiteY12" fmla="*/ 305188 h 2892670"/>
              <a:gd name="connsiteX13" fmla="*/ 2512014 w 2743200"/>
              <a:gd name="connsiteY13" fmla="*/ 163469 h 2892670"/>
              <a:gd name="connsiteX14" fmla="*/ 2598352 w 2743200"/>
              <a:gd name="connsiteY14" fmla="*/ 66111 h 2892670"/>
              <a:gd name="connsiteX15" fmla="*/ 2664822 w 2743200"/>
              <a:gd name="connsiteY15" fmla="*/ 12225 h 2892670"/>
              <a:gd name="connsiteX16" fmla="*/ 2743200 w 2743200"/>
              <a:gd name="connsiteY16" fmla="*/ 388 h 2892670"/>
              <a:gd name="connsiteX0" fmla="*/ 0 w 2743200"/>
              <a:gd name="connsiteY0" fmla="*/ 2891501 h 2892538"/>
              <a:gd name="connsiteX1" fmla="*/ 339634 w 2743200"/>
              <a:gd name="connsiteY1" fmla="*/ 2891501 h 2892538"/>
              <a:gd name="connsiteX2" fmla="*/ 600891 w 2743200"/>
              <a:gd name="connsiteY2" fmla="*/ 2883609 h 2892538"/>
              <a:gd name="connsiteX3" fmla="*/ 809897 w 2743200"/>
              <a:gd name="connsiteY3" fmla="*/ 2848775 h 2892538"/>
              <a:gd name="connsiteX4" fmla="*/ 1045028 w 2743200"/>
              <a:gd name="connsiteY4" fmla="*/ 2769581 h 2892538"/>
              <a:gd name="connsiteX5" fmla="*/ 1219200 w 2743200"/>
              <a:gd name="connsiteY5" fmla="*/ 2665078 h 2892538"/>
              <a:gd name="connsiteX6" fmla="*/ 1400447 w 2743200"/>
              <a:gd name="connsiteY6" fmla="*/ 2483763 h 2892538"/>
              <a:gd name="connsiteX7" fmla="*/ 1550125 w 2743200"/>
              <a:gd name="connsiteY7" fmla="*/ 2264484 h 2892538"/>
              <a:gd name="connsiteX8" fmla="*/ 1771786 w 2743200"/>
              <a:gd name="connsiteY8" fmla="*/ 1844092 h 2892538"/>
              <a:gd name="connsiteX9" fmla="*/ 1976845 w 2743200"/>
              <a:gd name="connsiteY9" fmla="*/ 1358793 h 2892538"/>
              <a:gd name="connsiteX10" fmla="*/ 2160542 w 2743200"/>
              <a:gd name="connsiteY10" fmla="*/ 890911 h 2892538"/>
              <a:gd name="connsiteX11" fmla="*/ 2321242 w 2743200"/>
              <a:gd name="connsiteY11" fmla="*/ 505353 h 2892538"/>
              <a:gd name="connsiteX12" fmla="*/ 2420982 w 2743200"/>
              <a:gd name="connsiteY12" fmla="*/ 305056 h 2892538"/>
              <a:gd name="connsiteX13" fmla="*/ 2512014 w 2743200"/>
              <a:gd name="connsiteY13" fmla="*/ 163337 h 2892538"/>
              <a:gd name="connsiteX14" fmla="*/ 2598352 w 2743200"/>
              <a:gd name="connsiteY14" fmla="*/ 65979 h 2892538"/>
              <a:gd name="connsiteX15" fmla="*/ 2664822 w 2743200"/>
              <a:gd name="connsiteY15" fmla="*/ 14474 h 2892538"/>
              <a:gd name="connsiteX16" fmla="*/ 2743200 w 2743200"/>
              <a:gd name="connsiteY16" fmla="*/ 256 h 2892538"/>
              <a:gd name="connsiteX0" fmla="*/ 0 w 2403566"/>
              <a:gd name="connsiteY0" fmla="*/ 2891501 h 2891501"/>
              <a:gd name="connsiteX1" fmla="*/ 261257 w 2403566"/>
              <a:gd name="connsiteY1" fmla="*/ 2883609 h 2891501"/>
              <a:gd name="connsiteX2" fmla="*/ 470263 w 2403566"/>
              <a:gd name="connsiteY2" fmla="*/ 2848775 h 2891501"/>
              <a:gd name="connsiteX3" fmla="*/ 705394 w 2403566"/>
              <a:gd name="connsiteY3" fmla="*/ 2769581 h 2891501"/>
              <a:gd name="connsiteX4" fmla="*/ 879566 w 2403566"/>
              <a:gd name="connsiteY4" fmla="*/ 2665078 h 2891501"/>
              <a:gd name="connsiteX5" fmla="*/ 1060813 w 2403566"/>
              <a:gd name="connsiteY5" fmla="*/ 2483763 h 2891501"/>
              <a:gd name="connsiteX6" fmla="*/ 1210491 w 2403566"/>
              <a:gd name="connsiteY6" fmla="*/ 2264484 h 2891501"/>
              <a:gd name="connsiteX7" fmla="*/ 1432152 w 2403566"/>
              <a:gd name="connsiteY7" fmla="*/ 1844092 h 2891501"/>
              <a:gd name="connsiteX8" fmla="*/ 1637211 w 2403566"/>
              <a:gd name="connsiteY8" fmla="*/ 1358793 h 2891501"/>
              <a:gd name="connsiteX9" fmla="*/ 1820908 w 2403566"/>
              <a:gd name="connsiteY9" fmla="*/ 890911 h 2891501"/>
              <a:gd name="connsiteX10" fmla="*/ 1981608 w 2403566"/>
              <a:gd name="connsiteY10" fmla="*/ 505353 h 2891501"/>
              <a:gd name="connsiteX11" fmla="*/ 2081348 w 2403566"/>
              <a:gd name="connsiteY11" fmla="*/ 305056 h 2891501"/>
              <a:gd name="connsiteX12" fmla="*/ 2172380 w 2403566"/>
              <a:gd name="connsiteY12" fmla="*/ 163337 h 2891501"/>
              <a:gd name="connsiteX13" fmla="*/ 2258718 w 2403566"/>
              <a:gd name="connsiteY13" fmla="*/ 65979 h 2891501"/>
              <a:gd name="connsiteX14" fmla="*/ 2325188 w 2403566"/>
              <a:gd name="connsiteY14" fmla="*/ 14474 h 2891501"/>
              <a:gd name="connsiteX15" fmla="*/ 2403566 w 2403566"/>
              <a:gd name="connsiteY15" fmla="*/ 256 h 2891501"/>
              <a:gd name="connsiteX0" fmla="*/ 0 w 2142309"/>
              <a:gd name="connsiteY0" fmla="*/ 2883609 h 2883608"/>
              <a:gd name="connsiteX1" fmla="*/ 209006 w 2142309"/>
              <a:gd name="connsiteY1" fmla="*/ 2848775 h 2883608"/>
              <a:gd name="connsiteX2" fmla="*/ 444137 w 2142309"/>
              <a:gd name="connsiteY2" fmla="*/ 2769581 h 2883608"/>
              <a:gd name="connsiteX3" fmla="*/ 618309 w 2142309"/>
              <a:gd name="connsiteY3" fmla="*/ 2665078 h 2883608"/>
              <a:gd name="connsiteX4" fmla="*/ 799556 w 2142309"/>
              <a:gd name="connsiteY4" fmla="*/ 2483763 h 2883608"/>
              <a:gd name="connsiteX5" fmla="*/ 949234 w 2142309"/>
              <a:gd name="connsiteY5" fmla="*/ 2264484 h 2883608"/>
              <a:gd name="connsiteX6" fmla="*/ 1170895 w 2142309"/>
              <a:gd name="connsiteY6" fmla="*/ 1844092 h 2883608"/>
              <a:gd name="connsiteX7" fmla="*/ 1375954 w 2142309"/>
              <a:gd name="connsiteY7" fmla="*/ 1358793 h 2883608"/>
              <a:gd name="connsiteX8" fmla="*/ 1559651 w 2142309"/>
              <a:gd name="connsiteY8" fmla="*/ 890911 h 2883608"/>
              <a:gd name="connsiteX9" fmla="*/ 1720351 w 2142309"/>
              <a:gd name="connsiteY9" fmla="*/ 505353 h 2883608"/>
              <a:gd name="connsiteX10" fmla="*/ 1820091 w 2142309"/>
              <a:gd name="connsiteY10" fmla="*/ 305056 h 2883608"/>
              <a:gd name="connsiteX11" fmla="*/ 1911123 w 2142309"/>
              <a:gd name="connsiteY11" fmla="*/ 163337 h 2883608"/>
              <a:gd name="connsiteX12" fmla="*/ 1997461 w 2142309"/>
              <a:gd name="connsiteY12" fmla="*/ 65979 h 2883608"/>
              <a:gd name="connsiteX13" fmla="*/ 2063931 w 2142309"/>
              <a:gd name="connsiteY13" fmla="*/ 14474 h 2883608"/>
              <a:gd name="connsiteX14" fmla="*/ 2142309 w 2142309"/>
              <a:gd name="connsiteY14" fmla="*/ 256 h 2883608"/>
              <a:gd name="connsiteX0" fmla="*/ 0 w 1933303"/>
              <a:gd name="connsiteY0" fmla="*/ 2848775 h 2848774"/>
              <a:gd name="connsiteX1" fmla="*/ 235131 w 1933303"/>
              <a:gd name="connsiteY1" fmla="*/ 2769581 h 2848774"/>
              <a:gd name="connsiteX2" fmla="*/ 409303 w 1933303"/>
              <a:gd name="connsiteY2" fmla="*/ 2665078 h 2848774"/>
              <a:gd name="connsiteX3" fmla="*/ 590550 w 1933303"/>
              <a:gd name="connsiteY3" fmla="*/ 2483763 h 2848774"/>
              <a:gd name="connsiteX4" fmla="*/ 740228 w 1933303"/>
              <a:gd name="connsiteY4" fmla="*/ 2264484 h 2848774"/>
              <a:gd name="connsiteX5" fmla="*/ 961889 w 1933303"/>
              <a:gd name="connsiteY5" fmla="*/ 1844092 h 2848774"/>
              <a:gd name="connsiteX6" fmla="*/ 1166948 w 1933303"/>
              <a:gd name="connsiteY6" fmla="*/ 1358793 h 2848774"/>
              <a:gd name="connsiteX7" fmla="*/ 1350645 w 1933303"/>
              <a:gd name="connsiteY7" fmla="*/ 890911 h 2848774"/>
              <a:gd name="connsiteX8" fmla="*/ 1511345 w 1933303"/>
              <a:gd name="connsiteY8" fmla="*/ 505353 h 2848774"/>
              <a:gd name="connsiteX9" fmla="*/ 1611085 w 1933303"/>
              <a:gd name="connsiteY9" fmla="*/ 305056 h 2848774"/>
              <a:gd name="connsiteX10" fmla="*/ 1702117 w 1933303"/>
              <a:gd name="connsiteY10" fmla="*/ 163337 h 2848774"/>
              <a:gd name="connsiteX11" fmla="*/ 1788455 w 1933303"/>
              <a:gd name="connsiteY11" fmla="*/ 65979 h 2848774"/>
              <a:gd name="connsiteX12" fmla="*/ 1854925 w 1933303"/>
              <a:gd name="connsiteY12" fmla="*/ 14474 h 2848774"/>
              <a:gd name="connsiteX13" fmla="*/ 1933303 w 1933303"/>
              <a:gd name="connsiteY13" fmla="*/ 256 h 2848774"/>
              <a:gd name="connsiteX0" fmla="*/ 0 w 1698172"/>
              <a:gd name="connsiteY0" fmla="*/ 2769581 h 2769582"/>
              <a:gd name="connsiteX1" fmla="*/ 174172 w 1698172"/>
              <a:gd name="connsiteY1" fmla="*/ 2665078 h 2769582"/>
              <a:gd name="connsiteX2" fmla="*/ 355419 w 1698172"/>
              <a:gd name="connsiteY2" fmla="*/ 2483763 h 2769582"/>
              <a:gd name="connsiteX3" fmla="*/ 505097 w 1698172"/>
              <a:gd name="connsiteY3" fmla="*/ 2264484 h 2769582"/>
              <a:gd name="connsiteX4" fmla="*/ 726758 w 1698172"/>
              <a:gd name="connsiteY4" fmla="*/ 1844092 h 2769582"/>
              <a:gd name="connsiteX5" fmla="*/ 931817 w 1698172"/>
              <a:gd name="connsiteY5" fmla="*/ 1358793 h 2769582"/>
              <a:gd name="connsiteX6" fmla="*/ 1115514 w 1698172"/>
              <a:gd name="connsiteY6" fmla="*/ 890911 h 2769582"/>
              <a:gd name="connsiteX7" fmla="*/ 1276214 w 1698172"/>
              <a:gd name="connsiteY7" fmla="*/ 505353 h 2769582"/>
              <a:gd name="connsiteX8" fmla="*/ 1375954 w 1698172"/>
              <a:gd name="connsiteY8" fmla="*/ 305056 h 2769582"/>
              <a:gd name="connsiteX9" fmla="*/ 1466986 w 1698172"/>
              <a:gd name="connsiteY9" fmla="*/ 163337 h 2769582"/>
              <a:gd name="connsiteX10" fmla="*/ 1553324 w 1698172"/>
              <a:gd name="connsiteY10" fmla="*/ 65979 h 2769582"/>
              <a:gd name="connsiteX11" fmla="*/ 1619794 w 1698172"/>
              <a:gd name="connsiteY11" fmla="*/ 14474 h 2769582"/>
              <a:gd name="connsiteX12" fmla="*/ 1698172 w 1698172"/>
              <a:gd name="connsiteY12" fmla="*/ 256 h 2769582"/>
              <a:gd name="connsiteX0" fmla="*/ 0 w 1524000"/>
              <a:gd name="connsiteY0" fmla="*/ 2665078 h 2665078"/>
              <a:gd name="connsiteX1" fmla="*/ 181247 w 1524000"/>
              <a:gd name="connsiteY1" fmla="*/ 2483763 h 2665078"/>
              <a:gd name="connsiteX2" fmla="*/ 330925 w 1524000"/>
              <a:gd name="connsiteY2" fmla="*/ 2264484 h 2665078"/>
              <a:gd name="connsiteX3" fmla="*/ 552586 w 1524000"/>
              <a:gd name="connsiteY3" fmla="*/ 1844092 h 2665078"/>
              <a:gd name="connsiteX4" fmla="*/ 757645 w 1524000"/>
              <a:gd name="connsiteY4" fmla="*/ 1358793 h 2665078"/>
              <a:gd name="connsiteX5" fmla="*/ 941342 w 1524000"/>
              <a:gd name="connsiteY5" fmla="*/ 890911 h 2665078"/>
              <a:gd name="connsiteX6" fmla="*/ 1102042 w 1524000"/>
              <a:gd name="connsiteY6" fmla="*/ 505353 h 2665078"/>
              <a:gd name="connsiteX7" fmla="*/ 1201782 w 1524000"/>
              <a:gd name="connsiteY7" fmla="*/ 305056 h 2665078"/>
              <a:gd name="connsiteX8" fmla="*/ 1292814 w 1524000"/>
              <a:gd name="connsiteY8" fmla="*/ 163337 h 2665078"/>
              <a:gd name="connsiteX9" fmla="*/ 1379152 w 1524000"/>
              <a:gd name="connsiteY9" fmla="*/ 65979 h 2665078"/>
              <a:gd name="connsiteX10" fmla="*/ 1445622 w 1524000"/>
              <a:gd name="connsiteY10" fmla="*/ 14474 h 2665078"/>
              <a:gd name="connsiteX11" fmla="*/ 1524000 w 1524000"/>
              <a:gd name="connsiteY11" fmla="*/ 256 h 2665078"/>
              <a:gd name="connsiteX0" fmla="*/ 1 w 1342754"/>
              <a:gd name="connsiteY0" fmla="*/ 2483763 h 2483763"/>
              <a:gd name="connsiteX1" fmla="*/ 149679 w 1342754"/>
              <a:gd name="connsiteY1" fmla="*/ 2264484 h 2483763"/>
              <a:gd name="connsiteX2" fmla="*/ 371340 w 1342754"/>
              <a:gd name="connsiteY2" fmla="*/ 1844092 h 2483763"/>
              <a:gd name="connsiteX3" fmla="*/ 576399 w 1342754"/>
              <a:gd name="connsiteY3" fmla="*/ 1358793 h 2483763"/>
              <a:gd name="connsiteX4" fmla="*/ 760096 w 1342754"/>
              <a:gd name="connsiteY4" fmla="*/ 890911 h 2483763"/>
              <a:gd name="connsiteX5" fmla="*/ 920796 w 1342754"/>
              <a:gd name="connsiteY5" fmla="*/ 505353 h 2483763"/>
              <a:gd name="connsiteX6" fmla="*/ 1020536 w 1342754"/>
              <a:gd name="connsiteY6" fmla="*/ 305056 h 2483763"/>
              <a:gd name="connsiteX7" fmla="*/ 1111568 w 1342754"/>
              <a:gd name="connsiteY7" fmla="*/ 163337 h 2483763"/>
              <a:gd name="connsiteX8" fmla="*/ 1197906 w 1342754"/>
              <a:gd name="connsiteY8" fmla="*/ 65979 h 2483763"/>
              <a:gd name="connsiteX9" fmla="*/ 1264376 w 1342754"/>
              <a:gd name="connsiteY9" fmla="*/ 14474 h 2483763"/>
              <a:gd name="connsiteX10" fmla="*/ 1342754 w 1342754"/>
              <a:gd name="connsiteY10" fmla="*/ 256 h 2483763"/>
              <a:gd name="connsiteX0" fmla="*/ 0 w 1193075"/>
              <a:gd name="connsiteY0" fmla="*/ 2264484 h 2264484"/>
              <a:gd name="connsiteX1" fmla="*/ 221661 w 1193075"/>
              <a:gd name="connsiteY1" fmla="*/ 1844092 h 2264484"/>
              <a:gd name="connsiteX2" fmla="*/ 426720 w 1193075"/>
              <a:gd name="connsiteY2" fmla="*/ 1358793 h 2264484"/>
              <a:gd name="connsiteX3" fmla="*/ 610417 w 1193075"/>
              <a:gd name="connsiteY3" fmla="*/ 890911 h 2264484"/>
              <a:gd name="connsiteX4" fmla="*/ 771117 w 1193075"/>
              <a:gd name="connsiteY4" fmla="*/ 505353 h 2264484"/>
              <a:gd name="connsiteX5" fmla="*/ 870857 w 1193075"/>
              <a:gd name="connsiteY5" fmla="*/ 305056 h 2264484"/>
              <a:gd name="connsiteX6" fmla="*/ 961889 w 1193075"/>
              <a:gd name="connsiteY6" fmla="*/ 163337 h 2264484"/>
              <a:gd name="connsiteX7" fmla="*/ 1048227 w 1193075"/>
              <a:gd name="connsiteY7" fmla="*/ 65979 h 2264484"/>
              <a:gd name="connsiteX8" fmla="*/ 1114697 w 1193075"/>
              <a:gd name="connsiteY8" fmla="*/ 14474 h 2264484"/>
              <a:gd name="connsiteX9" fmla="*/ 1193075 w 1193075"/>
              <a:gd name="connsiteY9" fmla="*/ 256 h 2264484"/>
              <a:gd name="connsiteX0" fmla="*/ 0 w 971414"/>
              <a:gd name="connsiteY0" fmla="*/ 1844092 h 1844092"/>
              <a:gd name="connsiteX1" fmla="*/ 205059 w 971414"/>
              <a:gd name="connsiteY1" fmla="*/ 1358793 h 1844092"/>
              <a:gd name="connsiteX2" fmla="*/ 388756 w 971414"/>
              <a:gd name="connsiteY2" fmla="*/ 890911 h 1844092"/>
              <a:gd name="connsiteX3" fmla="*/ 549456 w 971414"/>
              <a:gd name="connsiteY3" fmla="*/ 505353 h 1844092"/>
              <a:gd name="connsiteX4" fmla="*/ 649196 w 971414"/>
              <a:gd name="connsiteY4" fmla="*/ 305056 h 1844092"/>
              <a:gd name="connsiteX5" fmla="*/ 740228 w 971414"/>
              <a:gd name="connsiteY5" fmla="*/ 163337 h 1844092"/>
              <a:gd name="connsiteX6" fmla="*/ 826566 w 971414"/>
              <a:gd name="connsiteY6" fmla="*/ 65979 h 1844092"/>
              <a:gd name="connsiteX7" fmla="*/ 893036 w 971414"/>
              <a:gd name="connsiteY7" fmla="*/ 14474 h 1844092"/>
              <a:gd name="connsiteX8" fmla="*/ 971414 w 971414"/>
              <a:gd name="connsiteY8" fmla="*/ 256 h 1844092"/>
              <a:gd name="connsiteX0" fmla="*/ 0 w 774377"/>
              <a:gd name="connsiteY0" fmla="*/ 2883950 h 2883950"/>
              <a:gd name="connsiteX1" fmla="*/ 8022 w 774377"/>
              <a:gd name="connsiteY1" fmla="*/ 1358793 h 2883950"/>
              <a:gd name="connsiteX2" fmla="*/ 191719 w 774377"/>
              <a:gd name="connsiteY2" fmla="*/ 890911 h 2883950"/>
              <a:gd name="connsiteX3" fmla="*/ 352419 w 774377"/>
              <a:gd name="connsiteY3" fmla="*/ 505353 h 2883950"/>
              <a:gd name="connsiteX4" fmla="*/ 452159 w 774377"/>
              <a:gd name="connsiteY4" fmla="*/ 305056 h 2883950"/>
              <a:gd name="connsiteX5" fmla="*/ 543191 w 774377"/>
              <a:gd name="connsiteY5" fmla="*/ 163337 h 2883950"/>
              <a:gd name="connsiteX6" fmla="*/ 629529 w 774377"/>
              <a:gd name="connsiteY6" fmla="*/ 65979 h 2883950"/>
              <a:gd name="connsiteX7" fmla="*/ 695999 w 774377"/>
              <a:gd name="connsiteY7" fmla="*/ 14474 h 2883950"/>
              <a:gd name="connsiteX8" fmla="*/ 774377 w 774377"/>
              <a:gd name="connsiteY8" fmla="*/ 256 h 2883950"/>
              <a:gd name="connsiteX0" fmla="*/ 0 w 774377"/>
              <a:gd name="connsiteY0" fmla="*/ 2883950 h 2883950"/>
              <a:gd name="connsiteX1" fmla="*/ 8022 w 774377"/>
              <a:gd name="connsiteY1" fmla="*/ 1358793 h 2883950"/>
              <a:gd name="connsiteX2" fmla="*/ 191719 w 774377"/>
              <a:gd name="connsiteY2" fmla="*/ 890911 h 2883950"/>
              <a:gd name="connsiteX3" fmla="*/ 352419 w 774377"/>
              <a:gd name="connsiteY3" fmla="*/ 505353 h 2883950"/>
              <a:gd name="connsiteX4" fmla="*/ 452159 w 774377"/>
              <a:gd name="connsiteY4" fmla="*/ 305056 h 2883950"/>
              <a:gd name="connsiteX5" fmla="*/ 543191 w 774377"/>
              <a:gd name="connsiteY5" fmla="*/ 163337 h 2883950"/>
              <a:gd name="connsiteX6" fmla="*/ 629529 w 774377"/>
              <a:gd name="connsiteY6" fmla="*/ 65979 h 2883950"/>
              <a:gd name="connsiteX7" fmla="*/ 695999 w 774377"/>
              <a:gd name="connsiteY7" fmla="*/ 14474 h 2883950"/>
              <a:gd name="connsiteX8" fmla="*/ 774377 w 774377"/>
              <a:gd name="connsiteY8" fmla="*/ 256 h 2883950"/>
              <a:gd name="connsiteX0" fmla="*/ 108882 w 883259"/>
              <a:gd name="connsiteY0" fmla="*/ 2883950 h 2883950"/>
              <a:gd name="connsiteX1" fmla="*/ 116904 w 883259"/>
              <a:gd name="connsiteY1" fmla="*/ 1358793 h 2883950"/>
              <a:gd name="connsiteX2" fmla="*/ 300601 w 883259"/>
              <a:gd name="connsiteY2" fmla="*/ 890911 h 2883950"/>
              <a:gd name="connsiteX3" fmla="*/ 461301 w 883259"/>
              <a:gd name="connsiteY3" fmla="*/ 505353 h 2883950"/>
              <a:gd name="connsiteX4" fmla="*/ 561041 w 883259"/>
              <a:gd name="connsiteY4" fmla="*/ 305056 h 2883950"/>
              <a:gd name="connsiteX5" fmla="*/ 652073 w 883259"/>
              <a:gd name="connsiteY5" fmla="*/ 163337 h 2883950"/>
              <a:gd name="connsiteX6" fmla="*/ 738411 w 883259"/>
              <a:gd name="connsiteY6" fmla="*/ 65979 h 2883950"/>
              <a:gd name="connsiteX7" fmla="*/ 804881 w 883259"/>
              <a:gd name="connsiteY7" fmla="*/ 14474 h 2883950"/>
              <a:gd name="connsiteX8" fmla="*/ 883259 w 883259"/>
              <a:gd name="connsiteY8" fmla="*/ 256 h 2883950"/>
              <a:gd name="connsiteX0" fmla="*/ 0 w 774377"/>
              <a:gd name="connsiteY0" fmla="*/ 2883950 h 2883950"/>
              <a:gd name="connsiteX1" fmla="*/ 8022 w 774377"/>
              <a:gd name="connsiteY1" fmla="*/ 1358793 h 2883950"/>
              <a:gd name="connsiteX2" fmla="*/ 191719 w 774377"/>
              <a:gd name="connsiteY2" fmla="*/ 890911 h 2883950"/>
              <a:gd name="connsiteX3" fmla="*/ 352419 w 774377"/>
              <a:gd name="connsiteY3" fmla="*/ 505353 h 2883950"/>
              <a:gd name="connsiteX4" fmla="*/ 452159 w 774377"/>
              <a:gd name="connsiteY4" fmla="*/ 305056 h 2883950"/>
              <a:gd name="connsiteX5" fmla="*/ 543191 w 774377"/>
              <a:gd name="connsiteY5" fmla="*/ 163337 h 2883950"/>
              <a:gd name="connsiteX6" fmla="*/ 629529 w 774377"/>
              <a:gd name="connsiteY6" fmla="*/ 65979 h 2883950"/>
              <a:gd name="connsiteX7" fmla="*/ 695999 w 774377"/>
              <a:gd name="connsiteY7" fmla="*/ 14474 h 2883950"/>
              <a:gd name="connsiteX8" fmla="*/ 774377 w 774377"/>
              <a:gd name="connsiteY8" fmla="*/ 256 h 2883950"/>
              <a:gd name="connsiteX0" fmla="*/ 0 w 774377"/>
              <a:gd name="connsiteY0" fmla="*/ 2883950 h 2883950"/>
              <a:gd name="connsiteX1" fmla="*/ 8022 w 774377"/>
              <a:gd name="connsiteY1" fmla="*/ 1358794 h 2883950"/>
              <a:gd name="connsiteX2" fmla="*/ 191719 w 774377"/>
              <a:gd name="connsiteY2" fmla="*/ 890911 h 2883950"/>
              <a:gd name="connsiteX3" fmla="*/ 352419 w 774377"/>
              <a:gd name="connsiteY3" fmla="*/ 505353 h 2883950"/>
              <a:gd name="connsiteX4" fmla="*/ 452159 w 774377"/>
              <a:gd name="connsiteY4" fmla="*/ 305056 h 2883950"/>
              <a:gd name="connsiteX5" fmla="*/ 543191 w 774377"/>
              <a:gd name="connsiteY5" fmla="*/ 163337 h 2883950"/>
              <a:gd name="connsiteX6" fmla="*/ 629529 w 774377"/>
              <a:gd name="connsiteY6" fmla="*/ 65979 h 2883950"/>
              <a:gd name="connsiteX7" fmla="*/ 695999 w 774377"/>
              <a:gd name="connsiteY7" fmla="*/ 14474 h 2883950"/>
              <a:gd name="connsiteX8" fmla="*/ 774377 w 774377"/>
              <a:gd name="connsiteY8" fmla="*/ 256 h 2883950"/>
              <a:gd name="connsiteX0" fmla="*/ 0 w 774377"/>
              <a:gd name="connsiteY0" fmla="*/ 2883950 h 2883950"/>
              <a:gd name="connsiteX1" fmla="*/ 8022 w 774377"/>
              <a:gd name="connsiteY1" fmla="*/ 1358794 h 2883950"/>
              <a:gd name="connsiteX2" fmla="*/ 191719 w 774377"/>
              <a:gd name="connsiteY2" fmla="*/ 890911 h 2883950"/>
              <a:gd name="connsiteX3" fmla="*/ 352419 w 774377"/>
              <a:gd name="connsiteY3" fmla="*/ 505353 h 2883950"/>
              <a:gd name="connsiteX4" fmla="*/ 452159 w 774377"/>
              <a:gd name="connsiteY4" fmla="*/ 305056 h 2883950"/>
              <a:gd name="connsiteX5" fmla="*/ 543191 w 774377"/>
              <a:gd name="connsiteY5" fmla="*/ 163337 h 2883950"/>
              <a:gd name="connsiteX6" fmla="*/ 629529 w 774377"/>
              <a:gd name="connsiteY6" fmla="*/ 65979 h 2883950"/>
              <a:gd name="connsiteX7" fmla="*/ 695999 w 774377"/>
              <a:gd name="connsiteY7" fmla="*/ 14474 h 2883950"/>
              <a:gd name="connsiteX8" fmla="*/ 774377 w 774377"/>
              <a:gd name="connsiteY8" fmla="*/ 256 h 2883950"/>
              <a:gd name="connsiteX0" fmla="*/ 0 w 774377"/>
              <a:gd name="connsiteY0" fmla="*/ 2883950 h 2883950"/>
              <a:gd name="connsiteX1" fmla="*/ 8022 w 774377"/>
              <a:gd name="connsiteY1" fmla="*/ 1358794 h 2883950"/>
              <a:gd name="connsiteX2" fmla="*/ 191719 w 774377"/>
              <a:gd name="connsiteY2" fmla="*/ 890911 h 2883950"/>
              <a:gd name="connsiteX3" fmla="*/ 352419 w 774377"/>
              <a:gd name="connsiteY3" fmla="*/ 505353 h 2883950"/>
              <a:gd name="connsiteX4" fmla="*/ 452159 w 774377"/>
              <a:gd name="connsiteY4" fmla="*/ 305056 h 2883950"/>
              <a:gd name="connsiteX5" fmla="*/ 543191 w 774377"/>
              <a:gd name="connsiteY5" fmla="*/ 163337 h 2883950"/>
              <a:gd name="connsiteX6" fmla="*/ 629529 w 774377"/>
              <a:gd name="connsiteY6" fmla="*/ 65979 h 2883950"/>
              <a:gd name="connsiteX7" fmla="*/ 695999 w 774377"/>
              <a:gd name="connsiteY7" fmla="*/ 14474 h 2883950"/>
              <a:gd name="connsiteX8" fmla="*/ 774377 w 774377"/>
              <a:gd name="connsiteY8" fmla="*/ 256 h 2883950"/>
              <a:gd name="connsiteX0" fmla="*/ 0 w 774377"/>
              <a:gd name="connsiteY0" fmla="*/ 2883950 h 2883950"/>
              <a:gd name="connsiteX1" fmla="*/ 8022 w 774377"/>
              <a:gd name="connsiteY1" fmla="*/ 1358794 h 2883950"/>
              <a:gd name="connsiteX2" fmla="*/ 191719 w 774377"/>
              <a:gd name="connsiteY2" fmla="*/ 890911 h 2883950"/>
              <a:gd name="connsiteX3" fmla="*/ 352419 w 774377"/>
              <a:gd name="connsiteY3" fmla="*/ 505353 h 2883950"/>
              <a:gd name="connsiteX4" fmla="*/ 452159 w 774377"/>
              <a:gd name="connsiteY4" fmla="*/ 305056 h 2883950"/>
              <a:gd name="connsiteX5" fmla="*/ 543191 w 774377"/>
              <a:gd name="connsiteY5" fmla="*/ 163337 h 2883950"/>
              <a:gd name="connsiteX6" fmla="*/ 629529 w 774377"/>
              <a:gd name="connsiteY6" fmla="*/ 65979 h 2883950"/>
              <a:gd name="connsiteX7" fmla="*/ 695999 w 774377"/>
              <a:gd name="connsiteY7" fmla="*/ 14474 h 2883950"/>
              <a:gd name="connsiteX8" fmla="*/ 774377 w 774377"/>
              <a:gd name="connsiteY8" fmla="*/ 256 h 2883950"/>
              <a:gd name="connsiteX0" fmla="*/ 21169 w 766355"/>
              <a:gd name="connsiteY0" fmla="*/ 2890928 h 2890928"/>
              <a:gd name="connsiteX1" fmla="*/ 0 w 766355"/>
              <a:gd name="connsiteY1" fmla="*/ 1358794 h 2890928"/>
              <a:gd name="connsiteX2" fmla="*/ 183697 w 766355"/>
              <a:gd name="connsiteY2" fmla="*/ 890911 h 2890928"/>
              <a:gd name="connsiteX3" fmla="*/ 344397 w 766355"/>
              <a:gd name="connsiteY3" fmla="*/ 505353 h 2890928"/>
              <a:gd name="connsiteX4" fmla="*/ 444137 w 766355"/>
              <a:gd name="connsiteY4" fmla="*/ 305056 h 2890928"/>
              <a:gd name="connsiteX5" fmla="*/ 535169 w 766355"/>
              <a:gd name="connsiteY5" fmla="*/ 163337 h 2890928"/>
              <a:gd name="connsiteX6" fmla="*/ 621507 w 766355"/>
              <a:gd name="connsiteY6" fmla="*/ 65979 h 2890928"/>
              <a:gd name="connsiteX7" fmla="*/ 687977 w 766355"/>
              <a:gd name="connsiteY7" fmla="*/ 14474 h 2890928"/>
              <a:gd name="connsiteX8" fmla="*/ 766355 w 766355"/>
              <a:gd name="connsiteY8" fmla="*/ 256 h 2890928"/>
              <a:gd name="connsiteX0" fmla="*/ 21169 w 766355"/>
              <a:gd name="connsiteY0" fmla="*/ 2890928 h 2890928"/>
              <a:gd name="connsiteX1" fmla="*/ 0 w 766355"/>
              <a:gd name="connsiteY1" fmla="*/ 1358794 h 2890928"/>
              <a:gd name="connsiteX2" fmla="*/ 183697 w 766355"/>
              <a:gd name="connsiteY2" fmla="*/ 890911 h 2890928"/>
              <a:gd name="connsiteX3" fmla="*/ 344397 w 766355"/>
              <a:gd name="connsiteY3" fmla="*/ 505353 h 2890928"/>
              <a:gd name="connsiteX4" fmla="*/ 444137 w 766355"/>
              <a:gd name="connsiteY4" fmla="*/ 305056 h 2890928"/>
              <a:gd name="connsiteX5" fmla="*/ 535169 w 766355"/>
              <a:gd name="connsiteY5" fmla="*/ 163337 h 2890928"/>
              <a:gd name="connsiteX6" fmla="*/ 621507 w 766355"/>
              <a:gd name="connsiteY6" fmla="*/ 65979 h 2890928"/>
              <a:gd name="connsiteX7" fmla="*/ 687977 w 766355"/>
              <a:gd name="connsiteY7" fmla="*/ 14474 h 2890928"/>
              <a:gd name="connsiteX8" fmla="*/ 766355 w 766355"/>
              <a:gd name="connsiteY8" fmla="*/ 256 h 2890928"/>
              <a:gd name="connsiteX0" fmla="*/ 50360 w 766355"/>
              <a:gd name="connsiteY0" fmla="*/ 2904886 h 2904886"/>
              <a:gd name="connsiteX1" fmla="*/ 0 w 766355"/>
              <a:gd name="connsiteY1" fmla="*/ 1358794 h 2904886"/>
              <a:gd name="connsiteX2" fmla="*/ 183697 w 766355"/>
              <a:gd name="connsiteY2" fmla="*/ 890911 h 2904886"/>
              <a:gd name="connsiteX3" fmla="*/ 344397 w 766355"/>
              <a:gd name="connsiteY3" fmla="*/ 505353 h 2904886"/>
              <a:gd name="connsiteX4" fmla="*/ 444137 w 766355"/>
              <a:gd name="connsiteY4" fmla="*/ 305056 h 2904886"/>
              <a:gd name="connsiteX5" fmla="*/ 535169 w 766355"/>
              <a:gd name="connsiteY5" fmla="*/ 163337 h 2904886"/>
              <a:gd name="connsiteX6" fmla="*/ 621507 w 766355"/>
              <a:gd name="connsiteY6" fmla="*/ 65979 h 2904886"/>
              <a:gd name="connsiteX7" fmla="*/ 687977 w 766355"/>
              <a:gd name="connsiteY7" fmla="*/ 14474 h 2904886"/>
              <a:gd name="connsiteX8" fmla="*/ 766355 w 766355"/>
              <a:gd name="connsiteY8" fmla="*/ 256 h 2904886"/>
              <a:gd name="connsiteX0" fmla="*/ 13872 w 766355"/>
              <a:gd name="connsiteY0" fmla="*/ 2890928 h 2890928"/>
              <a:gd name="connsiteX1" fmla="*/ 0 w 766355"/>
              <a:gd name="connsiteY1" fmla="*/ 1358794 h 2890928"/>
              <a:gd name="connsiteX2" fmla="*/ 183697 w 766355"/>
              <a:gd name="connsiteY2" fmla="*/ 890911 h 2890928"/>
              <a:gd name="connsiteX3" fmla="*/ 344397 w 766355"/>
              <a:gd name="connsiteY3" fmla="*/ 505353 h 2890928"/>
              <a:gd name="connsiteX4" fmla="*/ 444137 w 766355"/>
              <a:gd name="connsiteY4" fmla="*/ 305056 h 2890928"/>
              <a:gd name="connsiteX5" fmla="*/ 535169 w 766355"/>
              <a:gd name="connsiteY5" fmla="*/ 163337 h 2890928"/>
              <a:gd name="connsiteX6" fmla="*/ 621507 w 766355"/>
              <a:gd name="connsiteY6" fmla="*/ 65979 h 2890928"/>
              <a:gd name="connsiteX7" fmla="*/ 687977 w 766355"/>
              <a:gd name="connsiteY7" fmla="*/ 14474 h 2890928"/>
              <a:gd name="connsiteX8" fmla="*/ 766355 w 766355"/>
              <a:gd name="connsiteY8" fmla="*/ 256 h 2890928"/>
              <a:gd name="connsiteX0" fmla="*/ 13872 w 771907"/>
              <a:gd name="connsiteY0" fmla="*/ 2890928 h 2890928"/>
              <a:gd name="connsiteX1" fmla="*/ 0 w 771907"/>
              <a:gd name="connsiteY1" fmla="*/ 1358794 h 2890928"/>
              <a:gd name="connsiteX2" fmla="*/ 183697 w 771907"/>
              <a:gd name="connsiteY2" fmla="*/ 890911 h 2890928"/>
              <a:gd name="connsiteX3" fmla="*/ 344397 w 771907"/>
              <a:gd name="connsiteY3" fmla="*/ 505353 h 2890928"/>
              <a:gd name="connsiteX4" fmla="*/ 444137 w 771907"/>
              <a:gd name="connsiteY4" fmla="*/ 305056 h 2890928"/>
              <a:gd name="connsiteX5" fmla="*/ 535169 w 771907"/>
              <a:gd name="connsiteY5" fmla="*/ 163337 h 2890928"/>
              <a:gd name="connsiteX6" fmla="*/ 621507 w 771907"/>
              <a:gd name="connsiteY6" fmla="*/ 65979 h 2890928"/>
              <a:gd name="connsiteX7" fmla="*/ 687977 w 771907"/>
              <a:gd name="connsiteY7" fmla="*/ 14474 h 2890928"/>
              <a:gd name="connsiteX8" fmla="*/ 766355 w 771907"/>
              <a:gd name="connsiteY8" fmla="*/ 256 h 2890928"/>
              <a:gd name="connsiteX9" fmla="*/ 765452 w 771907"/>
              <a:gd name="connsiteY9" fmla="*/ 22741 h 2890928"/>
              <a:gd name="connsiteX0" fmla="*/ 13872 w 771907"/>
              <a:gd name="connsiteY0" fmla="*/ 2890928 h 2891073"/>
              <a:gd name="connsiteX1" fmla="*/ 0 w 771907"/>
              <a:gd name="connsiteY1" fmla="*/ 1358794 h 2891073"/>
              <a:gd name="connsiteX2" fmla="*/ 183697 w 771907"/>
              <a:gd name="connsiteY2" fmla="*/ 890911 h 2891073"/>
              <a:gd name="connsiteX3" fmla="*/ 344397 w 771907"/>
              <a:gd name="connsiteY3" fmla="*/ 505353 h 2891073"/>
              <a:gd name="connsiteX4" fmla="*/ 444137 w 771907"/>
              <a:gd name="connsiteY4" fmla="*/ 305056 h 2891073"/>
              <a:gd name="connsiteX5" fmla="*/ 535169 w 771907"/>
              <a:gd name="connsiteY5" fmla="*/ 163337 h 2891073"/>
              <a:gd name="connsiteX6" fmla="*/ 621507 w 771907"/>
              <a:gd name="connsiteY6" fmla="*/ 65979 h 2891073"/>
              <a:gd name="connsiteX7" fmla="*/ 687977 w 771907"/>
              <a:gd name="connsiteY7" fmla="*/ 14474 h 2891073"/>
              <a:gd name="connsiteX8" fmla="*/ 766355 w 771907"/>
              <a:gd name="connsiteY8" fmla="*/ 256 h 2891073"/>
              <a:gd name="connsiteX9" fmla="*/ 765451 w 771907"/>
              <a:gd name="connsiteY9" fmla="*/ 2891073 h 2891073"/>
              <a:gd name="connsiteX0" fmla="*/ 13872 w 771907"/>
              <a:gd name="connsiteY0" fmla="*/ 2890928 h 2891073"/>
              <a:gd name="connsiteX1" fmla="*/ 0 w 771907"/>
              <a:gd name="connsiteY1" fmla="*/ 1358794 h 2891073"/>
              <a:gd name="connsiteX2" fmla="*/ 183697 w 771907"/>
              <a:gd name="connsiteY2" fmla="*/ 890911 h 2891073"/>
              <a:gd name="connsiteX3" fmla="*/ 344397 w 771907"/>
              <a:gd name="connsiteY3" fmla="*/ 505353 h 2891073"/>
              <a:gd name="connsiteX4" fmla="*/ 444137 w 771907"/>
              <a:gd name="connsiteY4" fmla="*/ 305056 h 2891073"/>
              <a:gd name="connsiteX5" fmla="*/ 535169 w 771907"/>
              <a:gd name="connsiteY5" fmla="*/ 163337 h 2891073"/>
              <a:gd name="connsiteX6" fmla="*/ 621507 w 771907"/>
              <a:gd name="connsiteY6" fmla="*/ 65979 h 2891073"/>
              <a:gd name="connsiteX7" fmla="*/ 687977 w 771907"/>
              <a:gd name="connsiteY7" fmla="*/ 14474 h 2891073"/>
              <a:gd name="connsiteX8" fmla="*/ 766355 w 771907"/>
              <a:gd name="connsiteY8" fmla="*/ 256 h 2891073"/>
              <a:gd name="connsiteX9" fmla="*/ 765451 w 771907"/>
              <a:gd name="connsiteY9" fmla="*/ 2891073 h 2891073"/>
              <a:gd name="connsiteX10" fmla="*/ 13872 w 771907"/>
              <a:gd name="connsiteY10" fmla="*/ 2890928 h 2891073"/>
              <a:gd name="connsiteX0" fmla="*/ 25072 w 783107"/>
              <a:gd name="connsiteY0" fmla="*/ 2890928 h 2891073"/>
              <a:gd name="connsiteX1" fmla="*/ 194897 w 783107"/>
              <a:gd name="connsiteY1" fmla="*/ 890911 h 2891073"/>
              <a:gd name="connsiteX2" fmla="*/ 355597 w 783107"/>
              <a:gd name="connsiteY2" fmla="*/ 505353 h 2891073"/>
              <a:gd name="connsiteX3" fmla="*/ 455337 w 783107"/>
              <a:gd name="connsiteY3" fmla="*/ 305056 h 2891073"/>
              <a:gd name="connsiteX4" fmla="*/ 546369 w 783107"/>
              <a:gd name="connsiteY4" fmla="*/ 163337 h 2891073"/>
              <a:gd name="connsiteX5" fmla="*/ 632707 w 783107"/>
              <a:gd name="connsiteY5" fmla="*/ 65979 h 2891073"/>
              <a:gd name="connsiteX6" fmla="*/ 699177 w 783107"/>
              <a:gd name="connsiteY6" fmla="*/ 14474 h 2891073"/>
              <a:gd name="connsiteX7" fmla="*/ 777555 w 783107"/>
              <a:gd name="connsiteY7" fmla="*/ 256 h 2891073"/>
              <a:gd name="connsiteX8" fmla="*/ 776651 w 783107"/>
              <a:gd name="connsiteY8" fmla="*/ 2891073 h 2891073"/>
              <a:gd name="connsiteX9" fmla="*/ 25072 w 783107"/>
              <a:gd name="connsiteY9" fmla="*/ 2890928 h 2891073"/>
              <a:gd name="connsiteX0" fmla="*/ 27721 w 785756"/>
              <a:gd name="connsiteY0" fmla="*/ 2890928 h 2891073"/>
              <a:gd name="connsiteX1" fmla="*/ 197546 w 785756"/>
              <a:gd name="connsiteY1" fmla="*/ 890911 h 2891073"/>
              <a:gd name="connsiteX2" fmla="*/ 358246 w 785756"/>
              <a:gd name="connsiteY2" fmla="*/ 505353 h 2891073"/>
              <a:gd name="connsiteX3" fmla="*/ 457986 w 785756"/>
              <a:gd name="connsiteY3" fmla="*/ 305056 h 2891073"/>
              <a:gd name="connsiteX4" fmla="*/ 549018 w 785756"/>
              <a:gd name="connsiteY4" fmla="*/ 163337 h 2891073"/>
              <a:gd name="connsiteX5" fmla="*/ 635356 w 785756"/>
              <a:gd name="connsiteY5" fmla="*/ 65979 h 2891073"/>
              <a:gd name="connsiteX6" fmla="*/ 701826 w 785756"/>
              <a:gd name="connsiteY6" fmla="*/ 14474 h 2891073"/>
              <a:gd name="connsiteX7" fmla="*/ 780204 w 785756"/>
              <a:gd name="connsiteY7" fmla="*/ 256 h 2891073"/>
              <a:gd name="connsiteX8" fmla="*/ 779300 w 785756"/>
              <a:gd name="connsiteY8" fmla="*/ 2891073 h 2891073"/>
              <a:gd name="connsiteX9" fmla="*/ 27721 w 785756"/>
              <a:gd name="connsiteY9" fmla="*/ 2890928 h 2891073"/>
              <a:gd name="connsiteX0" fmla="*/ 22434 w 780469"/>
              <a:gd name="connsiteY0" fmla="*/ 2890928 h 2891073"/>
              <a:gd name="connsiteX1" fmla="*/ 192259 w 780469"/>
              <a:gd name="connsiteY1" fmla="*/ 890911 h 2891073"/>
              <a:gd name="connsiteX2" fmla="*/ 352959 w 780469"/>
              <a:gd name="connsiteY2" fmla="*/ 505353 h 2891073"/>
              <a:gd name="connsiteX3" fmla="*/ 452699 w 780469"/>
              <a:gd name="connsiteY3" fmla="*/ 305056 h 2891073"/>
              <a:gd name="connsiteX4" fmla="*/ 543731 w 780469"/>
              <a:gd name="connsiteY4" fmla="*/ 163337 h 2891073"/>
              <a:gd name="connsiteX5" fmla="*/ 630069 w 780469"/>
              <a:gd name="connsiteY5" fmla="*/ 65979 h 2891073"/>
              <a:gd name="connsiteX6" fmla="*/ 696539 w 780469"/>
              <a:gd name="connsiteY6" fmla="*/ 14474 h 2891073"/>
              <a:gd name="connsiteX7" fmla="*/ 774917 w 780469"/>
              <a:gd name="connsiteY7" fmla="*/ 256 h 2891073"/>
              <a:gd name="connsiteX8" fmla="*/ 774013 w 780469"/>
              <a:gd name="connsiteY8" fmla="*/ 2891073 h 2891073"/>
              <a:gd name="connsiteX9" fmla="*/ 22434 w 780469"/>
              <a:gd name="connsiteY9" fmla="*/ 2890928 h 2891073"/>
              <a:gd name="connsiteX0" fmla="*/ 22434 w 780469"/>
              <a:gd name="connsiteY0" fmla="*/ 2890928 h 2891073"/>
              <a:gd name="connsiteX1" fmla="*/ 192259 w 780469"/>
              <a:gd name="connsiteY1" fmla="*/ 890911 h 2891073"/>
              <a:gd name="connsiteX2" fmla="*/ 352959 w 780469"/>
              <a:gd name="connsiteY2" fmla="*/ 505353 h 2891073"/>
              <a:gd name="connsiteX3" fmla="*/ 452699 w 780469"/>
              <a:gd name="connsiteY3" fmla="*/ 305056 h 2891073"/>
              <a:gd name="connsiteX4" fmla="*/ 543731 w 780469"/>
              <a:gd name="connsiteY4" fmla="*/ 163337 h 2891073"/>
              <a:gd name="connsiteX5" fmla="*/ 630069 w 780469"/>
              <a:gd name="connsiteY5" fmla="*/ 65979 h 2891073"/>
              <a:gd name="connsiteX6" fmla="*/ 696539 w 780469"/>
              <a:gd name="connsiteY6" fmla="*/ 14474 h 2891073"/>
              <a:gd name="connsiteX7" fmla="*/ 774917 w 780469"/>
              <a:gd name="connsiteY7" fmla="*/ 256 h 2891073"/>
              <a:gd name="connsiteX8" fmla="*/ 774013 w 780469"/>
              <a:gd name="connsiteY8" fmla="*/ 2891073 h 2891073"/>
              <a:gd name="connsiteX9" fmla="*/ 22434 w 780469"/>
              <a:gd name="connsiteY9" fmla="*/ 2890928 h 2891073"/>
              <a:gd name="connsiteX0" fmla="*/ 41303 w 653383"/>
              <a:gd name="connsiteY0" fmla="*/ 2925823 h 2925823"/>
              <a:gd name="connsiteX1" fmla="*/ 65173 w 653383"/>
              <a:gd name="connsiteY1" fmla="*/ 890911 h 2925823"/>
              <a:gd name="connsiteX2" fmla="*/ 225873 w 653383"/>
              <a:gd name="connsiteY2" fmla="*/ 505353 h 2925823"/>
              <a:gd name="connsiteX3" fmla="*/ 325613 w 653383"/>
              <a:gd name="connsiteY3" fmla="*/ 305056 h 2925823"/>
              <a:gd name="connsiteX4" fmla="*/ 416645 w 653383"/>
              <a:gd name="connsiteY4" fmla="*/ 163337 h 2925823"/>
              <a:gd name="connsiteX5" fmla="*/ 502983 w 653383"/>
              <a:gd name="connsiteY5" fmla="*/ 65979 h 2925823"/>
              <a:gd name="connsiteX6" fmla="*/ 569453 w 653383"/>
              <a:gd name="connsiteY6" fmla="*/ 14474 h 2925823"/>
              <a:gd name="connsiteX7" fmla="*/ 647831 w 653383"/>
              <a:gd name="connsiteY7" fmla="*/ 256 h 2925823"/>
              <a:gd name="connsiteX8" fmla="*/ 646927 w 653383"/>
              <a:gd name="connsiteY8" fmla="*/ 2891073 h 2925823"/>
              <a:gd name="connsiteX9" fmla="*/ 41303 w 653383"/>
              <a:gd name="connsiteY9" fmla="*/ 2925823 h 2925823"/>
              <a:gd name="connsiteX0" fmla="*/ 1 w 612081"/>
              <a:gd name="connsiteY0" fmla="*/ 2925823 h 2925823"/>
              <a:gd name="connsiteX1" fmla="*/ 23871 w 612081"/>
              <a:gd name="connsiteY1" fmla="*/ 890911 h 2925823"/>
              <a:gd name="connsiteX2" fmla="*/ 184571 w 612081"/>
              <a:gd name="connsiteY2" fmla="*/ 505353 h 2925823"/>
              <a:gd name="connsiteX3" fmla="*/ 284311 w 612081"/>
              <a:gd name="connsiteY3" fmla="*/ 305056 h 2925823"/>
              <a:gd name="connsiteX4" fmla="*/ 375343 w 612081"/>
              <a:gd name="connsiteY4" fmla="*/ 163337 h 2925823"/>
              <a:gd name="connsiteX5" fmla="*/ 461681 w 612081"/>
              <a:gd name="connsiteY5" fmla="*/ 65979 h 2925823"/>
              <a:gd name="connsiteX6" fmla="*/ 528151 w 612081"/>
              <a:gd name="connsiteY6" fmla="*/ 14474 h 2925823"/>
              <a:gd name="connsiteX7" fmla="*/ 606529 w 612081"/>
              <a:gd name="connsiteY7" fmla="*/ 256 h 2925823"/>
              <a:gd name="connsiteX8" fmla="*/ 605625 w 612081"/>
              <a:gd name="connsiteY8" fmla="*/ 2891073 h 2925823"/>
              <a:gd name="connsiteX9" fmla="*/ 1 w 612081"/>
              <a:gd name="connsiteY9" fmla="*/ 2925823 h 2925823"/>
              <a:gd name="connsiteX0" fmla="*/ 4779 w 594966"/>
              <a:gd name="connsiteY0" fmla="*/ 2904887 h 2904887"/>
              <a:gd name="connsiteX1" fmla="*/ 6756 w 594966"/>
              <a:gd name="connsiteY1" fmla="*/ 890911 h 2904887"/>
              <a:gd name="connsiteX2" fmla="*/ 167456 w 594966"/>
              <a:gd name="connsiteY2" fmla="*/ 505353 h 2904887"/>
              <a:gd name="connsiteX3" fmla="*/ 267196 w 594966"/>
              <a:gd name="connsiteY3" fmla="*/ 305056 h 2904887"/>
              <a:gd name="connsiteX4" fmla="*/ 358228 w 594966"/>
              <a:gd name="connsiteY4" fmla="*/ 163337 h 2904887"/>
              <a:gd name="connsiteX5" fmla="*/ 444566 w 594966"/>
              <a:gd name="connsiteY5" fmla="*/ 65979 h 2904887"/>
              <a:gd name="connsiteX6" fmla="*/ 511036 w 594966"/>
              <a:gd name="connsiteY6" fmla="*/ 14474 h 2904887"/>
              <a:gd name="connsiteX7" fmla="*/ 589414 w 594966"/>
              <a:gd name="connsiteY7" fmla="*/ 256 h 2904887"/>
              <a:gd name="connsiteX8" fmla="*/ 588510 w 594966"/>
              <a:gd name="connsiteY8" fmla="*/ 2891073 h 2904887"/>
              <a:gd name="connsiteX9" fmla="*/ 4779 w 594966"/>
              <a:gd name="connsiteY9" fmla="*/ 2904887 h 2904887"/>
              <a:gd name="connsiteX0" fmla="*/ 6875 w 597062"/>
              <a:gd name="connsiteY0" fmla="*/ 2904887 h 2904887"/>
              <a:gd name="connsiteX1" fmla="*/ 8852 w 597062"/>
              <a:gd name="connsiteY1" fmla="*/ 890911 h 2904887"/>
              <a:gd name="connsiteX2" fmla="*/ 169552 w 597062"/>
              <a:gd name="connsiteY2" fmla="*/ 505353 h 2904887"/>
              <a:gd name="connsiteX3" fmla="*/ 269292 w 597062"/>
              <a:gd name="connsiteY3" fmla="*/ 305056 h 2904887"/>
              <a:gd name="connsiteX4" fmla="*/ 360324 w 597062"/>
              <a:gd name="connsiteY4" fmla="*/ 163337 h 2904887"/>
              <a:gd name="connsiteX5" fmla="*/ 446662 w 597062"/>
              <a:gd name="connsiteY5" fmla="*/ 65979 h 2904887"/>
              <a:gd name="connsiteX6" fmla="*/ 513132 w 597062"/>
              <a:gd name="connsiteY6" fmla="*/ 14474 h 2904887"/>
              <a:gd name="connsiteX7" fmla="*/ 591510 w 597062"/>
              <a:gd name="connsiteY7" fmla="*/ 256 h 2904887"/>
              <a:gd name="connsiteX8" fmla="*/ 590606 w 597062"/>
              <a:gd name="connsiteY8" fmla="*/ 2891073 h 2904887"/>
              <a:gd name="connsiteX9" fmla="*/ 6875 w 597062"/>
              <a:gd name="connsiteY9" fmla="*/ 2904887 h 2904887"/>
              <a:gd name="connsiteX0" fmla="*/ 6876 w 597062"/>
              <a:gd name="connsiteY0" fmla="*/ 2890929 h 2891073"/>
              <a:gd name="connsiteX1" fmla="*/ 8852 w 597062"/>
              <a:gd name="connsiteY1" fmla="*/ 890911 h 2891073"/>
              <a:gd name="connsiteX2" fmla="*/ 169552 w 597062"/>
              <a:gd name="connsiteY2" fmla="*/ 505353 h 2891073"/>
              <a:gd name="connsiteX3" fmla="*/ 269292 w 597062"/>
              <a:gd name="connsiteY3" fmla="*/ 305056 h 2891073"/>
              <a:gd name="connsiteX4" fmla="*/ 360324 w 597062"/>
              <a:gd name="connsiteY4" fmla="*/ 163337 h 2891073"/>
              <a:gd name="connsiteX5" fmla="*/ 446662 w 597062"/>
              <a:gd name="connsiteY5" fmla="*/ 65979 h 2891073"/>
              <a:gd name="connsiteX6" fmla="*/ 513132 w 597062"/>
              <a:gd name="connsiteY6" fmla="*/ 14474 h 2891073"/>
              <a:gd name="connsiteX7" fmla="*/ 591510 w 597062"/>
              <a:gd name="connsiteY7" fmla="*/ 256 h 2891073"/>
              <a:gd name="connsiteX8" fmla="*/ 590606 w 597062"/>
              <a:gd name="connsiteY8" fmla="*/ 2891073 h 2891073"/>
              <a:gd name="connsiteX9" fmla="*/ 6876 w 597062"/>
              <a:gd name="connsiteY9" fmla="*/ 2890929 h 2891073"/>
              <a:gd name="connsiteX0" fmla="*/ 6876 w 597062"/>
              <a:gd name="connsiteY0" fmla="*/ 2890929 h 2891073"/>
              <a:gd name="connsiteX1" fmla="*/ 8852 w 597062"/>
              <a:gd name="connsiteY1" fmla="*/ 890911 h 2891073"/>
              <a:gd name="connsiteX2" fmla="*/ 169552 w 597062"/>
              <a:gd name="connsiteY2" fmla="*/ 505353 h 2891073"/>
              <a:gd name="connsiteX3" fmla="*/ 269292 w 597062"/>
              <a:gd name="connsiteY3" fmla="*/ 305056 h 2891073"/>
              <a:gd name="connsiteX4" fmla="*/ 360324 w 597062"/>
              <a:gd name="connsiteY4" fmla="*/ 163337 h 2891073"/>
              <a:gd name="connsiteX5" fmla="*/ 446662 w 597062"/>
              <a:gd name="connsiteY5" fmla="*/ 65979 h 2891073"/>
              <a:gd name="connsiteX6" fmla="*/ 513132 w 597062"/>
              <a:gd name="connsiteY6" fmla="*/ 14474 h 2891073"/>
              <a:gd name="connsiteX7" fmla="*/ 591510 w 597062"/>
              <a:gd name="connsiteY7" fmla="*/ 256 h 2891073"/>
              <a:gd name="connsiteX8" fmla="*/ 590606 w 597062"/>
              <a:gd name="connsiteY8" fmla="*/ 2891073 h 2891073"/>
              <a:gd name="connsiteX9" fmla="*/ 6876 w 597062"/>
              <a:gd name="connsiteY9" fmla="*/ 2890929 h 2891073"/>
              <a:gd name="connsiteX0" fmla="*/ 6876 w 597062"/>
              <a:gd name="connsiteY0" fmla="*/ 2890929 h 2891073"/>
              <a:gd name="connsiteX1" fmla="*/ 8852 w 597062"/>
              <a:gd name="connsiteY1" fmla="*/ 890911 h 2891073"/>
              <a:gd name="connsiteX2" fmla="*/ 169552 w 597062"/>
              <a:gd name="connsiteY2" fmla="*/ 505353 h 2891073"/>
              <a:gd name="connsiteX3" fmla="*/ 269292 w 597062"/>
              <a:gd name="connsiteY3" fmla="*/ 305056 h 2891073"/>
              <a:gd name="connsiteX4" fmla="*/ 360324 w 597062"/>
              <a:gd name="connsiteY4" fmla="*/ 163337 h 2891073"/>
              <a:gd name="connsiteX5" fmla="*/ 446662 w 597062"/>
              <a:gd name="connsiteY5" fmla="*/ 65979 h 2891073"/>
              <a:gd name="connsiteX6" fmla="*/ 513132 w 597062"/>
              <a:gd name="connsiteY6" fmla="*/ 14474 h 2891073"/>
              <a:gd name="connsiteX7" fmla="*/ 591510 w 597062"/>
              <a:gd name="connsiteY7" fmla="*/ 256 h 2891073"/>
              <a:gd name="connsiteX8" fmla="*/ 590606 w 597062"/>
              <a:gd name="connsiteY8" fmla="*/ 2891073 h 2891073"/>
              <a:gd name="connsiteX9" fmla="*/ 6876 w 597062"/>
              <a:gd name="connsiteY9" fmla="*/ 2890929 h 2891073"/>
              <a:gd name="connsiteX0" fmla="*/ 6876 w 597062"/>
              <a:gd name="connsiteY0" fmla="*/ 2890929 h 2891073"/>
              <a:gd name="connsiteX1" fmla="*/ 8852 w 597062"/>
              <a:gd name="connsiteY1" fmla="*/ 890911 h 2891073"/>
              <a:gd name="connsiteX2" fmla="*/ 169552 w 597062"/>
              <a:gd name="connsiteY2" fmla="*/ 505353 h 2891073"/>
              <a:gd name="connsiteX3" fmla="*/ 269292 w 597062"/>
              <a:gd name="connsiteY3" fmla="*/ 305056 h 2891073"/>
              <a:gd name="connsiteX4" fmla="*/ 360324 w 597062"/>
              <a:gd name="connsiteY4" fmla="*/ 163337 h 2891073"/>
              <a:gd name="connsiteX5" fmla="*/ 446662 w 597062"/>
              <a:gd name="connsiteY5" fmla="*/ 65979 h 2891073"/>
              <a:gd name="connsiteX6" fmla="*/ 513132 w 597062"/>
              <a:gd name="connsiteY6" fmla="*/ 14474 h 2891073"/>
              <a:gd name="connsiteX7" fmla="*/ 591510 w 597062"/>
              <a:gd name="connsiteY7" fmla="*/ 256 h 2891073"/>
              <a:gd name="connsiteX8" fmla="*/ 590606 w 597062"/>
              <a:gd name="connsiteY8" fmla="*/ 2891073 h 2891073"/>
              <a:gd name="connsiteX9" fmla="*/ 6876 w 597062"/>
              <a:gd name="connsiteY9" fmla="*/ 2890929 h 289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7062" h="2891073">
                <a:moveTo>
                  <a:pt x="6876" y="2890929"/>
                </a:moveTo>
                <a:cubicBezTo>
                  <a:pt x="7864" y="2909840"/>
                  <a:pt x="-10380" y="906893"/>
                  <a:pt x="8852" y="890911"/>
                </a:cubicBezTo>
                <a:cubicBezTo>
                  <a:pt x="12856" y="946945"/>
                  <a:pt x="126145" y="602995"/>
                  <a:pt x="169552" y="505353"/>
                </a:cubicBezTo>
                <a:cubicBezTo>
                  <a:pt x="212959" y="407711"/>
                  <a:pt x="237497" y="362059"/>
                  <a:pt x="269292" y="305056"/>
                </a:cubicBezTo>
                <a:cubicBezTo>
                  <a:pt x="301087" y="248053"/>
                  <a:pt x="330762" y="203183"/>
                  <a:pt x="360324" y="163337"/>
                </a:cubicBezTo>
                <a:cubicBezTo>
                  <a:pt x="389886" y="123491"/>
                  <a:pt x="421194" y="90790"/>
                  <a:pt x="446662" y="65979"/>
                </a:cubicBezTo>
                <a:cubicBezTo>
                  <a:pt x="472130" y="41169"/>
                  <a:pt x="488991" y="25428"/>
                  <a:pt x="513132" y="14474"/>
                </a:cubicBezTo>
                <a:cubicBezTo>
                  <a:pt x="537273" y="3520"/>
                  <a:pt x="561030" y="-1195"/>
                  <a:pt x="591510" y="256"/>
                </a:cubicBezTo>
                <a:cubicBezTo>
                  <a:pt x="604422" y="1634"/>
                  <a:pt x="590794" y="2886389"/>
                  <a:pt x="590606" y="2891073"/>
                </a:cubicBezTo>
                <a:cubicBezTo>
                  <a:pt x="396029" y="2891025"/>
                  <a:pt x="-10181" y="2883998"/>
                  <a:pt x="6876" y="2890929"/>
                </a:cubicBezTo>
                <a:close/>
              </a:path>
            </a:pathLst>
          </a:cu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86" name="Freeform 85"/>
          <p:cNvSpPr/>
          <p:nvPr/>
        </p:nvSpPr>
        <p:spPr bwMode="auto">
          <a:xfrm flipH="1">
            <a:off x="7173713" y="3194407"/>
            <a:ext cx="1794181" cy="1973907"/>
          </a:xfrm>
          <a:custGeom>
            <a:avLst/>
            <a:gdLst>
              <a:gd name="connsiteX0" fmla="*/ 0 w 3866605"/>
              <a:gd name="connsiteY0" fmla="*/ 2891330 h 2893005"/>
              <a:gd name="connsiteX1" fmla="*/ 339634 w 3866605"/>
              <a:gd name="connsiteY1" fmla="*/ 2891330 h 2893005"/>
              <a:gd name="connsiteX2" fmla="*/ 600891 w 3866605"/>
              <a:gd name="connsiteY2" fmla="*/ 2873913 h 2893005"/>
              <a:gd name="connsiteX3" fmla="*/ 809897 w 3866605"/>
              <a:gd name="connsiteY3" fmla="*/ 2839079 h 2893005"/>
              <a:gd name="connsiteX4" fmla="*/ 1045028 w 3866605"/>
              <a:gd name="connsiteY4" fmla="*/ 2769410 h 2893005"/>
              <a:gd name="connsiteX5" fmla="*/ 1219200 w 3866605"/>
              <a:gd name="connsiteY5" fmla="*/ 2664907 h 2893005"/>
              <a:gd name="connsiteX6" fmla="*/ 1419497 w 3866605"/>
              <a:gd name="connsiteY6" fmla="*/ 2490736 h 2893005"/>
              <a:gd name="connsiteX7" fmla="*/ 1550125 w 3866605"/>
              <a:gd name="connsiteY7" fmla="*/ 2264313 h 2893005"/>
              <a:gd name="connsiteX8" fmla="*/ 1776548 w 3866605"/>
              <a:gd name="connsiteY8" fmla="*/ 1846302 h 2893005"/>
              <a:gd name="connsiteX9" fmla="*/ 1976845 w 3866605"/>
              <a:gd name="connsiteY9" fmla="*/ 1358622 h 2893005"/>
              <a:gd name="connsiteX10" fmla="*/ 2151017 w 3866605"/>
              <a:gd name="connsiteY10" fmla="*/ 888359 h 2893005"/>
              <a:gd name="connsiteX11" fmla="*/ 2316480 w 3866605"/>
              <a:gd name="connsiteY11" fmla="*/ 505182 h 2893005"/>
              <a:gd name="connsiteX12" fmla="*/ 2420982 w 3866605"/>
              <a:gd name="connsiteY12" fmla="*/ 304885 h 2893005"/>
              <a:gd name="connsiteX13" fmla="*/ 2516777 w 3866605"/>
              <a:gd name="connsiteY13" fmla="*/ 165547 h 2893005"/>
              <a:gd name="connsiteX14" fmla="*/ 2586445 w 3866605"/>
              <a:gd name="connsiteY14" fmla="*/ 61045 h 2893005"/>
              <a:gd name="connsiteX15" fmla="*/ 2664822 w 3866605"/>
              <a:gd name="connsiteY15" fmla="*/ 26210 h 2893005"/>
              <a:gd name="connsiteX16" fmla="*/ 2743200 w 3866605"/>
              <a:gd name="connsiteY16" fmla="*/ 85 h 2893005"/>
              <a:gd name="connsiteX17" fmla="*/ 2847702 w 3866605"/>
              <a:gd name="connsiteY17" fmla="*/ 34919 h 2893005"/>
              <a:gd name="connsiteX18" fmla="*/ 2908662 w 3866605"/>
              <a:gd name="connsiteY18" fmla="*/ 95879 h 2893005"/>
              <a:gd name="connsiteX19" fmla="*/ 2978331 w 3866605"/>
              <a:gd name="connsiteY19" fmla="*/ 165547 h 2893005"/>
              <a:gd name="connsiteX20" fmla="*/ 3074125 w 3866605"/>
              <a:gd name="connsiteY20" fmla="*/ 331010 h 2893005"/>
              <a:gd name="connsiteX21" fmla="*/ 3187337 w 3866605"/>
              <a:gd name="connsiteY21" fmla="*/ 548725 h 2893005"/>
              <a:gd name="connsiteX22" fmla="*/ 3492137 w 3866605"/>
              <a:gd name="connsiteY22" fmla="*/ 1323787 h 2893005"/>
              <a:gd name="connsiteX23" fmla="*/ 3587931 w 3866605"/>
              <a:gd name="connsiteY23" fmla="*/ 1576336 h 2893005"/>
              <a:gd name="connsiteX24" fmla="*/ 3692434 w 3866605"/>
              <a:gd name="connsiteY24" fmla="*/ 1828885 h 2893005"/>
              <a:gd name="connsiteX25" fmla="*/ 3866605 w 3866605"/>
              <a:gd name="connsiteY25" fmla="*/ 2142393 h 2893005"/>
              <a:gd name="connsiteX0" fmla="*/ 0 w 3692434"/>
              <a:gd name="connsiteY0" fmla="*/ 2891330 h 2893005"/>
              <a:gd name="connsiteX1" fmla="*/ 339634 w 3692434"/>
              <a:gd name="connsiteY1" fmla="*/ 2891330 h 2893005"/>
              <a:gd name="connsiteX2" fmla="*/ 600891 w 3692434"/>
              <a:gd name="connsiteY2" fmla="*/ 2873913 h 2893005"/>
              <a:gd name="connsiteX3" fmla="*/ 809897 w 3692434"/>
              <a:gd name="connsiteY3" fmla="*/ 2839079 h 2893005"/>
              <a:gd name="connsiteX4" fmla="*/ 1045028 w 3692434"/>
              <a:gd name="connsiteY4" fmla="*/ 2769410 h 2893005"/>
              <a:gd name="connsiteX5" fmla="*/ 1219200 w 3692434"/>
              <a:gd name="connsiteY5" fmla="*/ 2664907 h 2893005"/>
              <a:gd name="connsiteX6" fmla="*/ 1419497 w 3692434"/>
              <a:gd name="connsiteY6" fmla="*/ 2490736 h 2893005"/>
              <a:gd name="connsiteX7" fmla="*/ 1550125 w 3692434"/>
              <a:gd name="connsiteY7" fmla="*/ 2264313 h 2893005"/>
              <a:gd name="connsiteX8" fmla="*/ 1776548 w 3692434"/>
              <a:gd name="connsiteY8" fmla="*/ 1846302 h 2893005"/>
              <a:gd name="connsiteX9" fmla="*/ 1976845 w 3692434"/>
              <a:gd name="connsiteY9" fmla="*/ 1358622 h 2893005"/>
              <a:gd name="connsiteX10" fmla="*/ 2151017 w 3692434"/>
              <a:gd name="connsiteY10" fmla="*/ 888359 h 2893005"/>
              <a:gd name="connsiteX11" fmla="*/ 2316480 w 3692434"/>
              <a:gd name="connsiteY11" fmla="*/ 505182 h 2893005"/>
              <a:gd name="connsiteX12" fmla="*/ 2420982 w 3692434"/>
              <a:gd name="connsiteY12" fmla="*/ 304885 h 2893005"/>
              <a:gd name="connsiteX13" fmla="*/ 2516777 w 3692434"/>
              <a:gd name="connsiteY13" fmla="*/ 165547 h 2893005"/>
              <a:gd name="connsiteX14" fmla="*/ 2586445 w 3692434"/>
              <a:gd name="connsiteY14" fmla="*/ 61045 h 2893005"/>
              <a:gd name="connsiteX15" fmla="*/ 2664822 w 3692434"/>
              <a:gd name="connsiteY15" fmla="*/ 26210 h 2893005"/>
              <a:gd name="connsiteX16" fmla="*/ 2743200 w 3692434"/>
              <a:gd name="connsiteY16" fmla="*/ 85 h 2893005"/>
              <a:gd name="connsiteX17" fmla="*/ 2847702 w 3692434"/>
              <a:gd name="connsiteY17" fmla="*/ 34919 h 2893005"/>
              <a:gd name="connsiteX18" fmla="*/ 2908662 w 3692434"/>
              <a:gd name="connsiteY18" fmla="*/ 95879 h 2893005"/>
              <a:gd name="connsiteX19" fmla="*/ 2978331 w 3692434"/>
              <a:gd name="connsiteY19" fmla="*/ 165547 h 2893005"/>
              <a:gd name="connsiteX20" fmla="*/ 3074125 w 3692434"/>
              <a:gd name="connsiteY20" fmla="*/ 331010 h 2893005"/>
              <a:gd name="connsiteX21" fmla="*/ 3187337 w 3692434"/>
              <a:gd name="connsiteY21" fmla="*/ 548725 h 2893005"/>
              <a:gd name="connsiteX22" fmla="*/ 3492137 w 3692434"/>
              <a:gd name="connsiteY22" fmla="*/ 1323787 h 2893005"/>
              <a:gd name="connsiteX23" fmla="*/ 3587931 w 3692434"/>
              <a:gd name="connsiteY23" fmla="*/ 1576336 h 2893005"/>
              <a:gd name="connsiteX24" fmla="*/ 3692434 w 3692434"/>
              <a:gd name="connsiteY24" fmla="*/ 1828885 h 2893005"/>
              <a:gd name="connsiteX0" fmla="*/ 0 w 3587931"/>
              <a:gd name="connsiteY0" fmla="*/ 2891330 h 2893005"/>
              <a:gd name="connsiteX1" fmla="*/ 339634 w 3587931"/>
              <a:gd name="connsiteY1" fmla="*/ 2891330 h 2893005"/>
              <a:gd name="connsiteX2" fmla="*/ 600891 w 3587931"/>
              <a:gd name="connsiteY2" fmla="*/ 2873913 h 2893005"/>
              <a:gd name="connsiteX3" fmla="*/ 809897 w 3587931"/>
              <a:gd name="connsiteY3" fmla="*/ 2839079 h 2893005"/>
              <a:gd name="connsiteX4" fmla="*/ 1045028 w 3587931"/>
              <a:gd name="connsiteY4" fmla="*/ 2769410 h 2893005"/>
              <a:gd name="connsiteX5" fmla="*/ 1219200 w 3587931"/>
              <a:gd name="connsiteY5" fmla="*/ 2664907 h 2893005"/>
              <a:gd name="connsiteX6" fmla="*/ 1419497 w 3587931"/>
              <a:gd name="connsiteY6" fmla="*/ 2490736 h 2893005"/>
              <a:gd name="connsiteX7" fmla="*/ 1550125 w 3587931"/>
              <a:gd name="connsiteY7" fmla="*/ 2264313 h 2893005"/>
              <a:gd name="connsiteX8" fmla="*/ 1776548 w 3587931"/>
              <a:gd name="connsiteY8" fmla="*/ 1846302 h 2893005"/>
              <a:gd name="connsiteX9" fmla="*/ 1976845 w 3587931"/>
              <a:gd name="connsiteY9" fmla="*/ 1358622 h 2893005"/>
              <a:gd name="connsiteX10" fmla="*/ 2151017 w 3587931"/>
              <a:gd name="connsiteY10" fmla="*/ 888359 h 2893005"/>
              <a:gd name="connsiteX11" fmla="*/ 2316480 w 3587931"/>
              <a:gd name="connsiteY11" fmla="*/ 505182 h 2893005"/>
              <a:gd name="connsiteX12" fmla="*/ 2420982 w 3587931"/>
              <a:gd name="connsiteY12" fmla="*/ 304885 h 2893005"/>
              <a:gd name="connsiteX13" fmla="*/ 2516777 w 3587931"/>
              <a:gd name="connsiteY13" fmla="*/ 165547 h 2893005"/>
              <a:gd name="connsiteX14" fmla="*/ 2586445 w 3587931"/>
              <a:gd name="connsiteY14" fmla="*/ 61045 h 2893005"/>
              <a:gd name="connsiteX15" fmla="*/ 2664822 w 3587931"/>
              <a:gd name="connsiteY15" fmla="*/ 26210 h 2893005"/>
              <a:gd name="connsiteX16" fmla="*/ 2743200 w 3587931"/>
              <a:gd name="connsiteY16" fmla="*/ 85 h 2893005"/>
              <a:gd name="connsiteX17" fmla="*/ 2847702 w 3587931"/>
              <a:gd name="connsiteY17" fmla="*/ 34919 h 2893005"/>
              <a:gd name="connsiteX18" fmla="*/ 2908662 w 3587931"/>
              <a:gd name="connsiteY18" fmla="*/ 95879 h 2893005"/>
              <a:gd name="connsiteX19" fmla="*/ 2978331 w 3587931"/>
              <a:gd name="connsiteY19" fmla="*/ 165547 h 2893005"/>
              <a:gd name="connsiteX20" fmla="*/ 3074125 w 3587931"/>
              <a:gd name="connsiteY20" fmla="*/ 331010 h 2893005"/>
              <a:gd name="connsiteX21" fmla="*/ 3187337 w 3587931"/>
              <a:gd name="connsiteY21" fmla="*/ 548725 h 2893005"/>
              <a:gd name="connsiteX22" fmla="*/ 3492137 w 3587931"/>
              <a:gd name="connsiteY22" fmla="*/ 1323787 h 2893005"/>
              <a:gd name="connsiteX23" fmla="*/ 3587931 w 3587931"/>
              <a:gd name="connsiteY23" fmla="*/ 1576336 h 2893005"/>
              <a:gd name="connsiteX0" fmla="*/ 0 w 3492137"/>
              <a:gd name="connsiteY0" fmla="*/ 2891330 h 2893005"/>
              <a:gd name="connsiteX1" fmla="*/ 339634 w 3492137"/>
              <a:gd name="connsiteY1" fmla="*/ 2891330 h 2893005"/>
              <a:gd name="connsiteX2" fmla="*/ 600891 w 3492137"/>
              <a:gd name="connsiteY2" fmla="*/ 2873913 h 2893005"/>
              <a:gd name="connsiteX3" fmla="*/ 809897 w 3492137"/>
              <a:gd name="connsiteY3" fmla="*/ 2839079 h 2893005"/>
              <a:gd name="connsiteX4" fmla="*/ 1045028 w 3492137"/>
              <a:gd name="connsiteY4" fmla="*/ 2769410 h 2893005"/>
              <a:gd name="connsiteX5" fmla="*/ 1219200 w 3492137"/>
              <a:gd name="connsiteY5" fmla="*/ 2664907 h 2893005"/>
              <a:gd name="connsiteX6" fmla="*/ 1419497 w 3492137"/>
              <a:gd name="connsiteY6" fmla="*/ 2490736 h 2893005"/>
              <a:gd name="connsiteX7" fmla="*/ 1550125 w 3492137"/>
              <a:gd name="connsiteY7" fmla="*/ 2264313 h 2893005"/>
              <a:gd name="connsiteX8" fmla="*/ 1776548 w 3492137"/>
              <a:gd name="connsiteY8" fmla="*/ 1846302 h 2893005"/>
              <a:gd name="connsiteX9" fmla="*/ 1976845 w 3492137"/>
              <a:gd name="connsiteY9" fmla="*/ 1358622 h 2893005"/>
              <a:gd name="connsiteX10" fmla="*/ 2151017 w 3492137"/>
              <a:gd name="connsiteY10" fmla="*/ 888359 h 2893005"/>
              <a:gd name="connsiteX11" fmla="*/ 2316480 w 3492137"/>
              <a:gd name="connsiteY11" fmla="*/ 505182 h 2893005"/>
              <a:gd name="connsiteX12" fmla="*/ 2420982 w 3492137"/>
              <a:gd name="connsiteY12" fmla="*/ 304885 h 2893005"/>
              <a:gd name="connsiteX13" fmla="*/ 2516777 w 3492137"/>
              <a:gd name="connsiteY13" fmla="*/ 165547 h 2893005"/>
              <a:gd name="connsiteX14" fmla="*/ 2586445 w 3492137"/>
              <a:gd name="connsiteY14" fmla="*/ 61045 h 2893005"/>
              <a:gd name="connsiteX15" fmla="*/ 2664822 w 3492137"/>
              <a:gd name="connsiteY15" fmla="*/ 26210 h 2893005"/>
              <a:gd name="connsiteX16" fmla="*/ 2743200 w 3492137"/>
              <a:gd name="connsiteY16" fmla="*/ 85 h 2893005"/>
              <a:gd name="connsiteX17" fmla="*/ 2847702 w 3492137"/>
              <a:gd name="connsiteY17" fmla="*/ 34919 h 2893005"/>
              <a:gd name="connsiteX18" fmla="*/ 2908662 w 3492137"/>
              <a:gd name="connsiteY18" fmla="*/ 95879 h 2893005"/>
              <a:gd name="connsiteX19" fmla="*/ 2978331 w 3492137"/>
              <a:gd name="connsiteY19" fmla="*/ 165547 h 2893005"/>
              <a:gd name="connsiteX20" fmla="*/ 3074125 w 3492137"/>
              <a:gd name="connsiteY20" fmla="*/ 331010 h 2893005"/>
              <a:gd name="connsiteX21" fmla="*/ 3187337 w 3492137"/>
              <a:gd name="connsiteY21" fmla="*/ 548725 h 2893005"/>
              <a:gd name="connsiteX22" fmla="*/ 3492137 w 3492137"/>
              <a:gd name="connsiteY22" fmla="*/ 1323787 h 2893005"/>
              <a:gd name="connsiteX0" fmla="*/ 0 w 3187337"/>
              <a:gd name="connsiteY0" fmla="*/ 2891330 h 2893005"/>
              <a:gd name="connsiteX1" fmla="*/ 339634 w 3187337"/>
              <a:gd name="connsiteY1" fmla="*/ 2891330 h 2893005"/>
              <a:gd name="connsiteX2" fmla="*/ 600891 w 3187337"/>
              <a:gd name="connsiteY2" fmla="*/ 2873913 h 2893005"/>
              <a:gd name="connsiteX3" fmla="*/ 809897 w 3187337"/>
              <a:gd name="connsiteY3" fmla="*/ 2839079 h 2893005"/>
              <a:gd name="connsiteX4" fmla="*/ 1045028 w 3187337"/>
              <a:gd name="connsiteY4" fmla="*/ 2769410 h 2893005"/>
              <a:gd name="connsiteX5" fmla="*/ 1219200 w 3187337"/>
              <a:gd name="connsiteY5" fmla="*/ 2664907 h 2893005"/>
              <a:gd name="connsiteX6" fmla="*/ 1419497 w 3187337"/>
              <a:gd name="connsiteY6" fmla="*/ 2490736 h 2893005"/>
              <a:gd name="connsiteX7" fmla="*/ 1550125 w 3187337"/>
              <a:gd name="connsiteY7" fmla="*/ 2264313 h 2893005"/>
              <a:gd name="connsiteX8" fmla="*/ 1776548 w 3187337"/>
              <a:gd name="connsiteY8" fmla="*/ 1846302 h 2893005"/>
              <a:gd name="connsiteX9" fmla="*/ 1976845 w 3187337"/>
              <a:gd name="connsiteY9" fmla="*/ 1358622 h 2893005"/>
              <a:gd name="connsiteX10" fmla="*/ 2151017 w 3187337"/>
              <a:gd name="connsiteY10" fmla="*/ 888359 h 2893005"/>
              <a:gd name="connsiteX11" fmla="*/ 2316480 w 3187337"/>
              <a:gd name="connsiteY11" fmla="*/ 505182 h 2893005"/>
              <a:gd name="connsiteX12" fmla="*/ 2420982 w 3187337"/>
              <a:gd name="connsiteY12" fmla="*/ 304885 h 2893005"/>
              <a:gd name="connsiteX13" fmla="*/ 2516777 w 3187337"/>
              <a:gd name="connsiteY13" fmla="*/ 165547 h 2893005"/>
              <a:gd name="connsiteX14" fmla="*/ 2586445 w 3187337"/>
              <a:gd name="connsiteY14" fmla="*/ 61045 h 2893005"/>
              <a:gd name="connsiteX15" fmla="*/ 2664822 w 3187337"/>
              <a:gd name="connsiteY15" fmla="*/ 26210 h 2893005"/>
              <a:gd name="connsiteX16" fmla="*/ 2743200 w 3187337"/>
              <a:gd name="connsiteY16" fmla="*/ 85 h 2893005"/>
              <a:gd name="connsiteX17" fmla="*/ 2847702 w 3187337"/>
              <a:gd name="connsiteY17" fmla="*/ 34919 h 2893005"/>
              <a:gd name="connsiteX18" fmla="*/ 2908662 w 3187337"/>
              <a:gd name="connsiteY18" fmla="*/ 95879 h 2893005"/>
              <a:gd name="connsiteX19" fmla="*/ 2978331 w 3187337"/>
              <a:gd name="connsiteY19" fmla="*/ 165547 h 2893005"/>
              <a:gd name="connsiteX20" fmla="*/ 3074125 w 3187337"/>
              <a:gd name="connsiteY20" fmla="*/ 331010 h 2893005"/>
              <a:gd name="connsiteX21" fmla="*/ 3187337 w 3187337"/>
              <a:gd name="connsiteY21" fmla="*/ 548725 h 2893005"/>
              <a:gd name="connsiteX0" fmla="*/ 0 w 3074125"/>
              <a:gd name="connsiteY0" fmla="*/ 2891330 h 2893005"/>
              <a:gd name="connsiteX1" fmla="*/ 339634 w 3074125"/>
              <a:gd name="connsiteY1" fmla="*/ 2891330 h 2893005"/>
              <a:gd name="connsiteX2" fmla="*/ 600891 w 3074125"/>
              <a:gd name="connsiteY2" fmla="*/ 2873913 h 2893005"/>
              <a:gd name="connsiteX3" fmla="*/ 809897 w 3074125"/>
              <a:gd name="connsiteY3" fmla="*/ 2839079 h 2893005"/>
              <a:gd name="connsiteX4" fmla="*/ 1045028 w 3074125"/>
              <a:gd name="connsiteY4" fmla="*/ 2769410 h 2893005"/>
              <a:gd name="connsiteX5" fmla="*/ 1219200 w 3074125"/>
              <a:gd name="connsiteY5" fmla="*/ 2664907 h 2893005"/>
              <a:gd name="connsiteX6" fmla="*/ 1419497 w 3074125"/>
              <a:gd name="connsiteY6" fmla="*/ 2490736 h 2893005"/>
              <a:gd name="connsiteX7" fmla="*/ 1550125 w 3074125"/>
              <a:gd name="connsiteY7" fmla="*/ 2264313 h 2893005"/>
              <a:gd name="connsiteX8" fmla="*/ 1776548 w 3074125"/>
              <a:gd name="connsiteY8" fmla="*/ 1846302 h 2893005"/>
              <a:gd name="connsiteX9" fmla="*/ 1976845 w 3074125"/>
              <a:gd name="connsiteY9" fmla="*/ 1358622 h 2893005"/>
              <a:gd name="connsiteX10" fmla="*/ 2151017 w 3074125"/>
              <a:gd name="connsiteY10" fmla="*/ 888359 h 2893005"/>
              <a:gd name="connsiteX11" fmla="*/ 2316480 w 3074125"/>
              <a:gd name="connsiteY11" fmla="*/ 505182 h 2893005"/>
              <a:gd name="connsiteX12" fmla="*/ 2420982 w 3074125"/>
              <a:gd name="connsiteY12" fmla="*/ 304885 h 2893005"/>
              <a:gd name="connsiteX13" fmla="*/ 2516777 w 3074125"/>
              <a:gd name="connsiteY13" fmla="*/ 165547 h 2893005"/>
              <a:gd name="connsiteX14" fmla="*/ 2586445 w 3074125"/>
              <a:gd name="connsiteY14" fmla="*/ 61045 h 2893005"/>
              <a:gd name="connsiteX15" fmla="*/ 2664822 w 3074125"/>
              <a:gd name="connsiteY15" fmla="*/ 26210 h 2893005"/>
              <a:gd name="connsiteX16" fmla="*/ 2743200 w 3074125"/>
              <a:gd name="connsiteY16" fmla="*/ 85 h 2893005"/>
              <a:gd name="connsiteX17" fmla="*/ 2847702 w 3074125"/>
              <a:gd name="connsiteY17" fmla="*/ 34919 h 2893005"/>
              <a:gd name="connsiteX18" fmla="*/ 2908662 w 3074125"/>
              <a:gd name="connsiteY18" fmla="*/ 95879 h 2893005"/>
              <a:gd name="connsiteX19" fmla="*/ 2978331 w 3074125"/>
              <a:gd name="connsiteY19" fmla="*/ 165547 h 2893005"/>
              <a:gd name="connsiteX20" fmla="*/ 3074125 w 3074125"/>
              <a:gd name="connsiteY20" fmla="*/ 331010 h 2893005"/>
              <a:gd name="connsiteX0" fmla="*/ 0 w 2978331"/>
              <a:gd name="connsiteY0" fmla="*/ 2891330 h 2893005"/>
              <a:gd name="connsiteX1" fmla="*/ 339634 w 2978331"/>
              <a:gd name="connsiteY1" fmla="*/ 2891330 h 2893005"/>
              <a:gd name="connsiteX2" fmla="*/ 600891 w 2978331"/>
              <a:gd name="connsiteY2" fmla="*/ 2873913 h 2893005"/>
              <a:gd name="connsiteX3" fmla="*/ 809897 w 2978331"/>
              <a:gd name="connsiteY3" fmla="*/ 2839079 h 2893005"/>
              <a:gd name="connsiteX4" fmla="*/ 1045028 w 2978331"/>
              <a:gd name="connsiteY4" fmla="*/ 2769410 h 2893005"/>
              <a:gd name="connsiteX5" fmla="*/ 1219200 w 2978331"/>
              <a:gd name="connsiteY5" fmla="*/ 2664907 h 2893005"/>
              <a:gd name="connsiteX6" fmla="*/ 1419497 w 2978331"/>
              <a:gd name="connsiteY6" fmla="*/ 2490736 h 2893005"/>
              <a:gd name="connsiteX7" fmla="*/ 1550125 w 2978331"/>
              <a:gd name="connsiteY7" fmla="*/ 2264313 h 2893005"/>
              <a:gd name="connsiteX8" fmla="*/ 1776548 w 2978331"/>
              <a:gd name="connsiteY8" fmla="*/ 1846302 h 2893005"/>
              <a:gd name="connsiteX9" fmla="*/ 1976845 w 2978331"/>
              <a:gd name="connsiteY9" fmla="*/ 1358622 h 2893005"/>
              <a:gd name="connsiteX10" fmla="*/ 2151017 w 2978331"/>
              <a:gd name="connsiteY10" fmla="*/ 888359 h 2893005"/>
              <a:gd name="connsiteX11" fmla="*/ 2316480 w 2978331"/>
              <a:gd name="connsiteY11" fmla="*/ 505182 h 2893005"/>
              <a:gd name="connsiteX12" fmla="*/ 2420982 w 2978331"/>
              <a:gd name="connsiteY12" fmla="*/ 304885 h 2893005"/>
              <a:gd name="connsiteX13" fmla="*/ 2516777 w 2978331"/>
              <a:gd name="connsiteY13" fmla="*/ 165547 h 2893005"/>
              <a:gd name="connsiteX14" fmla="*/ 2586445 w 2978331"/>
              <a:gd name="connsiteY14" fmla="*/ 61045 h 2893005"/>
              <a:gd name="connsiteX15" fmla="*/ 2664822 w 2978331"/>
              <a:gd name="connsiteY15" fmla="*/ 26210 h 2893005"/>
              <a:gd name="connsiteX16" fmla="*/ 2743200 w 2978331"/>
              <a:gd name="connsiteY16" fmla="*/ 85 h 2893005"/>
              <a:gd name="connsiteX17" fmla="*/ 2847702 w 2978331"/>
              <a:gd name="connsiteY17" fmla="*/ 34919 h 2893005"/>
              <a:gd name="connsiteX18" fmla="*/ 2908662 w 2978331"/>
              <a:gd name="connsiteY18" fmla="*/ 95879 h 2893005"/>
              <a:gd name="connsiteX19" fmla="*/ 2978331 w 2978331"/>
              <a:gd name="connsiteY19" fmla="*/ 165547 h 2893005"/>
              <a:gd name="connsiteX0" fmla="*/ 0 w 2908662"/>
              <a:gd name="connsiteY0" fmla="*/ 2891330 h 2893005"/>
              <a:gd name="connsiteX1" fmla="*/ 339634 w 2908662"/>
              <a:gd name="connsiteY1" fmla="*/ 2891330 h 2893005"/>
              <a:gd name="connsiteX2" fmla="*/ 600891 w 2908662"/>
              <a:gd name="connsiteY2" fmla="*/ 2873913 h 2893005"/>
              <a:gd name="connsiteX3" fmla="*/ 809897 w 2908662"/>
              <a:gd name="connsiteY3" fmla="*/ 2839079 h 2893005"/>
              <a:gd name="connsiteX4" fmla="*/ 1045028 w 2908662"/>
              <a:gd name="connsiteY4" fmla="*/ 2769410 h 2893005"/>
              <a:gd name="connsiteX5" fmla="*/ 1219200 w 2908662"/>
              <a:gd name="connsiteY5" fmla="*/ 2664907 h 2893005"/>
              <a:gd name="connsiteX6" fmla="*/ 1419497 w 2908662"/>
              <a:gd name="connsiteY6" fmla="*/ 2490736 h 2893005"/>
              <a:gd name="connsiteX7" fmla="*/ 1550125 w 2908662"/>
              <a:gd name="connsiteY7" fmla="*/ 2264313 h 2893005"/>
              <a:gd name="connsiteX8" fmla="*/ 1776548 w 2908662"/>
              <a:gd name="connsiteY8" fmla="*/ 1846302 h 2893005"/>
              <a:gd name="connsiteX9" fmla="*/ 1976845 w 2908662"/>
              <a:gd name="connsiteY9" fmla="*/ 1358622 h 2893005"/>
              <a:gd name="connsiteX10" fmla="*/ 2151017 w 2908662"/>
              <a:gd name="connsiteY10" fmla="*/ 888359 h 2893005"/>
              <a:gd name="connsiteX11" fmla="*/ 2316480 w 2908662"/>
              <a:gd name="connsiteY11" fmla="*/ 505182 h 2893005"/>
              <a:gd name="connsiteX12" fmla="*/ 2420982 w 2908662"/>
              <a:gd name="connsiteY12" fmla="*/ 304885 h 2893005"/>
              <a:gd name="connsiteX13" fmla="*/ 2516777 w 2908662"/>
              <a:gd name="connsiteY13" fmla="*/ 165547 h 2893005"/>
              <a:gd name="connsiteX14" fmla="*/ 2586445 w 2908662"/>
              <a:gd name="connsiteY14" fmla="*/ 61045 h 2893005"/>
              <a:gd name="connsiteX15" fmla="*/ 2664822 w 2908662"/>
              <a:gd name="connsiteY15" fmla="*/ 26210 h 2893005"/>
              <a:gd name="connsiteX16" fmla="*/ 2743200 w 2908662"/>
              <a:gd name="connsiteY16" fmla="*/ 85 h 2893005"/>
              <a:gd name="connsiteX17" fmla="*/ 2847702 w 2908662"/>
              <a:gd name="connsiteY17" fmla="*/ 34919 h 2893005"/>
              <a:gd name="connsiteX18" fmla="*/ 2908662 w 2908662"/>
              <a:gd name="connsiteY18" fmla="*/ 95879 h 2893005"/>
              <a:gd name="connsiteX0" fmla="*/ 0 w 2847702"/>
              <a:gd name="connsiteY0" fmla="*/ 2891330 h 2893005"/>
              <a:gd name="connsiteX1" fmla="*/ 339634 w 2847702"/>
              <a:gd name="connsiteY1" fmla="*/ 2891330 h 2893005"/>
              <a:gd name="connsiteX2" fmla="*/ 600891 w 2847702"/>
              <a:gd name="connsiteY2" fmla="*/ 2873913 h 2893005"/>
              <a:gd name="connsiteX3" fmla="*/ 809897 w 2847702"/>
              <a:gd name="connsiteY3" fmla="*/ 2839079 h 2893005"/>
              <a:gd name="connsiteX4" fmla="*/ 1045028 w 2847702"/>
              <a:gd name="connsiteY4" fmla="*/ 2769410 h 2893005"/>
              <a:gd name="connsiteX5" fmla="*/ 1219200 w 2847702"/>
              <a:gd name="connsiteY5" fmla="*/ 2664907 h 2893005"/>
              <a:gd name="connsiteX6" fmla="*/ 1419497 w 2847702"/>
              <a:gd name="connsiteY6" fmla="*/ 2490736 h 2893005"/>
              <a:gd name="connsiteX7" fmla="*/ 1550125 w 2847702"/>
              <a:gd name="connsiteY7" fmla="*/ 2264313 h 2893005"/>
              <a:gd name="connsiteX8" fmla="*/ 1776548 w 2847702"/>
              <a:gd name="connsiteY8" fmla="*/ 1846302 h 2893005"/>
              <a:gd name="connsiteX9" fmla="*/ 1976845 w 2847702"/>
              <a:gd name="connsiteY9" fmla="*/ 1358622 h 2893005"/>
              <a:gd name="connsiteX10" fmla="*/ 2151017 w 2847702"/>
              <a:gd name="connsiteY10" fmla="*/ 888359 h 2893005"/>
              <a:gd name="connsiteX11" fmla="*/ 2316480 w 2847702"/>
              <a:gd name="connsiteY11" fmla="*/ 505182 h 2893005"/>
              <a:gd name="connsiteX12" fmla="*/ 2420982 w 2847702"/>
              <a:gd name="connsiteY12" fmla="*/ 304885 h 2893005"/>
              <a:gd name="connsiteX13" fmla="*/ 2516777 w 2847702"/>
              <a:gd name="connsiteY13" fmla="*/ 165547 h 2893005"/>
              <a:gd name="connsiteX14" fmla="*/ 2586445 w 2847702"/>
              <a:gd name="connsiteY14" fmla="*/ 61045 h 2893005"/>
              <a:gd name="connsiteX15" fmla="*/ 2664822 w 2847702"/>
              <a:gd name="connsiteY15" fmla="*/ 26210 h 2893005"/>
              <a:gd name="connsiteX16" fmla="*/ 2743200 w 2847702"/>
              <a:gd name="connsiteY16" fmla="*/ 85 h 2893005"/>
              <a:gd name="connsiteX17" fmla="*/ 2847702 w 2847702"/>
              <a:gd name="connsiteY17" fmla="*/ 34919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39079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19497 w 2743200"/>
              <a:gd name="connsiteY6" fmla="*/ 2490736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39079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19497 w 2743200"/>
              <a:gd name="connsiteY6" fmla="*/ 2490736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39079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00447 w 2743200"/>
              <a:gd name="connsiteY6" fmla="*/ 2483592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3005"/>
              <a:gd name="connsiteX1" fmla="*/ 339634 w 2743200"/>
              <a:gd name="connsiteY1" fmla="*/ 2891330 h 2893005"/>
              <a:gd name="connsiteX2" fmla="*/ 600891 w 2743200"/>
              <a:gd name="connsiteY2" fmla="*/ 2873913 h 2893005"/>
              <a:gd name="connsiteX3" fmla="*/ 809897 w 2743200"/>
              <a:gd name="connsiteY3" fmla="*/ 2848604 h 2893005"/>
              <a:gd name="connsiteX4" fmla="*/ 1045028 w 2743200"/>
              <a:gd name="connsiteY4" fmla="*/ 2769410 h 2893005"/>
              <a:gd name="connsiteX5" fmla="*/ 1219200 w 2743200"/>
              <a:gd name="connsiteY5" fmla="*/ 2664907 h 2893005"/>
              <a:gd name="connsiteX6" fmla="*/ 1400447 w 2743200"/>
              <a:gd name="connsiteY6" fmla="*/ 2483592 h 2893005"/>
              <a:gd name="connsiteX7" fmla="*/ 1550125 w 2743200"/>
              <a:gd name="connsiteY7" fmla="*/ 2264313 h 2893005"/>
              <a:gd name="connsiteX8" fmla="*/ 1776548 w 2743200"/>
              <a:gd name="connsiteY8" fmla="*/ 1846302 h 2893005"/>
              <a:gd name="connsiteX9" fmla="*/ 1976845 w 2743200"/>
              <a:gd name="connsiteY9" fmla="*/ 1358622 h 2893005"/>
              <a:gd name="connsiteX10" fmla="*/ 2151017 w 2743200"/>
              <a:gd name="connsiteY10" fmla="*/ 888359 h 2893005"/>
              <a:gd name="connsiteX11" fmla="*/ 2316480 w 2743200"/>
              <a:gd name="connsiteY11" fmla="*/ 505182 h 2893005"/>
              <a:gd name="connsiteX12" fmla="*/ 2420982 w 2743200"/>
              <a:gd name="connsiteY12" fmla="*/ 304885 h 2893005"/>
              <a:gd name="connsiteX13" fmla="*/ 2516777 w 2743200"/>
              <a:gd name="connsiteY13" fmla="*/ 165547 h 2893005"/>
              <a:gd name="connsiteX14" fmla="*/ 2586445 w 2743200"/>
              <a:gd name="connsiteY14" fmla="*/ 61045 h 2893005"/>
              <a:gd name="connsiteX15" fmla="*/ 2664822 w 2743200"/>
              <a:gd name="connsiteY15" fmla="*/ 26210 h 2893005"/>
              <a:gd name="connsiteX16" fmla="*/ 2743200 w 2743200"/>
              <a:gd name="connsiteY16" fmla="*/ 85 h 2893005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6548 w 2743200"/>
              <a:gd name="connsiteY8" fmla="*/ 1846302 h 2892367"/>
              <a:gd name="connsiteX9" fmla="*/ 1976845 w 2743200"/>
              <a:gd name="connsiteY9" fmla="*/ 1358622 h 2892367"/>
              <a:gd name="connsiteX10" fmla="*/ 2151017 w 2743200"/>
              <a:gd name="connsiteY10" fmla="*/ 888359 h 2892367"/>
              <a:gd name="connsiteX11" fmla="*/ 2316480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51017 w 2743200"/>
              <a:gd name="connsiteY10" fmla="*/ 888359 h 2892367"/>
              <a:gd name="connsiteX11" fmla="*/ 2316480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60542 w 2743200"/>
              <a:gd name="connsiteY10" fmla="*/ 890740 h 2892367"/>
              <a:gd name="connsiteX11" fmla="*/ 2316480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60542 w 2743200"/>
              <a:gd name="connsiteY10" fmla="*/ 890740 h 2892367"/>
              <a:gd name="connsiteX11" fmla="*/ 2321242 w 2743200"/>
              <a:gd name="connsiteY11" fmla="*/ 505182 h 2892367"/>
              <a:gd name="connsiteX12" fmla="*/ 2420982 w 2743200"/>
              <a:gd name="connsiteY12" fmla="*/ 304885 h 2892367"/>
              <a:gd name="connsiteX13" fmla="*/ 2516777 w 2743200"/>
              <a:gd name="connsiteY13" fmla="*/ 165547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0 h 2892367"/>
              <a:gd name="connsiteX1" fmla="*/ 339634 w 2743200"/>
              <a:gd name="connsiteY1" fmla="*/ 2891330 h 2892367"/>
              <a:gd name="connsiteX2" fmla="*/ 600891 w 2743200"/>
              <a:gd name="connsiteY2" fmla="*/ 2883438 h 2892367"/>
              <a:gd name="connsiteX3" fmla="*/ 809897 w 2743200"/>
              <a:gd name="connsiteY3" fmla="*/ 2848604 h 2892367"/>
              <a:gd name="connsiteX4" fmla="*/ 1045028 w 2743200"/>
              <a:gd name="connsiteY4" fmla="*/ 2769410 h 2892367"/>
              <a:gd name="connsiteX5" fmla="*/ 1219200 w 2743200"/>
              <a:gd name="connsiteY5" fmla="*/ 2664907 h 2892367"/>
              <a:gd name="connsiteX6" fmla="*/ 1400447 w 2743200"/>
              <a:gd name="connsiteY6" fmla="*/ 2483592 h 2892367"/>
              <a:gd name="connsiteX7" fmla="*/ 1550125 w 2743200"/>
              <a:gd name="connsiteY7" fmla="*/ 2264313 h 2892367"/>
              <a:gd name="connsiteX8" fmla="*/ 1771786 w 2743200"/>
              <a:gd name="connsiteY8" fmla="*/ 1843921 h 2892367"/>
              <a:gd name="connsiteX9" fmla="*/ 1976845 w 2743200"/>
              <a:gd name="connsiteY9" fmla="*/ 1358622 h 2892367"/>
              <a:gd name="connsiteX10" fmla="*/ 2160542 w 2743200"/>
              <a:gd name="connsiteY10" fmla="*/ 890740 h 2892367"/>
              <a:gd name="connsiteX11" fmla="*/ 2321242 w 2743200"/>
              <a:gd name="connsiteY11" fmla="*/ 505182 h 2892367"/>
              <a:gd name="connsiteX12" fmla="*/ 2420982 w 2743200"/>
              <a:gd name="connsiteY12" fmla="*/ 304885 h 2892367"/>
              <a:gd name="connsiteX13" fmla="*/ 2507252 w 2743200"/>
              <a:gd name="connsiteY13" fmla="*/ 163166 h 2892367"/>
              <a:gd name="connsiteX14" fmla="*/ 2586445 w 2743200"/>
              <a:gd name="connsiteY14" fmla="*/ 61045 h 2892367"/>
              <a:gd name="connsiteX15" fmla="*/ 2664822 w 2743200"/>
              <a:gd name="connsiteY15" fmla="*/ 26210 h 2892367"/>
              <a:gd name="connsiteX16" fmla="*/ 2743200 w 2743200"/>
              <a:gd name="connsiteY16" fmla="*/ 85 h 2892367"/>
              <a:gd name="connsiteX0" fmla="*/ 0 w 2743200"/>
              <a:gd name="connsiteY0" fmla="*/ 2891333 h 2892370"/>
              <a:gd name="connsiteX1" fmla="*/ 339634 w 2743200"/>
              <a:gd name="connsiteY1" fmla="*/ 2891333 h 2892370"/>
              <a:gd name="connsiteX2" fmla="*/ 600891 w 2743200"/>
              <a:gd name="connsiteY2" fmla="*/ 2883441 h 2892370"/>
              <a:gd name="connsiteX3" fmla="*/ 809897 w 2743200"/>
              <a:gd name="connsiteY3" fmla="*/ 2848607 h 2892370"/>
              <a:gd name="connsiteX4" fmla="*/ 1045028 w 2743200"/>
              <a:gd name="connsiteY4" fmla="*/ 2769413 h 2892370"/>
              <a:gd name="connsiteX5" fmla="*/ 1219200 w 2743200"/>
              <a:gd name="connsiteY5" fmla="*/ 2664910 h 2892370"/>
              <a:gd name="connsiteX6" fmla="*/ 1400447 w 2743200"/>
              <a:gd name="connsiteY6" fmla="*/ 2483595 h 2892370"/>
              <a:gd name="connsiteX7" fmla="*/ 1550125 w 2743200"/>
              <a:gd name="connsiteY7" fmla="*/ 2264316 h 2892370"/>
              <a:gd name="connsiteX8" fmla="*/ 1771786 w 2743200"/>
              <a:gd name="connsiteY8" fmla="*/ 1843924 h 2892370"/>
              <a:gd name="connsiteX9" fmla="*/ 1976845 w 2743200"/>
              <a:gd name="connsiteY9" fmla="*/ 1358625 h 2892370"/>
              <a:gd name="connsiteX10" fmla="*/ 2160542 w 2743200"/>
              <a:gd name="connsiteY10" fmla="*/ 890743 h 2892370"/>
              <a:gd name="connsiteX11" fmla="*/ 2321242 w 2743200"/>
              <a:gd name="connsiteY11" fmla="*/ 505185 h 2892370"/>
              <a:gd name="connsiteX12" fmla="*/ 2420982 w 2743200"/>
              <a:gd name="connsiteY12" fmla="*/ 304888 h 2892370"/>
              <a:gd name="connsiteX13" fmla="*/ 2507252 w 2743200"/>
              <a:gd name="connsiteY13" fmla="*/ 163169 h 2892370"/>
              <a:gd name="connsiteX14" fmla="*/ 2598352 w 2743200"/>
              <a:gd name="connsiteY14" fmla="*/ 65811 h 2892370"/>
              <a:gd name="connsiteX15" fmla="*/ 2664822 w 2743200"/>
              <a:gd name="connsiteY15" fmla="*/ 26213 h 2892370"/>
              <a:gd name="connsiteX16" fmla="*/ 2743200 w 2743200"/>
              <a:gd name="connsiteY16" fmla="*/ 88 h 2892370"/>
              <a:gd name="connsiteX0" fmla="*/ 0 w 2743200"/>
              <a:gd name="connsiteY0" fmla="*/ 2891333 h 2892370"/>
              <a:gd name="connsiteX1" fmla="*/ 339634 w 2743200"/>
              <a:gd name="connsiteY1" fmla="*/ 2891333 h 2892370"/>
              <a:gd name="connsiteX2" fmla="*/ 600891 w 2743200"/>
              <a:gd name="connsiteY2" fmla="*/ 2883441 h 2892370"/>
              <a:gd name="connsiteX3" fmla="*/ 809897 w 2743200"/>
              <a:gd name="connsiteY3" fmla="*/ 2848607 h 2892370"/>
              <a:gd name="connsiteX4" fmla="*/ 1045028 w 2743200"/>
              <a:gd name="connsiteY4" fmla="*/ 2769413 h 2892370"/>
              <a:gd name="connsiteX5" fmla="*/ 1219200 w 2743200"/>
              <a:gd name="connsiteY5" fmla="*/ 2664910 h 2892370"/>
              <a:gd name="connsiteX6" fmla="*/ 1400447 w 2743200"/>
              <a:gd name="connsiteY6" fmla="*/ 2483595 h 2892370"/>
              <a:gd name="connsiteX7" fmla="*/ 1550125 w 2743200"/>
              <a:gd name="connsiteY7" fmla="*/ 2264316 h 2892370"/>
              <a:gd name="connsiteX8" fmla="*/ 1771786 w 2743200"/>
              <a:gd name="connsiteY8" fmla="*/ 1843924 h 2892370"/>
              <a:gd name="connsiteX9" fmla="*/ 1976845 w 2743200"/>
              <a:gd name="connsiteY9" fmla="*/ 1358625 h 2892370"/>
              <a:gd name="connsiteX10" fmla="*/ 2160542 w 2743200"/>
              <a:gd name="connsiteY10" fmla="*/ 890743 h 2892370"/>
              <a:gd name="connsiteX11" fmla="*/ 2321242 w 2743200"/>
              <a:gd name="connsiteY11" fmla="*/ 505185 h 2892370"/>
              <a:gd name="connsiteX12" fmla="*/ 2420982 w 2743200"/>
              <a:gd name="connsiteY12" fmla="*/ 304888 h 2892370"/>
              <a:gd name="connsiteX13" fmla="*/ 2512014 w 2743200"/>
              <a:gd name="connsiteY13" fmla="*/ 163169 h 2892370"/>
              <a:gd name="connsiteX14" fmla="*/ 2598352 w 2743200"/>
              <a:gd name="connsiteY14" fmla="*/ 65811 h 2892370"/>
              <a:gd name="connsiteX15" fmla="*/ 2664822 w 2743200"/>
              <a:gd name="connsiteY15" fmla="*/ 26213 h 2892370"/>
              <a:gd name="connsiteX16" fmla="*/ 2743200 w 2743200"/>
              <a:gd name="connsiteY16" fmla="*/ 88 h 2892370"/>
              <a:gd name="connsiteX0" fmla="*/ 0 w 2743200"/>
              <a:gd name="connsiteY0" fmla="*/ 2891366 h 2892403"/>
              <a:gd name="connsiteX1" fmla="*/ 339634 w 2743200"/>
              <a:gd name="connsiteY1" fmla="*/ 2891366 h 2892403"/>
              <a:gd name="connsiteX2" fmla="*/ 600891 w 2743200"/>
              <a:gd name="connsiteY2" fmla="*/ 2883474 h 2892403"/>
              <a:gd name="connsiteX3" fmla="*/ 809897 w 2743200"/>
              <a:gd name="connsiteY3" fmla="*/ 2848640 h 2892403"/>
              <a:gd name="connsiteX4" fmla="*/ 1045028 w 2743200"/>
              <a:gd name="connsiteY4" fmla="*/ 2769446 h 2892403"/>
              <a:gd name="connsiteX5" fmla="*/ 1219200 w 2743200"/>
              <a:gd name="connsiteY5" fmla="*/ 2664943 h 2892403"/>
              <a:gd name="connsiteX6" fmla="*/ 1400447 w 2743200"/>
              <a:gd name="connsiteY6" fmla="*/ 2483628 h 2892403"/>
              <a:gd name="connsiteX7" fmla="*/ 1550125 w 2743200"/>
              <a:gd name="connsiteY7" fmla="*/ 2264349 h 2892403"/>
              <a:gd name="connsiteX8" fmla="*/ 1771786 w 2743200"/>
              <a:gd name="connsiteY8" fmla="*/ 1843957 h 2892403"/>
              <a:gd name="connsiteX9" fmla="*/ 1976845 w 2743200"/>
              <a:gd name="connsiteY9" fmla="*/ 1358658 h 2892403"/>
              <a:gd name="connsiteX10" fmla="*/ 2160542 w 2743200"/>
              <a:gd name="connsiteY10" fmla="*/ 890776 h 2892403"/>
              <a:gd name="connsiteX11" fmla="*/ 2321242 w 2743200"/>
              <a:gd name="connsiteY11" fmla="*/ 505218 h 2892403"/>
              <a:gd name="connsiteX12" fmla="*/ 2420982 w 2743200"/>
              <a:gd name="connsiteY12" fmla="*/ 304921 h 2892403"/>
              <a:gd name="connsiteX13" fmla="*/ 2512014 w 2743200"/>
              <a:gd name="connsiteY13" fmla="*/ 163202 h 2892403"/>
              <a:gd name="connsiteX14" fmla="*/ 2598352 w 2743200"/>
              <a:gd name="connsiteY14" fmla="*/ 65844 h 2892403"/>
              <a:gd name="connsiteX15" fmla="*/ 2664822 w 2743200"/>
              <a:gd name="connsiteY15" fmla="*/ 21483 h 2892403"/>
              <a:gd name="connsiteX16" fmla="*/ 2743200 w 2743200"/>
              <a:gd name="connsiteY16" fmla="*/ 121 h 2892403"/>
              <a:gd name="connsiteX0" fmla="*/ 0 w 2743200"/>
              <a:gd name="connsiteY0" fmla="*/ 2891633 h 2892670"/>
              <a:gd name="connsiteX1" fmla="*/ 339634 w 2743200"/>
              <a:gd name="connsiteY1" fmla="*/ 2891633 h 2892670"/>
              <a:gd name="connsiteX2" fmla="*/ 600891 w 2743200"/>
              <a:gd name="connsiteY2" fmla="*/ 2883741 h 2892670"/>
              <a:gd name="connsiteX3" fmla="*/ 809897 w 2743200"/>
              <a:gd name="connsiteY3" fmla="*/ 2848907 h 2892670"/>
              <a:gd name="connsiteX4" fmla="*/ 1045028 w 2743200"/>
              <a:gd name="connsiteY4" fmla="*/ 2769713 h 2892670"/>
              <a:gd name="connsiteX5" fmla="*/ 1219200 w 2743200"/>
              <a:gd name="connsiteY5" fmla="*/ 2665210 h 2892670"/>
              <a:gd name="connsiteX6" fmla="*/ 1400447 w 2743200"/>
              <a:gd name="connsiteY6" fmla="*/ 2483895 h 2892670"/>
              <a:gd name="connsiteX7" fmla="*/ 1550125 w 2743200"/>
              <a:gd name="connsiteY7" fmla="*/ 2264616 h 2892670"/>
              <a:gd name="connsiteX8" fmla="*/ 1771786 w 2743200"/>
              <a:gd name="connsiteY8" fmla="*/ 1844224 h 2892670"/>
              <a:gd name="connsiteX9" fmla="*/ 1976845 w 2743200"/>
              <a:gd name="connsiteY9" fmla="*/ 1358925 h 2892670"/>
              <a:gd name="connsiteX10" fmla="*/ 2160542 w 2743200"/>
              <a:gd name="connsiteY10" fmla="*/ 891043 h 2892670"/>
              <a:gd name="connsiteX11" fmla="*/ 2321242 w 2743200"/>
              <a:gd name="connsiteY11" fmla="*/ 505485 h 2892670"/>
              <a:gd name="connsiteX12" fmla="*/ 2420982 w 2743200"/>
              <a:gd name="connsiteY12" fmla="*/ 305188 h 2892670"/>
              <a:gd name="connsiteX13" fmla="*/ 2512014 w 2743200"/>
              <a:gd name="connsiteY13" fmla="*/ 163469 h 2892670"/>
              <a:gd name="connsiteX14" fmla="*/ 2598352 w 2743200"/>
              <a:gd name="connsiteY14" fmla="*/ 66111 h 2892670"/>
              <a:gd name="connsiteX15" fmla="*/ 2664822 w 2743200"/>
              <a:gd name="connsiteY15" fmla="*/ 12225 h 2892670"/>
              <a:gd name="connsiteX16" fmla="*/ 2743200 w 2743200"/>
              <a:gd name="connsiteY16" fmla="*/ 388 h 2892670"/>
              <a:gd name="connsiteX0" fmla="*/ 0 w 2743200"/>
              <a:gd name="connsiteY0" fmla="*/ 2891501 h 2892538"/>
              <a:gd name="connsiteX1" fmla="*/ 339634 w 2743200"/>
              <a:gd name="connsiteY1" fmla="*/ 2891501 h 2892538"/>
              <a:gd name="connsiteX2" fmla="*/ 600891 w 2743200"/>
              <a:gd name="connsiteY2" fmla="*/ 2883609 h 2892538"/>
              <a:gd name="connsiteX3" fmla="*/ 809897 w 2743200"/>
              <a:gd name="connsiteY3" fmla="*/ 2848775 h 2892538"/>
              <a:gd name="connsiteX4" fmla="*/ 1045028 w 2743200"/>
              <a:gd name="connsiteY4" fmla="*/ 2769581 h 2892538"/>
              <a:gd name="connsiteX5" fmla="*/ 1219200 w 2743200"/>
              <a:gd name="connsiteY5" fmla="*/ 2665078 h 2892538"/>
              <a:gd name="connsiteX6" fmla="*/ 1400447 w 2743200"/>
              <a:gd name="connsiteY6" fmla="*/ 2483763 h 2892538"/>
              <a:gd name="connsiteX7" fmla="*/ 1550125 w 2743200"/>
              <a:gd name="connsiteY7" fmla="*/ 2264484 h 2892538"/>
              <a:gd name="connsiteX8" fmla="*/ 1771786 w 2743200"/>
              <a:gd name="connsiteY8" fmla="*/ 1844092 h 2892538"/>
              <a:gd name="connsiteX9" fmla="*/ 1976845 w 2743200"/>
              <a:gd name="connsiteY9" fmla="*/ 1358793 h 2892538"/>
              <a:gd name="connsiteX10" fmla="*/ 2160542 w 2743200"/>
              <a:gd name="connsiteY10" fmla="*/ 890911 h 2892538"/>
              <a:gd name="connsiteX11" fmla="*/ 2321242 w 2743200"/>
              <a:gd name="connsiteY11" fmla="*/ 505353 h 2892538"/>
              <a:gd name="connsiteX12" fmla="*/ 2420982 w 2743200"/>
              <a:gd name="connsiteY12" fmla="*/ 305056 h 2892538"/>
              <a:gd name="connsiteX13" fmla="*/ 2512014 w 2743200"/>
              <a:gd name="connsiteY13" fmla="*/ 163337 h 2892538"/>
              <a:gd name="connsiteX14" fmla="*/ 2598352 w 2743200"/>
              <a:gd name="connsiteY14" fmla="*/ 65979 h 2892538"/>
              <a:gd name="connsiteX15" fmla="*/ 2664822 w 2743200"/>
              <a:gd name="connsiteY15" fmla="*/ 14474 h 2892538"/>
              <a:gd name="connsiteX16" fmla="*/ 2743200 w 2743200"/>
              <a:gd name="connsiteY16" fmla="*/ 256 h 2892538"/>
              <a:gd name="connsiteX0" fmla="*/ 0 w 2749270"/>
              <a:gd name="connsiteY0" fmla="*/ 2891501 h 2892538"/>
              <a:gd name="connsiteX1" fmla="*/ 339634 w 2749270"/>
              <a:gd name="connsiteY1" fmla="*/ 2891501 h 2892538"/>
              <a:gd name="connsiteX2" fmla="*/ 600891 w 2749270"/>
              <a:gd name="connsiteY2" fmla="*/ 2883609 h 2892538"/>
              <a:gd name="connsiteX3" fmla="*/ 809897 w 2749270"/>
              <a:gd name="connsiteY3" fmla="*/ 2848775 h 2892538"/>
              <a:gd name="connsiteX4" fmla="*/ 1045028 w 2749270"/>
              <a:gd name="connsiteY4" fmla="*/ 2769581 h 2892538"/>
              <a:gd name="connsiteX5" fmla="*/ 1219200 w 2749270"/>
              <a:gd name="connsiteY5" fmla="*/ 2665078 h 2892538"/>
              <a:gd name="connsiteX6" fmla="*/ 1400447 w 2749270"/>
              <a:gd name="connsiteY6" fmla="*/ 2483763 h 2892538"/>
              <a:gd name="connsiteX7" fmla="*/ 1550125 w 2749270"/>
              <a:gd name="connsiteY7" fmla="*/ 2264484 h 2892538"/>
              <a:gd name="connsiteX8" fmla="*/ 1771786 w 2749270"/>
              <a:gd name="connsiteY8" fmla="*/ 1844092 h 2892538"/>
              <a:gd name="connsiteX9" fmla="*/ 1976845 w 2749270"/>
              <a:gd name="connsiteY9" fmla="*/ 1358793 h 2892538"/>
              <a:gd name="connsiteX10" fmla="*/ 2160542 w 2749270"/>
              <a:gd name="connsiteY10" fmla="*/ 890911 h 2892538"/>
              <a:gd name="connsiteX11" fmla="*/ 2321242 w 2749270"/>
              <a:gd name="connsiteY11" fmla="*/ 505353 h 2892538"/>
              <a:gd name="connsiteX12" fmla="*/ 2420982 w 2749270"/>
              <a:gd name="connsiteY12" fmla="*/ 305056 h 2892538"/>
              <a:gd name="connsiteX13" fmla="*/ 2512014 w 2749270"/>
              <a:gd name="connsiteY13" fmla="*/ 163337 h 2892538"/>
              <a:gd name="connsiteX14" fmla="*/ 2598352 w 2749270"/>
              <a:gd name="connsiteY14" fmla="*/ 65979 h 2892538"/>
              <a:gd name="connsiteX15" fmla="*/ 2664822 w 2749270"/>
              <a:gd name="connsiteY15" fmla="*/ 14474 h 2892538"/>
              <a:gd name="connsiteX16" fmla="*/ 2743200 w 2749270"/>
              <a:gd name="connsiteY16" fmla="*/ 256 h 2892538"/>
              <a:gd name="connsiteX17" fmla="*/ 2744096 w 2749270"/>
              <a:gd name="connsiteY17" fmla="*/ 8782 h 2892538"/>
              <a:gd name="connsiteX0" fmla="*/ 0 w 2746831"/>
              <a:gd name="connsiteY0" fmla="*/ 2891501 h 2892538"/>
              <a:gd name="connsiteX1" fmla="*/ 339634 w 2746831"/>
              <a:gd name="connsiteY1" fmla="*/ 2891501 h 2892538"/>
              <a:gd name="connsiteX2" fmla="*/ 600891 w 2746831"/>
              <a:gd name="connsiteY2" fmla="*/ 2883609 h 2892538"/>
              <a:gd name="connsiteX3" fmla="*/ 809897 w 2746831"/>
              <a:gd name="connsiteY3" fmla="*/ 2848775 h 2892538"/>
              <a:gd name="connsiteX4" fmla="*/ 1045028 w 2746831"/>
              <a:gd name="connsiteY4" fmla="*/ 2769581 h 2892538"/>
              <a:gd name="connsiteX5" fmla="*/ 1219200 w 2746831"/>
              <a:gd name="connsiteY5" fmla="*/ 2665078 h 2892538"/>
              <a:gd name="connsiteX6" fmla="*/ 1400447 w 2746831"/>
              <a:gd name="connsiteY6" fmla="*/ 2483763 h 2892538"/>
              <a:gd name="connsiteX7" fmla="*/ 1550125 w 2746831"/>
              <a:gd name="connsiteY7" fmla="*/ 2264484 h 2892538"/>
              <a:gd name="connsiteX8" fmla="*/ 1771786 w 2746831"/>
              <a:gd name="connsiteY8" fmla="*/ 1844092 h 2892538"/>
              <a:gd name="connsiteX9" fmla="*/ 1976845 w 2746831"/>
              <a:gd name="connsiteY9" fmla="*/ 1358793 h 2892538"/>
              <a:gd name="connsiteX10" fmla="*/ 2160542 w 2746831"/>
              <a:gd name="connsiteY10" fmla="*/ 890911 h 2892538"/>
              <a:gd name="connsiteX11" fmla="*/ 2321242 w 2746831"/>
              <a:gd name="connsiteY11" fmla="*/ 505353 h 2892538"/>
              <a:gd name="connsiteX12" fmla="*/ 2420982 w 2746831"/>
              <a:gd name="connsiteY12" fmla="*/ 305056 h 2892538"/>
              <a:gd name="connsiteX13" fmla="*/ 2512014 w 2746831"/>
              <a:gd name="connsiteY13" fmla="*/ 163337 h 2892538"/>
              <a:gd name="connsiteX14" fmla="*/ 2598352 w 2746831"/>
              <a:gd name="connsiteY14" fmla="*/ 65979 h 2892538"/>
              <a:gd name="connsiteX15" fmla="*/ 2664822 w 2746831"/>
              <a:gd name="connsiteY15" fmla="*/ 14474 h 2892538"/>
              <a:gd name="connsiteX16" fmla="*/ 2743200 w 2746831"/>
              <a:gd name="connsiteY16" fmla="*/ 256 h 2892538"/>
              <a:gd name="connsiteX17" fmla="*/ 2729500 w 2746831"/>
              <a:gd name="connsiteY17" fmla="*/ 2891070 h 2892538"/>
              <a:gd name="connsiteX0" fmla="*/ 0 w 2758691"/>
              <a:gd name="connsiteY0" fmla="*/ 2891501 h 2892538"/>
              <a:gd name="connsiteX1" fmla="*/ 339634 w 2758691"/>
              <a:gd name="connsiteY1" fmla="*/ 2891501 h 2892538"/>
              <a:gd name="connsiteX2" fmla="*/ 600891 w 2758691"/>
              <a:gd name="connsiteY2" fmla="*/ 2883609 h 2892538"/>
              <a:gd name="connsiteX3" fmla="*/ 809897 w 2758691"/>
              <a:gd name="connsiteY3" fmla="*/ 2848775 h 2892538"/>
              <a:gd name="connsiteX4" fmla="*/ 1045028 w 2758691"/>
              <a:gd name="connsiteY4" fmla="*/ 2769581 h 2892538"/>
              <a:gd name="connsiteX5" fmla="*/ 1219200 w 2758691"/>
              <a:gd name="connsiteY5" fmla="*/ 2665078 h 2892538"/>
              <a:gd name="connsiteX6" fmla="*/ 1400447 w 2758691"/>
              <a:gd name="connsiteY6" fmla="*/ 2483763 h 2892538"/>
              <a:gd name="connsiteX7" fmla="*/ 1550125 w 2758691"/>
              <a:gd name="connsiteY7" fmla="*/ 2264484 h 2892538"/>
              <a:gd name="connsiteX8" fmla="*/ 1771786 w 2758691"/>
              <a:gd name="connsiteY8" fmla="*/ 1844092 h 2892538"/>
              <a:gd name="connsiteX9" fmla="*/ 1976845 w 2758691"/>
              <a:gd name="connsiteY9" fmla="*/ 1358793 h 2892538"/>
              <a:gd name="connsiteX10" fmla="*/ 2160542 w 2758691"/>
              <a:gd name="connsiteY10" fmla="*/ 890911 h 2892538"/>
              <a:gd name="connsiteX11" fmla="*/ 2321242 w 2758691"/>
              <a:gd name="connsiteY11" fmla="*/ 505353 h 2892538"/>
              <a:gd name="connsiteX12" fmla="*/ 2420982 w 2758691"/>
              <a:gd name="connsiteY12" fmla="*/ 305056 h 2892538"/>
              <a:gd name="connsiteX13" fmla="*/ 2512014 w 2758691"/>
              <a:gd name="connsiteY13" fmla="*/ 163337 h 2892538"/>
              <a:gd name="connsiteX14" fmla="*/ 2598352 w 2758691"/>
              <a:gd name="connsiteY14" fmla="*/ 65979 h 2892538"/>
              <a:gd name="connsiteX15" fmla="*/ 2664822 w 2758691"/>
              <a:gd name="connsiteY15" fmla="*/ 14474 h 2892538"/>
              <a:gd name="connsiteX16" fmla="*/ 2743200 w 2758691"/>
              <a:gd name="connsiteY16" fmla="*/ 256 h 2892538"/>
              <a:gd name="connsiteX17" fmla="*/ 2758691 w 2758691"/>
              <a:gd name="connsiteY17" fmla="*/ 2884090 h 2892538"/>
              <a:gd name="connsiteX0" fmla="*/ 0 w 2758691"/>
              <a:gd name="connsiteY0" fmla="*/ 2891501 h 2892538"/>
              <a:gd name="connsiteX1" fmla="*/ 339634 w 2758691"/>
              <a:gd name="connsiteY1" fmla="*/ 2891501 h 2892538"/>
              <a:gd name="connsiteX2" fmla="*/ 600891 w 2758691"/>
              <a:gd name="connsiteY2" fmla="*/ 2883609 h 2892538"/>
              <a:gd name="connsiteX3" fmla="*/ 809897 w 2758691"/>
              <a:gd name="connsiteY3" fmla="*/ 2848775 h 2892538"/>
              <a:gd name="connsiteX4" fmla="*/ 1045028 w 2758691"/>
              <a:gd name="connsiteY4" fmla="*/ 2769581 h 2892538"/>
              <a:gd name="connsiteX5" fmla="*/ 1219200 w 2758691"/>
              <a:gd name="connsiteY5" fmla="*/ 2665078 h 2892538"/>
              <a:gd name="connsiteX6" fmla="*/ 1400447 w 2758691"/>
              <a:gd name="connsiteY6" fmla="*/ 2483763 h 2892538"/>
              <a:gd name="connsiteX7" fmla="*/ 1550125 w 2758691"/>
              <a:gd name="connsiteY7" fmla="*/ 2264484 h 2892538"/>
              <a:gd name="connsiteX8" fmla="*/ 1771786 w 2758691"/>
              <a:gd name="connsiteY8" fmla="*/ 1844092 h 2892538"/>
              <a:gd name="connsiteX9" fmla="*/ 1976845 w 2758691"/>
              <a:gd name="connsiteY9" fmla="*/ 1358793 h 2892538"/>
              <a:gd name="connsiteX10" fmla="*/ 2160542 w 2758691"/>
              <a:gd name="connsiteY10" fmla="*/ 890911 h 2892538"/>
              <a:gd name="connsiteX11" fmla="*/ 2321242 w 2758691"/>
              <a:gd name="connsiteY11" fmla="*/ 505353 h 2892538"/>
              <a:gd name="connsiteX12" fmla="*/ 2420982 w 2758691"/>
              <a:gd name="connsiteY12" fmla="*/ 305056 h 2892538"/>
              <a:gd name="connsiteX13" fmla="*/ 2512014 w 2758691"/>
              <a:gd name="connsiteY13" fmla="*/ 163337 h 2892538"/>
              <a:gd name="connsiteX14" fmla="*/ 2598352 w 2758691"/>
              <a:gd name="connsiteY14" fmla="*/ 65979 h 2892538"/>
              <a:gd name="connsiteX15" fmla="*/ 2664822 w 2758691"/>
              <a:gd name="connsiteY15" fmla="*/ 14474 h 2892538"/>
              <a:gd name="connsiteX16" fmla="*/ 2743200 w 2758691"/>
              <a:gd name="connsiteY16" fmla="*/ 256 h 2892538"/>
              <a:gd name="connsiteX17" fmla="*/ 2758691 w 2758691"/>
              <a:gd name="connsiteY17" fmla="*/ 2870132 h 2892538"/>
              <a:gd name="connsiteX0" fmla="*/ 0 w 2749269"/>
              <a:gd name="connsiteY0" fmla="*/ 2891501 h 2892538"/>
              <a:gd name="connsiteX1" fmla="*/ 339634 w 2749269"/>
              <a:gd name="connsiteY1" fmla="*/ 2891501 h 2892538"/>
              <a:gd name="connsiteX2" fmla="*/ 600891 w 2749269"/>
              <a:gd name="connsiteY2" fmla="*/ 2883609 h 2892538"/>
              <a:gd name="connsiteX3" fmla="*/ 809897 w 2749269"/>
              <a:gd name="connsiteY3" fmla="*/ 2848775 h 2892538"/>
              <a:gd name="connsiteX4" fmla="*/ 1045028 w 2749269"/>
              <a:gd name="connsiteY4" fmla="*/ 2769581 h 2892538"/>
              <a:gd name="connsiteX5" fmla="*/ 1219200 w 2749269"/>
              <a:gd name="connsiteY5" fmla="*/ 2665078 h 2892538"/>
              <a:gd name="connsiteX6" fmla="*/ 1400447 w 2749269"/>
              <a:gd name="connsiteY6" fmla="*/ 2483763 h 2892538"/>
              <a:gd name="connsiteX7" fmla="*/ 1550125 w 2749269"/>
              <a:gd name="connsiteY7" fmla="*/ 2264484 h 2892538"/>
              <a:gd name="connsiteX8" fmla="*/ 1771786 w 2749269"/>
              <a:gd name="connsiteY8" fmla="*/ 1844092 h 2892538"/>
              <a:gd name="connsiteX9" fmla="*/ 1976845 w 2749269"/>
              <a:gd name="connsiteY9" fmla="*/ 1358793 h 2892538"/>
              <a:gd name="connsiteX10" fmla="*/ 2160542 w 2749269"/>
              <a:gd name="connsiteY10" fmla="*/ 890911 h 2892538"/>
              <a:gd name="connsiteX11" fmla="*/ 2321242 w 2749269"/>
              <a:gd name="connsiteY11" fmla="*/ 505353 h 2892538"/>
              <a:gd name="connsiteX12" fmla="*/ 2420982 w 2749269"/>
              <a:gd name="connsiteY12" fmla="*/ 305056 h 2892538"/>
              <a:gd name="connsiteX13" fmla="*/ 2512014 w 2749269"/>
              <a:gd name="connsiteY13" fmla="*/ 163337 h 2892538"/>
              <a:gd name="connsiteX14" fmla="*/ 2598352 w 2749269"/>
              <a:gd name="connsiteY14" fmla="*/ 65979 h 2892538"/>
              <a:gd name="connsiteX15" fmla="*/ 2664822 w 2749269"/>
              <a:gd name="connsiteY15" fmla="*/ 14474 h 2892538"/>
              <a:gd name="connsiteX16" fmla="*/ 2743200 w 2749269"/>
              <a:gd name="connsiteY16" fmla="*/ 256 h 2892538"/>
              <a:gd name="connsiteX17" fmla="*/ 2744096 w 2749269"/>
              <a:gd name="connsiteY17" fmla="*/ 2870132 h 2892538"/>
              <a:gd name="connsiteX0" fmla="*/ 0 w 2749269"/>
              <a:gd name="connsiteY0" fmla="*/ 2891501 h 2892538"/>
              <a:gd name="connsiteX1" fmla="*/ 339634 w 2749269"/>
              <a:gd name="connsiteY1" fmla="*/ 2891501 h 2892538"/>
              <a:gd name="connsiteX2" fmla="*/ 600891 w 2749269"/>
              <a:gd name="connsiteY2" fmla="*/ 2883609 h 2892538"/>
              <a:gd name="connsiteX3" fmla="*/ 809897 w 2749269"/>
              <a:gd name="connsiteY3" fmla="*/ 2848775 h 2892538"/>
              <a:gd name="connsiteX4" fmla="*/ 1045028 w 2749269"/>
              <a:gd name="connsiteY4" fmla="*/ 2769581 h 2892538"/>
              <a:gd name="connsiteX5" fmla="*/ 1219200 w 2749269"/>
              <a:gd name="connsiteY5" fmla="*/ 2665078 h 2892538"/>
              <a:gd name="connsiteX6" fmla="*/ 1400447 w 2749269"/>
              <a:gd name="connsiteY6" fmla="*/ 2483763 h 2892538"/>
              <a:gd name="connsiteX7" fmla="*/ 1550125 w 2749269"/>
              <a:gd name="connsiteY7" fmla="*/ 2264484 h 2892538"/>
              <a:gd name="connsiteX8" fmla="*/ 1771786 w 2749269"/>
              <a:gd name="connsiteY8" fmla="*/ 1844092 h 2892538"/>
              <a:gd name="connsiteX9" fmla="*/ 1976845 w 2749269"/>
              <a:gd name="connsiteY9" fmla="*/ 1358793 h 2892538"/>
              <a:gd name="connsiteX10" fmla="*/ 2160542 w 2749269"/>
              <a:gd name="connsiteY10" fmla="*/ 890911 h 2892538"/>
              <a:gd name="connsiteX11" fmla="*/ 2321242 w 2749269"/>
              <a:gd name="connsiteY11" fmla="*/ 505353 h 2892538"/>
              <a:gd name="connsiteX12" fmla="*/ 2420982 w 2749269"/>
              <a:gd name="connsiteY12" fmla="*/ 305056 h 2892538"/>
              <a:gd name="connsiteX13" fmla="*/ 2512014 w 2749269"/>
              <a:gd name="connsiteY13" fmla="*/ 163337 h 2892538"/>
              <a:gd name="connsiteX14" fmla="*/ 2598352 w 2749269"/>
              <a:gd name="connsiteY14" fmla="*/ 65979 h 2892538"/>
              <a:gd name="connsiteX15" fmla="*/ 2664822 w 2749269"/>
              <a:gd name="connsiteY15" fmla="*/ 14474 h 2892538"/>
              <a:gd name="connsiteX16" fmla="*/ 2743200 w 2749269"/>
              <a:gd name="connsiteY16" fmla="*/ 256 h 2892538"/>
              <a:gd name="connsiteX17" fmla="*/ 2744096 w 2749269"/>
              <a:gd name="connsiteY17" fmla="*/ 2870132 h 2892538"/>
              <a:gd name="connsiteX18" fmla="*/ 0 w 2749269"/>
              <a:gd name="connsiteY18" fmla="*/ 2891501 h 2892538"/>
              <a:gd name="connsiteX0" fmla="*/ 0 w 2749269"/>
              <a:gd name="connsiteY0" fmla="*/ 2891501 h 2892538"/>
              <a:gd name="connsiteX1" fmla="*/ 339634 w 2749269"/>
              <a:gd name="connsiteY1" fmla="*/ 2891501 h 2892538"/>
              <a:gd name="connsiteX2" fmla="*/ 600891 w 2749269"/>
              <a:gd name="connsiteY2" fmla="*/ 2883609 h 2892538"/>
              <a:gd name="connsiteX3" fmla="*/ 809897 w 2749269"/>
              <a:gd name="connsiteY3" fmla="*/ 2848775 h 2892538"/>
              <a:gd name="connsiteX4" fmla="*/ 1045028 w 2749269"/>
              <a:gd name="connsiteY4" fmla="*/ 2769581 h 2892538"/>
              <a:gd name="connsiteX5" fmla="*/ 1219200 w 2749269"/>
              <a:gd name="connsiteY5" fmla="*/ 2665078 h 2892538"/>
              <a:gd name="connsiteX6" fmla="*/ 1400447 w 2749269"/>
              <a:gd name="connsiteY6" fmla="*/ 2483763 h 2892538"/>
              <a:gd name="connsiteX7" fmla="*/ 1550125 w 2749269"/>
              <a:gd name="connsiteY7" fmla="*/ 2264484 h 2892538"/>
              <a:gd name="connsiteX8" fmla="*/ 1771786 w 2749269"/>
              <a:gd name="connsiteY8" fmla="*/ 1844092 h 2892538"/>
              <a:gd name="connsiteX9" fmla="*/ 1976845 w 2749269"/>
              <a:gd name="connsiteY9" fmla="*/ 1358793 h 2892538"/>
              <a:gd name="connsiteX10" fmla="*/ 2160542 w 2749269"/>
              <a:gd name="connsiteY10" fmla="*/ 890911 h 2892538"/>
              <a:gd name="connsiteX11" fmla="*/ 2321242 w 2749269"/>
              <a:gd name="connsiteY11" fmla="*/ 505353 h 2892538"/>
              <a:gd name="connsiteX12" fmla="*/ 2420982 w 2749269"/>
              <a:gd name="connsiteY12" fmla="*/ 305056 h 2892538"/>
              <a:gd name="connsiteX13" fmla="*/ 2512014 w 2749269"/>
              <a:gd name="connsiteY13" fmla="*/ 163337 h 2892538"/>
              <a:gd name="connsiteX14" fmla="*/ 2598352 w 2749269"/>
              <a:gd name="connsiteY14" fmla="*/ 65979 h 2892538"/>
              <a:gd name="connsiteX15" fmla="*/ 2664822 w 2749269"/>
              <a:gd name="connsiteY15" fmla="*/ 14474 h 2892538"/>
              <a:gd name="connsiteX16" fmla="*/ 2743200 w 2749269"/>
              <a:gd name="connsiteY16" fmla="*/ 256 h 2892538"/>
              <a:gd name="connsiteX17" fmla="*/ 2744096 w 2749269"/>
              <a:gd name="connsiteY17" fmla="*/ 2891070 h 2892538"/>
              <a:gd name="connsiteX18" fmla="*/ 0 w 2749269"/>
              <a:gd name="connsiteY18" fmla="*/ 2891501 h 289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49269" h="2892538">
                <a:moveTo>
                  <a:pt x="0" y="2891501"/>
                </a:moveTo>
                <a:cubicBezTo>
                  <a:pt x="119743" y="2892952"/>
                  <a:pt x="239486" y="2892816"/>
                  <a:pt x="339634" y="2891501"/>
                </a:cubicBezTo>
                <a:cubicBezTo>
                  <a:pt x="439783" y="2890186"/>
                  <a:pt x="522514" y="2890730"/>
                  <a:pt x="600891" y="2883609"/>
                </a:cubicBezTo>
                <a:cubicBezTo>
                  <a:pt x="679268" y="2876488"/>
                  <a:pt x="735874" y="2867780"/>
                  <a:pt x="809897" y="2848775"/>
                </a:cubicBezTo>
                <a:cubicBezTo>
                  <a:pt x="883920" y="2829770"/>
                  <a:pt x="976811" y="2800197"/>
                  <a:pt x="1045028" y="2769581"/>
                </a:cubicBezTo>
                <a:cubicBezTo>
                  <a:pt x="1113245" y="2738965"/>
                  <a:pt x="1159964" y="2712714"/>
                  <a:pt x="1219200" y="2665078"/>
                </a:cubicBezTo>
                <a:cubicBezTo>
                  <a:pt x="1278436" y="2617442"/>
                  <a:pt x="1345293" y="2550529"/>
                  <a:pt x="1400447" y="2483763"/>
                </a:cubicBezTo>
                <a:cubicBezTo>
                  <a:pt x="1455601" y="2416997"/>
                  <a:pt x="1488235" y="2371096"/>
                  <a:pt x="1550125" y="2264484"/>
                </a:cubicBezTo>
                <a:cubicBezTo>
                  <a:pt x="1612015" y="2157872"/>
                  <a:pt x="1700666" y="1995040"/>
                  <a:pt x="1771786" y="1844092"/>
                </a:cubicBezTo>
                <a:cubicBezTo>
                  <a:pt x="1842906" y="1693144"/>
                  <a:pt x="1912052" y="1517656"/>
                  <a:pt x="1976845" y="1358793"/>
                </a:cubicBezTo>
                <a:cubicBezTo>
                  <a:pt x="2041638" y="1199930"/>
                  <a:pt x="2103143" y="1033151"/>
                  <a:pt x="2160542" y="890911"/>
                </a:cubicBezTo>
                <a:cubicBezTo>
                  <a:pt x="2217941" y="748671"/>
                  <a:pt x="2277835" y="602995"/>
                  <a:pt x="2321242" y="505353"/>
                </a:cubicBezTo>
                <a:cubicBezTo>
                  <a:pt x="2364649" y="407711"/>
                  <a:pt x="2389187" y="362059"/>
                  <a:pt x="2420982" y="305056"/>
                </a:cubicBezTo>
                <a:cubicBezTo>
                  <a:pt x="2452777" y="248053"/>
                  <a:pt x="2482452" y="203183"/>
                  <a:pt x="2512014" y="163337"/>
                </a:cubicBezTo>
                <a:cubicBezTo>
                  <a:pt x="2541576" y="123491"/>
                  <a:pt x="2572884" y="90790"/>
                  <a:pt x="2598352" y="65979"/>
                </a:cubicBezTo>
                <a:cubicBezTo>
                  <a:pt x="2623820" y="41169"/>
                  <a:pt x="2640681" y="25428"/>
                  <a:pt x="2664822" y="14474"/>
                </a:cubicBezTo>
                <a:cubicBezTo>
                  <a:pt x="2688963" y="3520"/>
                  <a:pt x="2712720" y="-1195"/>
                  <a:pt x="2743200" y="256"/>
                </a:cubicBezTo>
                <a:cubicBezTo>
                  <a:pt x="2756412" y="-693"/>
                  <a:pt x="2743909" y="2889294"/>
                  <a:pt x="2744096" y="2891070"/>
                </a:cubicBezTo>
                <a:lnTo>
                  <a:pt x="0" y="2891501"/>
                </a:lnTo>
                <a:close/>
              </a:path>
            </a:pathLst>
          </a:cu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cxnSp>
        <p:nvCxnSpPr>
          <p:cNvPr id="90" name="Straight Connector 89"/>
          <p:cNvCxnSpPr>
            <a:stCxn id="86" idx="16"/>
          </p:cNvCxnSpPr>
          <p:nvPr/>
        </p:nvCxnSpPr>
        <p:spPr bwMode="auto">
          <a:xfrm flipH="1">
            <a:off x="7177088" y="3194582"/>
            <a:ext cx="586" cy="1958443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7177673" y="3023265"/>
            <a:ext cx="0" cy="22072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 flipH="1">
            <a:off x="6737389" y="3733800"/>
            <a:ext cx="5300" cy="15169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6" name="Picture 10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90" y="5293150"/>
            <a:ext cx="121920" cy="147828"/>
          </a:xfrm>
          <a:prstGeom prst="rect">
            <a:avLst/>
          </a:prstGeom>
        </p:spPr>
      </p:pic>
      <p:grpSp>
        <p:nvGrpSpPr>
          <p:cNvPr id="121" name="Group 120"/>
          <p:cNvGrpSpPr/>
          <p:nvPr/>
        </p:nvGrpSpPr>
        <p:grpSpPr>
          <a:xfrm>
            <a:off x="6527608" y="5293150"/>
            <a:ext cx="676909" cy="215401"/>
            <a:chOff x="7097854" y="5439576"/>
            <a:chExt cx="676909" cy="215401"/>
          </a:xfrm>
        </p:grpSpPr>
        <p:cxnSp>
          <p:nvCxnSpPr>
            <p:cNvPr id="108" name="Straight Arrow Connector 107"/>
            <p:cNvCxnSpPr/>
            <p:nvPr/>
          </p:nvCxnSpPr>
          <p:spPr bwMode="auto">
            <a:xfrm>
              <a:off x="7266825" y="5439576"/>
              <a:ext cx="0" cy="1992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Arrow Connector 111"/>
            <p:cNvCxnSpPr/>
            <p:nvPr/>
          </p:nvCxnSpPr>
          <p:spPr bwMode="auto">
            <a:xfrm>
              <a:off x="7363438" y="5439576"/>
              <a:ext cx="0" cy="1992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Arrow Connector 117"/>
            <p:cNvCxnSpPr/>
            <p:nvPr/>
          </p:nvCxnSpPr>
          <p:spPr bwMode="auto">
            <a:xfrm flipV="1">
              <a:off x="7097854" y="5565296"/>
              <a:ext cx="166892" cy="327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Arrow Connector 118"/>
            <p:cNvCxnSpPr/>
            <p:nvPr/>
          </p:nvCxnSpPr>
          <p:spPr bwMode="auto">
            <a:xfrm flipH="1" flipV="1">
              <a:off x="7372403" y="5565296"/>
              <a:ext cx="166892" cy="327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20" name="Picture 11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883" y="5507149"/>
              <a:ext cx="182880" cy="147828"/>
            </a:xfrm>
            <a:prstGeom prst="rect">
              <a:avLst/>
            </a:prstGeom>
          </p:spPr>
        </p:pic>
      </p:grpSp>
      <p:pic>
        <p:nvPicPr>
          <p:cNvPr id="123" name="Picture 1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28" y="5385179"/>
            <a:ext cx="521970" cy="211455"/>
          </a:xfrm>
          <a:prstGeom prst="rect">
            <a:avLst/>
          </a:prstGeom>
        </p:spPr>
      </p:pic>
      <p:cxnSp>
        <p:nvCxnSpPr>
          <p:cNvPr id="125" name="Straight Arrow Connector 124"/>
          <p:cNvCxnSpPr/>
          <p:nvPr/>
        </p:nvCxnSpPr>
        <p:spPr bwMode="auto">
          <a:xfrm flipV="1">
            <a:off x="5980254" y="4890772"/>
            <a:ext cx="471667" cy="5543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6" name="Picture 1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931" y="3896340"/>
            <a:ext cx="451485" cy="211455"/>
          </a:xfrm>
          <a:prstGeom prst="rect">
            <a:avLst/>
          </a:prstGeom>
        </p:spPr>
      </p:pic>
      <p:cxnSp>
        <p:nvCxnSpPr>
          <p:cNvPr id="128" name="Straight Arrow Connector 127"/>
          <p:cNvCxnSpPr>
            <a:stCxn id="126" idx="1"/>
          </p:cNvCxnSpPr>
          <p:nvPr/>
        </p:nvCxnSpPr>
        <p:spPr bwMode="auto">
          <a:xfrm flipH="1">
            <a:off x="7567318" y="4002068"/>
            <a:ext cx="658613" cy="6428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" name="Picture 3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93" y="1982805"/>
            <a:ext cx="6286500" cy="8191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3306097" y="2860949"/>
            <a:ext cx="352201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1799304" y="2850879"/>
            <a:ext cx="1172497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reeform 23"/>
          <p:cNvSpPr/>
          <p:nvPr/>
        </p:nvSpPr>
        <p:spPr bwMode="auto">
          <a:xfrm>
            <a:off x="3382298" y="4837471"/>
            <a:ext cx="3599606" cy="894805"/>
          </a:xfrm>
          <a:custGeom>
            <a:avLst/>
            <a:gdLst>
              <a:gd name="connsiteX0" fmla="*/ 0 w 3952568"/>
              <a:gd name="connsiteY0" fmla="*/ 0 h 906692"/>
              <a:gd name="connsiteX1" fmla="*/ 1002890 w 3952568"/>
              <a:gd name="connsiteY1" fmla="*/ 521110 h 906692"/>
              <a:gd name="connsiteX2" fmla="*/ 2163097 w 3952568"/>
              <a:gd name="connsiteY2" fmla="*/ 875071 h 906692"/>
              <a:gd name="connsiteX3" fmla="*/ 3569109 w 3952568"/>
              <a:gd name="connsiteY3" fmla="*/ 875071 h 906692"/>
              <a:gd name="connsiteX4" fmla="*/ 3952568 w 3952568"/>
              <a:gd name="connsiteY4" fmla="*/ 747252 h 906692"/>
              <a:gd name="connsiteX0" fmla="*/ 0 w 3952568"/>
              <a:gd name="connsiteY0" fmla="*/ 0 h 899536"/>
              <a:gd name="connsiteX1" fmla="*/ 1002890 w 3952568"/>
              <a:gd name="connsiteY1" fmla="*/ 521110 h 899536"/>
              <a:gd name="connsiteX2" fmla="*/ 1954226 w 3952568"/>
              <a:gd name="connsiteY2" fmla="*/ 864370 h 899536"/>
              <a:gd name="connsiteX3" fmla="*/ 3569109 w 3952568"/>
              <a:gd name="connsiteY3" fmla="*/ 875071 h 899536"/>
              <a:gd name="connsiteX4" fmla="*/ 3952568 w 3952568"/>
              <a:gd name="connsiteY4" fmla="*/ 747252 h 899536"/>
              <a:gd name="connsiteX0" fmla="*/ 0 w 3952568"/>
              <a:gd name="connsiteY0" fmla="*/ 0 h 899536"/>
              <a:gd name="connsiteX1" fmla="*/ 1002890 w 3952568"/>
              <a:gd name="connsiteY1" fmla="*/ 521110 h 899536"/>
              <a:gd name="connsiteX2" fmla="*/ 1954226 w 3952568"/>
              <a:gd name="connsiteY2" fmla="*/ 864370 h 899536"/>
              <a:gd name="connsiteX3" fmla="*/ 3412456 w 3952568"/>
              <a:gd name="connsiteY3" fmla="*/ 875071 h 899536"/>
              <a:gd name="connsiteX4" fmla="*/ 3952568 w 3952568"/>
              <a:gd name="connsiteY4" fmla="*/ 747252 h 899536"/>
              <a:gd name="connsiteX0" fmla="*/ 0 w 3952568"/>
              <a:gd name="connsiteY0" fmla="*/ 0 h 904613"/>
              <a:gd name="connsiteX1" fmla="*/ 1002890 w 3952568"/>
              <a:gd name="connsiteY1" fmla="*/ 521110 h 904613"/>
              <a:gd name="connsiteX2" fmla="*/ 1954226 w 3952568"/>
              <a:gd name="connsiteY2" fmla="*/ 864370 h 904613"/>
              <a:gd name="connsiteX3" fmla="*/ 2736203 w 3952568"/>
              <a:gd name="connsiteY3" fmla="*/ 898911 h 904613"/>
              <a:gd name="connsiteX4" fmla="*/ 3412456 w 3952568"/>
              <a:gd name="connsiteY4" fmla="*/ 875071 h 904613"/>
              <a:gd name="connsiteX5" fmla="*/ 3952568 w 3952568"/>
              <a:gd name="connsiteY5" fmla="*/ 747252 h 904613"/>
              <a:gd name="connsiteX0" fmla="*/ 0 w 3952568"/>
              <a:gd name="connsiteY0" fmla="*/ 0 h 973857"/>
              <a:gd name="connsiteX1" fmla="*/ 1002890 w 3952568"/>
              <a:gd name="connsiteY1" fmla="*/ 521110 h 973857"/>
              <a:gd name="connsiteX2" fmla="*/ 1954226 w 3952568"/>
              <a:gd name="connsiteY2" fmla="*/ 864370 h 973857"/>
              <a:gd name="connsiteX3" fmla="*/ 2746646 w 3952568"/>
              <a:gd name="connsiteY3" fmla="*/ 973820 h 973857"/>
              <a:gd name="connsiteX4" fmla="*/ 3412456 w 3952568"/>
              <a:gd name="connsiteY4" fmla="*/ 875071 h 973857"/>
              <a:gd name="connsiteX5" fmla="*/ 3952568 w 3952568"/>
              <a:gd name="connsiteY5" fmla="*/ 747252 h 973857"/>
              <a:gd name="connsiteX0" fmla="*/ 0 w 3952568"/>
              <a:gd name="connsiteY0" fmla="*/ 0 h 973894"/>
              <a:gd name="connsiteX1" fmla="*/ 1002890 w 3952568"/>
              <a:gd name="connsiteY1" fmla="*/ 521110 h 973894"/>
              <a:gd name="connsiteX2" fmla="*/ 1954226 w 3952568"/>
              <a:gd name="connsiteY2" fmla="*/ 864370 h 973894"/>
              <a:gd name="connsiteX3" fmla="*/ 2746646 w 3952568"/>
              <a:gd name="connsiteY3" fmla="*/ 973820 h 973894"/>
              <a:gd name="connsiteX4" fmla="*/ 3422899 w 3952568"/>
              <a:gd name="connsiteY4" fmla="*/ 907175 h 973894"/>
              <a:gd name="connsiteX5" fmla="*/ 3952568 w 3952568"/>
              <a:gd name="connsiteY5" fmla="*/ 747252 h 9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2568" h="973894">
                <a:moveTo>
                  <a:pt x="0" y="0"/>
                </a:moveTo>
                <a:cubicBezTo>
                  <a:pt x="321187" y="187632"/>
                  <a:pt x="677186" y="377048"/>
                  <a:pt x="1002890" y="521110"/>
                </a:cubicBezTo>
                <a:cubicBezTo>
                  <a:pt x="1328594" y="665172"/>
                  <a:pt x="1663600" y="788918"/>
                  <a:pt x="1954226" y="864370"/>
                </a:cubicBezTo>
                <a:cubicBezTo>
                  <a:pt x="2244852" y="939822"/>
                  <a:pt x="2503608" y="972037"/>
                  <a:pt x="2746646" y="973820"/>
                </a:cubicBezTo>
                <a:cubicBezTo>
                  <a:pt x="2989684" y="975603"/>
                  <a:pt x="3221912" y="944936"/>
                  <a:pt x="3422899" y="907175"/>
                </a:cubicBezTo>
                <a:cubicBezTo>
                  <a:pt x="3623886" y="869414"/>
                  <a:pt x="3952568" y="747252"/>
                  <a:pt x="3952568" y="74725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0108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Bob’s decoder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/>
          <a:lstStyle/>
          <a:p>
            <a:r>
              <a:rPr lang="en-US" dirty="0" smtClean="0"/>
              <a:t>Bob attempts to ML-decode every slot</a:t>
            </a:r>
          </a:p>
          <a:p>
            <a:pPr lvl="1"/>
            <a:r>
              <a:rPr lang="en-US" dirty="0" smtClean="0"/>
              <a:t>Alice “transmits” all-zero </a:t>
            </a:r>
            <a:r>
              <a:rPr lang="en-US" dirty="0" err="1" smtClean="0"/>
              <a:t>codeword</a:t>
            </a:r>
            <a:r>
              <a:rPr lang="en-US" dirty="0" smtClean="0"/>
              <a:t> on unused slots</a:t>
            </a:r>
          </a:p>
          <a:p>
            <a:pPr lvl="1"/>
            <a:endParaRPr lang="en-US" dirty="0"/>
          </a:p>
          <a:p>
            <a:r>
              <a:rPr lang="en-US" dirty="0" smtClean="0"/>
              <a:t>Probability of decoding error in slot    (see ISIT ‘12):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Union bound over        slots:</a:t>
            </a:r>
          </a:p>
          <a:p>
            <a:endParaRPr lang="en-US" dirty="0"/>
          </a:p>
          <a:p>
            <a:r>
              <a:rPr lang="en-US" dirty="0" smtClean="0"/>
              <a:t>Since                                            , Bob doesn’t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 need     to decode                                 bits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if                 , 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4" y="3152503"/>
            <a:ext cx="3814763" cy="645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74" y="2695303"/>
            <a:ext cx="185738" cy="250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92" y="3866545"/>
            <a:ext cx="4014788" cy="645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63" y="4187551"/>
            <a:ext cx="628650" cy="319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30" y="4805433"/>
            <a:ext cx="4368165" cy="912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63" y="5760770"/>
            <a:ext cx="3319463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95" y="5883441"/>
            <a:ext cx="230505" cy="198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7" y="6173833"/>
            <a:ext cx="1674019" cy="3190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4" y="6152199"/>
            <a:ext cx="2440781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1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>
                <a:solidFill>
                  <a:schemeClr val="bg2"/>
                </a:solidFill>
              </a:rPr>
              <a:t>Introduction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808080"/>
                </a:solidFill>
              </a:rPr>
              <a:t>Hypothesis testing preliminaries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858585"/>
                </a:solidFill>
              </a:rPr>
              <a:t>Achievability</a:t>
            </a:r>
          </a:p>
          <a:p>
            <a:endParaRPr lang="en-US" dirty="0"/>
          </a:p>
          <a:p>
            <a:r>
              <a:rPr lang="en-US" dirty="0" smtClean="0"/>
              <a:t>Converse (proof idea)</a:t>
            </a:r>
          </a:p>
          <a:p>
            <a:endParaRPr lang="en-US" dirty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Converse 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Willie uses </a:t>
            </a:r>
            <a:r>
              <a:rPr lang="en-US" dirty="0"/>
              <a:t>max-power detector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Detects </a:t>
            </a:r>
            <a:r>
              <a:rPr lang="en-US" dirty="0" err="1" smtClean="0"/>
              <a:t>codewords</a:t>
            </a:r>
            <a:r>
              <a:rPr lang="en-US" dirty="0" smtClean="0"/>
              <a:t> with</a:t>
            </a:r>
          </a:p>
          <a:p>
            <a:endParaRPr lang="en-US" dirty="0"/>
          </a:p>
          <a:p>
            <a:r>
              <a:rPr lang="en-US" dirty="0"/>
              <a:t>Alice cannot </a:t>
            </a:r>
            <a:r>
              <a:rPr lang="en-US" dirty="0" smtClean="0"/>
              <a:t>transmit                        </a:t>
            </a:r>
            <a:r>
              <a:rPr lang="en-US" dirty="0"/>
              <a:t>bits </a:t>
            </a:r>
            <a:r>
              <a:rPr lang="en-US" dirty="0" smtClean="0"/>
              <a:t>using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			     (proof as in ISIT 2012)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10719"/>
              </p:ext>
            </p:extLst>
          </p:nvPr>
        </p:nvGraphicFramePr>
        <p:xfrm>
          <a:off x="353271" y="3001871"/>
          <a:ext cx="830580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6543"/>
                <a:gridCol w="1186543"/>
                <a:gridCol w="1186543"/>
                <a:gridCol w="1186543"/>
                <a:gridCol w="1186543"/>
                <a:gridCol w="1186543"/>
                <a:gridCol w="11865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D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FD7F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66" y="3095217"/>
            <a:ext cx="550545" cy="264795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 bwMode="auto">
          <a:xfrm rot="16200000" flipV="1">
            <a:off x="4427221" y="-671849"/>
            <a:ext cx="137870" cy="8287395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66" y="3614918"/>
            <a:ext cx="502920" cy="2552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6717" y="355565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slots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66" y="3092784"/>
            <a:ext cx="222885" cy="213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466" y="3099368"/>
            <a:ext cx="228600" cy="213360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 bwMode="auto">
          <a:xfrm rot="5400000">
            <a:off x="909848" y="2289762"/>
            <a:ext cx="90145" cy="116950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62" y="2692901"/>
            <a:ext cx="139065" cy="114300"/>
          </a:xfrm>
          <a:prstGeom prst="rect">
            <a:avLst/>
          </a:prstGeom>
        </p:spPr>
      </p:pic>
      <p:sp>
        <p:nvSpPr>
          <p:cNvPr id="13" name="Left Brace 12"/>
          <p:cNvSpPr/>
          <p:nvPr/>
        </p:nvSpPr>
        <p:spPr bwMode="auto">
          <a:xfrm rot="5400000">
            <a:off x="2066948" y="2293126"/>
            <a:ext cx="108230" cy="116277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40" y="2689825"/>
            <a:ext cx="139065" cy="114300"/>
          </a:xfrm>
          <a:prstGeom prst="rect">
            <a:avLst/>
          </a:prstGeom>
        </p:spPr>
      </p:pic>
      <p:sp>
        <p:nvSpPr>
          <p:cNvPr id="15" name="Left Brace 14"/>
          <p:cNvSpPr/>
          <p:nvPr/>
        </p:nvSpPr>
        <p:spPr bwMode="auto">
          <a:xfrm rot="5400000">
            <a:off x="7996039" y="2282257"/>
            <a:ext cx="105154" cy="116950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57" y="2677892"/>
            <a:ext cx="139065" cy="114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30" y="1277876"/>
            <a:ext cx="1935956" cy="70246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4772851" y="3004031"/>
            <a:ext cx="1162778" cy="367764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5093278" y="3004031"/>
            <a:ext cx="1" cy="36776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34261"/>
            <a:ext cx="2738438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65" y="5290691"/>
            <a:ext cx="2266950" cy="571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7" y="5775472"/>
            <a:ext cx="2790825" cy="762000"/>
          </a:xfrm>
          <a:prstGeom prst="rect">
            <a:avLst/>
          </a:prstGeom>
        </p:spPr>
      </p:pic>
      <p:sp>
        <p:nvSpPr>
          <p:cNvPr id="25" name="Left Brace 24"/>
          <p:cNvSpPr/>
          <p:nvPr/>
        </p:nvSpPr>
        <p:spPr bwMode="auto">
          <a:xfrm rot="5400000">
            <a:off x="5290506" y="2293126"/>
            <a:ext cx="108230" cy="116277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98" y="2689825"/>
            <a:ext cx="139065" cy="1143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flipH="1">
            <a:off x="5543891" y="2676898"/>
            <a:ext cx="253747" cy="1525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739302" y="2400106"/>
            <a:ext cx="1979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Alice’s transmission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53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257800"/>
          </a:xfrm>
        </p:spPr>
        <p:txBody>
          <a:bodyPr/>
          <a:lstStyle/>
          <a:p>
            <a:r>
              <a:rPr lang="en-US" dirty="0" smtClean="0"/>
              <a:t>We presented a new scaling law for LPD communication</a:t>
            </a:r>
          </a:p>
          <a:p>
            <a:pPr lvl="1"/>
            <a:r>
              <a:rPr lang="en-US" dirty="0" smtClean="0"/>
              <a:t>Choice of transmission time is a cheap resource</a:t>
            </a:r>
          </a:p>
          <a:p>
            <a:endParaRPr lang="en-US" dirty="0" smtClean="0"/>
          </a:p>
          <a:p>
            <a:r>
              <a:rPr lang="en-US" dirty="0" smtClean="0"/>
              <a:t>Ongoing work</a:t>
            </a:r>
          </a:p>
          <a:p>
            <a:pPr lvl="1"/>
            <a:r>
              <a:rPr lang="en-US" dirty="0" smtClean="0"/>
              <a:t>We have experimentally demonstrated LPD scaling laws on optical channels (UMass/BBN collaboration)</a:t>
            </a:r>
          </a:p>
          <a:p>
            <a:pPr lvl="1"/>
            <a:r>
              <a:rPr lang="en-US" dirty="0" smtClean="0"/>
              <a:t>Extend </a:t>
            </a:r>
            <a:r>
              <a:rPr lang="en-US" smtClean="0"/>
              <a:t>to other channels</a:t>
            </a:r>
            <a:endParaRPr lang="en-US" dirty="0" smtClean="0"/>
          </a:p>
          <a:p>
            <a:pPr lvl="1"/>
            <a:r>
              <a:rPr lang="en-US" dirty="0" smtClean="0"/>
              <a:t>“Shadow networks”</a:t>
            </a:r>
          </a:p>
          <a:p>
            <a:pPr lvl="1"/>
            <a:r>
              <a:rPr lang="en-US" dirty="0" smtClean="0"/>
              <a:t>Other resources for LPD</a:t>
            </a:r>
            <a:r>
              <a:rPr lang="ru-RU" dirty="0" smtClean="0"/>
              <a:t> </a:t>
            </a:r>
            <a:r>
              <a:rPr lang="en-US" dirty="0" smtClean="0"/>
              <a:t>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2879725" y="2713038"/>
            <a:ext cx="32051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b="0"/>
              <a:t>Thank you!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819400" y="4038600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boulat@cs.umass.edu</a:t>
            </a:r>
          </a:p>
        </p:txBody>
      </p:sp>
    </p:spTree>
    <p:extLst>
      <p:ext uri="{BB962C8B-B14F-4D97-AF65-F5344CB8AC3E}">
        <p14:creationId xmlns:p14="http://schemas.microsoft.com/office/powerpoint/2010/main" val="29923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 smtClean="0"/>
              <a:t>Introduction</a:t>
            </a:r>
            <a:endParaRPr lang="en-US" altLang="en-US" sz="2600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474" y="1295400"/>
            <a:ext cx="8915400" cy="5257800"/>
          </a:xfrm>
        </p:spPr>
        <p:txBody>
          <a:bodyPr/>
          <a:lstStyle/>
          <a:p>
            <a:r>
              <a:rPr lang="en-US" altLang="en-US" dirty="0" smtClean="0"/>
              <a:t>How </a:t>
            </a:r>
            <a:r>
              <a:rPr lang="en-US" altLang="en-US" dirty="0"/>
              <a:t>to conceal the </a:t>
            </a:r>
            <a:r>
              <a:rPr lang="en-US" altLang="en-US" b="1" i="1" dirty="0"/>
              <a:t>presence</a:t>
            </a:r>
            <a:r>
              <a:rPr lang="en-US" altLang="en-US" dirty="0"/>
              <a:t> </a:t>
            </a:r>
            <a:r>
              <a:rPr lang="en-US" altLang="en-US" dirty="0" smtClean="0"/>
              <a:t>of communication?</a:t>
            </a:r>
          </a:p>
          <a:p>
            <a:pPr lvl="1"/>
            <a:r>
              <a:rPr lang="en-US" altLang="en-US" dirty="0" smtClean="0"/>
              <a:t>Encryption insufficient (may even look suspicious)</a:t>
            </a:r>
          </a:p>
          <a:p>
            <a:pPr lvl="1"/>
            <a:r>
              <a:rPr lang="en-US" altLang="en-US" dirty="0" smtClean="0"/>
              <a:t>Need LPD=low </a:t>
            </a:r>
            <a:r>
              <a:rPr lang="en-US" altLang="en-US" dirty="0"/>
              <a:t>probability of detection, a.k.a. “covert”, </a:t>
            </a:r>
            <a:r>
              <a:rPr lang="en-US" altLang="en-US" dirty="0" smtClean="0"/>
              <a:t>LPI</a:t>
            </a:r>
          </a:p>
          <a:p>
            <a:pPr marL="457200" lvl="1" indent="0">
              <a:buNone/>
            </a:pPr>
            <a:endParaRPr lang="en-US" altLang="en-US" dirty="0" smtClean="0"/>
          </a:p>
          <a:p>
            <a:pPr marL="457200" lvl="1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Why?</a:t>
            </a:r>
          </a:p>
          <a:p>
            <a:pPr lvl="1"/>
            <a:r>
              <a:rPr lang="en-US" altLang="en-US" dirty="0" smtClean="0"/>
              <a:t>“metadata”</a:t>
            </a:r>
          </a:p>
          <a:p>
            <a:pPr lvl="1"/>
            <a:r>
              <a:rPr lang="en-US" altLang="en-US" dirty="0" smtClean="0"/>
              <a:t>Communication not allowed</a:t>
            </a:r>
          </a:p>
          <a:p>
            <a:pPr lvl="2"/>
            <a:r>
              <a:rPr lang="en-US" altLang="en-US" dirty="0" smtClean="0"/>
              <a:t>Foment social unrest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r>
              <a:rPr lang="en-US" altLang="en-US" b="1" dirty="0" smtClean="0"/>
              <a:t>What are the fundamental limits of </a:t>
            </a:r>
            <a:r>
              <a:rPr lang="en-US" altLang="en-US" b="1" dirty="0"/>
              <a:t>LPD </a:t>
            </a:r>
            <a:r>
              <a:rPr lang="en-US" altLang="en-US" b="1" dirty="0" smtClean="0"/>
              <a:t>communication?</a:t>
            </a:r>
            <a:endParaRPr lang="en-US" altLang="en-US" b="1" dirty="0"/>
          </a:p>
        </p:txBody>
      </p:sp>
      <p:pic>
        <p:nvPicPr>
          <p:cNvPr id="94214" name="Picture 6" descr="http://upload.wikimedia.org/wikipedia/commons/5/54/Edward_Snowd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43200"/>
            <a:ext cx="18970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6477000" y="5044281"/>
            <a:ext cx="153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Source: </a:t>
            </a:r>
            <a:r>
              <a:rPr lang="en-US" altLang="en-US" sz="1200" i="1" dirty="0" err="1"/>
              <a:t>PraxisFilms</a:t>
            </a:r>
            <a:endParaRPr lang="en-US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772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Converse: proof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371600"/>
            <a:ext cx="8751707" cy="5257800"/>
          </a:xfrm>
        </p:spPr>
        <p:txBody>
          <a:bodyPr/>
          <a:lstStyle/>
          <a:p>
            <a:r>
              <a:rPr lang="en-US" dirty="0" smtClean="0"/>
              <a:t>Let Willie use max-power detector: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show it detects </a:t>
            </a:r>
            <a:r>
              <a:rPr lang="en-US" dirty="0" err="1" smtClean="0"/>
              <a:t>codewords</a:t>
            </a:r>
            <a:r>
              <a:rPr lang="en-US" dirty="0" smtClean="0"/>
              <a:t> with</a:t>
            </a:r>
          </a:p>
          <a:p>
            <a:endParaRPr lang="en-US" dirty="0"/>
          </a:p>
          <a:p>
            <a:pPr lvl="1"/>
            <a:r>
              <a:rPr lang="en-US" dirty="0" smtClean="0"/>
              <a:t>Proof that Alice cannot transmit                       bits using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is identical to that in ISIT 2012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22" y="2286000"/>
            <a:ext cx="1935956" cy="702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9" y="3459480"/>
            <a:ext cx="2738438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29" y="4415620"/>
            <a:ext cx="181356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40" y="4991470"/>
            <a:ext cx="223266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Converse: limiting false alarms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r>
              <a:rPr lang="en-US" dirty="0" smtClean="0"/>
              <a:t>Willie observes        slots, uses max-power detector: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000" dirty="0" smtClean="0"/>
          </a:p>
          <a:p>
            <a:r>
              <a:rPr lang="en-US" dirty="0" smtClean="0"/>
              <a:t> 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To obtain desired       , set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39" y="1483576"/>
            <a:ext cx="628650" cy="31908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73186" y="4291315"/>
          <a:ext cx="830580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6543"/>
                <a:gridCol w="1186543"/>
                <a:gridCol w="1186543"/>
                <a:gridCol w="1186543"/>
                <a:gridCol w="1186543"/>
                <a:gridCol w="1186543"/>
                <a:gridCol w="11865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D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FD7F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581" y="4384661"/>
            <a:ext cx="550545" cy="264795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 bwMode="auto">
          <a:xfrm rot="16200000" flipV="1">
            <a:off x="4347136" y="617595"/>
            <a:ext cx="137870" cy="8287395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81" y="4904362"/>
            <a:ext cx="502920" cy="2552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06632" y="484510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slots</a:t>
            </a:r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1" y="4382228"/>
            <a:ext cx="222885" cy="213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81" y="4388812"/>
            <a:ext cx="228600" cy="2133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0082" y="3513497"/>
            <a:ext cx="4616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Alice is quiet:                   , where</a:t>
            </a:r>
            <a:endParaRPr lang="en-US" sz="2000" dirty="0"/>
          </a:p>
        </p:txBody>
      </p:sp>
      <p:sp>
        <p:nvSpPr>
          <p:cNvPr id="17" name="Left Brace 16"/>
          <p:cNvSpPr/>
          <p:nvPr/>
        </p:nvSpPr>
        <p:spPr bwMode="auto">
          <a:xfrm rot="5400000">
            <a:off x="829763" y="3579206"/>
            <a:ext cx="90145" cy="116950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7" y="3982345"/>
            <a:ext cx="139065" cy="114300"/>
          </a:xfrm>
          <a:prstGeom prst="rect">
            <a:avLst/>
          </a:prstGeom>
        </p:spPr>
      </p:pic>
      <p:sp>
        <p:nvSpPr>
          <p:cNvPr id="19" name="Left Brace 18"/>
          <p:cNvSpPr/>
          <p:nvPr/>
        </p:nvSpPr>
        <p:spPr bwMode="auto">
          <a:xfrm rot="5400000">
            <a:off x="1986863" y="3588536"/>
            <a:ext cx="108230" cy="116277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55" y="3979269"/>
            <a:ext cx="139065" cy="114300"/>
          </a:xfrm>
          <a:prstGeom prst="rect">
            <a:avLst/>
          </a:prstGeom>
        </p:spPr>
      </p:pic>
      <p:sp>
        <p:nvSpPr>
          <p:cNvPr id="21" name="Left Brace 20"/>
          <p:cNvSpPr/>
          <p:nvPr/>
        </p:nvSpPr>
        <p:spPr bwMode="auto">
          <a:xfrm rot="5400000">
            <a:off x="7915954" y="3571701"/>
            <a:ext cx="105154" cy="116950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72" y="3967336"/>
            <a:ext cx="139065" cy="114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00" y="3590668"/>
            <a:ext cx="1152525" cy="2762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24" y="3590667"/>
            <a:ext cx="906780" cy="276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06" y="2193033"/>
            <a:ext cx="1935956" cy="70246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239" y="3303453"/>
            <a:ext cx="381476" cy="16144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16" y="1934576"/>
            <a:ext cx="402908" cy="1828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8" y="5247759"/>
            <a:ext cx="4864894" cy="36671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11" y="5965167"/>
            <a:ext cx="564356" cy="3071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82" y="5913793"/>
            <a:ext cx="3621881" cy="3810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13" y="2745271"/>
            <a:ext cx="338614" cy="158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17" y="3301628"/>
            <a:ext cx="152400" cy="184785"/>
          </a:xfrm>
          <a:prstGeom prst="rect">
            <a:avLst/>
          </a:prstGeom>
        </p:spPr>
      </p:pic>
      <p:sp>
        <p:nvSpPr>
          <p:cNvPr id="59" name="Line 26"/>
          <p:cNvSpPr>
            <a:spLocks noChangeShapeType="1"/>
          </p:cNvSpPr>
          <p:nvPr/>
        </p:nvSpPr>
        <p:spPr bwMode="auto">
          <a:xfrm>
            <a:off x="5292238" y="3092108"/>
            <a:ext cx="0" cy="1127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27"/>
          <p:cNvSpPr>
            <a:spLocks/>
          </p:cNvSpPr>
          <p:nvPr/>
        </p:nvSpPr>
        <p:spPr bwMode="auto">
          <a:xfrm>
            <a:off x="6199117" y="3036907"/>
            <a:ext cx="518626" cy="96308"/>
          </a:xfrm>
          <a:custGeom>
            <a:avLst/>
            <a:gdLst>
              <a:gd name="T0" fmla="*/ 0 w 362"/>
              <a:gd name="T1" fmla="*/ 21 h 82"/>
              <a:gd name="T2" fmla="*/ 0 w 362"/>
              <a:gd name="T3" fmla="*/ 82 h 82"/>
              <a:gd name="T4" fmla="*/ 329 w 362"/>
              <a:gd name="T5" fmla="*/ 82 h 82"/>
              <a:gd name="T6" fmla="*/ 362 w 362"/>
              <a:gd name="T7" fmla="*/ 82 h 82"/>
              <a:gd name="T8" fmla="*/ 195 w 362"/>
              <a:gd name="T9" fmla="*/ 48 h 82"/>
              <a:gd name="T10" fmla="*/ 99 w 362"/>
              <a:gd name="T11" fmla="*/ 30 h 82"/>
              <a:gd name="T12" fmla="*/ 33 w 362"/>
              <a:gd name="T13" fmla="*/ 9 h 82"/>
              <a:gd name="T14" fmla="*/ 0 w 362"/>
              <a:gd name="T15" fmla="*/ 0 h 82"/>
              <a:gd name="T16" fmla="*/ 0 w 362"/>
              <a:gd name="T17" fmla="*/ 2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2" h="82">
                <a:moveTo>
                  <a:pt x="0" y="21"/>
                </a:moveTo>
                <a:lnTo>
                  <a:pt x="0" y="82"/>
                </a:lnTo>
                <a:lnTo>
                  <a:pt x="329" y="82"/>
                </a:lnTo>
                <a:lnTo>
                  <a:pt x="362" y="82"/>
                </a:lnTo>
                <a:lnTo>
                  <a:pt x="195" y="48"/>
                </a:lnTo>
                <a:lnTo>
                  <a:pt x="99" y="30"/>
                </a:lnTo>
                <a:lnTo>
                  <a:pt x="33" y="9"/>
                </a:lnTo>
                <a:lnTo>
                  <a:pt x="0" y="0"/>
                </a:lnTo>
                <a:lnTo>
                  <a:pt x="0" y="21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30"/>
          <p:cNvSpPr>
            <a:spLocks noChangeShapeType="1"/>
          </p:cNvSpPr>
          <p:nvPr/>
        </p:nvSpPr>
        <p:spPr bwMode="auto">
          <a:xfrm>
            <a:off x="4435470" y="3133215"/>
            <a:ext cx="457024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31"/>
          <p:cNvSpPr>
            <a:spLocks/>
          </p:cNvSpPr>
          <p:nvPr/>
        </p:nvSpPr>
        <p:spPr bwMode="auto">
          <a:xfrm>
            <a:off x="4436934" y="2266441"/>
            <a:ext cx="618913" cy="864425"/>
          </a:xfrm>
          <a:custGeom>
            <a:avLst/>
            <a:gdLst>
              <a:gd name="T0" fmla="*/ 0 w 1152"/>
              <a:gd name="T1" fmla="*/ 1248 h 1248"/>
              <a:gd name="T2" fmla="*/ 391 w 1152"/>
              <a:gd name="T3" fmla="*/ 1128 h 1248"/>
              <a:gd name="T4" fmla="*/ 681 w 1152"/>
              <a:gd name="T5" fmla="*/ 767 h 1248"/>
              <a:gd name="T6" fmla="*/ 924 w 1152"/>
              <a:gd name="T7" fmla="*/ 250 h 1248"/>
              <a:gd name="T8" fmla="*/ 1053 w 1152"/>
              <a:gd name="T9" fmla="*/ 46 h 1248"/>
              <a:gd name="T10" fmla="*/ 1152 w 1152"/>
              <a:gd name="T1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" h="1248">
                <a:moveTo>
                  <a:pt x="0" y="1248"/>
                </a:moveTo>
                <a:cubicBezTo>
                  <a:pt x="65" y="1228"/>
                  <a:pt x="277" y="1208"/>
                  <a:pt x="391" y="1128"/>
                </a:cubicBezTo>
                <a:cubicBezTo>
                  <a:pt x="505" y="1048"/>
                  <a:pt x="592" y="913"/>
                  <a:pt x="681" y="767"/>
                </a:cubicBezTo>
                <a:cubicBezTo>
                  <a:pt x="770" y="621"/>
                  <a:pt x="862" y="370"/>
                  <a:pt x="924" y="250"/>
                </a:cubicBezTo>
                <a:cubicBezTo>
                  <a:pt x="986" y="130"/>
                  <a:pt x="1015" y="88"/>
                  <a:pt x="1053" y="46"/>
                </a:cubicBezTo>
                <a:cubicBezTo>
                  <a:pt x="1091" y="4"/>
                  <a:pt x="1132" y="10"/>
                  <a:pt x="1152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32"/>
          <p:cNvSpPr>
            <a:spLocks noChangeShapeType="1"/>
          </p:cNvSpPr>
          <p:nvPr/>
        </p:nvSpPr>
        <p:spPr bwMode="auto">
          <a:xfrm>
            <a:off x="6199117" y="2892445"/>
            <a:ext cx="0" cy="3124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33"/>
          <p:cNvSpPr>
            <a:spLocks noChangeShapeType="1"/>
          </p:cNvSpPr>
          <p:nvPr/>
        </p:nvSpPr>
        <p:spPr bwMode="auto">
          <a:xfrm>
            <a:off x="4435471" y="2162553"/>
            <a:ext cx="0" cy="96831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44"/>
          <p:cNvSpPr>
            <a:spLocks noChangeShapeType="1"/>
          </p:cNvSpPr>
          <p:nvPr/>
        </p:nvSpPr>
        <p:spPr bwMode="auto">
          <a:xfrm flipH="1">
            <a:off x="6254991" y="2922981"/>
            <a:ext cx="343841" cy="1691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28"/>
          <p:cNvSpPr>
            <a:spLocks/>
          </p:cNvSpPr>
          <p:nvPr/>
        </p:nvSpPr>
        <p:spPr bwMode="auto">
          <a:xfrm>
            <a:off x="5055847" y="2268790"/>
            <a:ext cx="1661896" cy="864425"/>
          </a:xfrm>
          <a:custGeom>
            <a:avLst/>
            <a:gdLst>
              <a:gd name="T0" fmla="*/ 1160 w 1160"/>
              <a:gd name="T1" fmla="*/ 736 h 736"/>
              <a:gd name="T2" fmla="*/ 780 w 1160"/>
              <a:gd name="T3" fmla="*/ 639 h 736"/>
              <a:gd name="T4" fmla="*/ 502 w 1160"/>
              <a:gd name="T5" fmla="*/ 422 h 736"/>
              <a:gd name="T6" fmla="*/ 230 w 1160"/>
              <a:gd name="T7" fmla="*/ 147 h 736"/>
              <a:gd name="T8" fmla="*/ 100 w 1160"/>
              <a:gd name="T9" fmla="*/ 27 h 736"/>
              <a:gd name="T10" fmla="*/ 0 w 1160"/>
              <a:gd name="T11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0" h="736">
                <a:moveTo>
                  <a:pt x="1160" y="736"/>
                </a:moveTo>
                <a:cubicBezTo>
                  <a:pt x="1097" y="720"/>
                  <a:pt x="890" y="691"/>
                  <a:pt x="780" y="639"/>
                </a:cubicBezTo>
                <a:cubicBezTo>
                  <a:pt x="670" y="587"/>
                  <a:pt x="594" y="504"/>
                  <a:pt x="502" y="422"/>
                </a:cubicBezTo>
                <a:cubicBezTo>
                  <a:pt x="410" y="340"/>
                  <a:pt x="297" y="213"/>
                  <a:pt x="230" y="147"/>
                </a:cubicBezTo>
                <a:cubicBezTo>
                  <a:pt x="163" y="81"/>
                  <a:pt x="138" y="52"/>
                  <a:pt x="100" y="27"/>
                </a:cubicBezTo>
                <a:cubicBezTo>
                  <a:pt x="61" y="2"/>
                  <a:pt x="20" y="6"/>
                  <a:pt x="0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6" grpId="0"/>
      <p:bldP spid="17" grpId="0" animBg="1"/>
      <p:bldP spid="19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Converse: detecting Alice’s transmissions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r>
              <a:rPr lang="en-US" dirty="0" smtClean="0"/>
              <a:t>Willie observes        slots, uses max-power detector: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000" dirty="0" smtClean="0"/>
          </a:p>
          <a:p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39" y="1483576"/>
            <a:ext cx="628650" cy="31908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73186" y="4291315"/>
          <a:ext cx="830580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6543"/>
                <a:gridCol w="1186543"/>
                <a:gridCol w="1186543"/>
                <a:gridCol w="1186543"/>
                <a:gridCol w="1186543"/>
                <a:gridCol w="1186543"/>
                <a:gridCol w="11865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D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FD7F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581" y="4384661"/>
            <a:ext cx="550545" cy="264795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 bwMode="auto">
          <a:xfrm rot="16200000" flipV="1">
            <a:off x="4347136" y="617595"/>
            <a:ext cx="137870" cy="8287395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81" y="4904362"/>
            <a:ext cx="502920" cy="2552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06632" y="484510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slots</a:t>
            </a:r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1" y="4382228"/>
            <a:ext cx="222885" cy="213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81" y="4388812"/>
            <a:ext cx="228600" cy="213360"/>
          </a:xfrm>
          <a:prstGeom prst="rect">
            <a:avLst/>
          </a:prstGeom>
        </p:spPr>
      </p:pic>
      <p:sp>
        <p:nvSpPr>
          <p:cNvPr id="17" name="Left Brace 16"/>
          <p:cNvSpPr/>
          <p:nvPr/>
        </p:nvSpPr>
        <p:spPr bwMode="auto">
          <a:xfrm rot="5400000">
            <a:off x="829763" y="3579206"/>
            <a:ext cx="90145" cy="116950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7" y="3982345"/>
            <a:ext cx="139065" cy="114300"/>
          </a:xfrm>
          <a:prstGeom prst="rect">
            <a:avLst/>
          </a:prstGeom>
        </p:spPr>
      </p:pic>
      <p:sp>
        <p:nvSpPr>
          <p:cNvPr id="19" name="Left Brace 18"/>
          <p:cNvSpPr/>
          <p:nvPr/>
        </p:nvSpPr>
        <p:spPr bwMode="auto">
          <a:xfrm rot="5400000">
            <a:off x="1986863" y="3588536"/>
            <a:ext cx="108230" cy="116277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55" y="3979269"/>
            <a:ext cx="139065" cy="114300"/>
          </a:xfrm>
          <a:prstGeom prst="rect">
            <a:avLst/>
          </a:prstGeom>
        </p:spPr>
      </p:pic>
      <p:sp>
        <p:nvSpPr>
          <p:cNvPr id="21" name="Left Brace 20"/>
          <p:cNvSpPr/>
          <p:nvPr/>
        </p:nvSpPr>
        <p:spPr bwMode="auto">
          <a:xfrm rot="5400000">
            <a:off x="7915954" y="3571701"/>
            <a:ext cx="105154" cy="116950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72" y="3967336"/>
            <a:ext cx="139065" cy="114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06" y="2193033"/>
            <a:ext cx="1935956" cy="70246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239" y="3303453"/>
            <a:ext cx="381476" cy="16144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16" y="1934576"/>
            <a:ext cx="402908" cy="1828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8" y="2676977"/>
            <a:ext cx="391478" cy="158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17" y="3301628"/>
            <a:ext cx="152400" cy="184785"/>
          </a:xfrm>
          <a:prstGeom prst="rect">
            <a:avLst/>
          </a:prstGeom>
        </p:spPr>
      </p:pic>
      <p:sp>
        <p:nvSpPr>
          <p:cNvPr id="61" name="Line 30"/>
          <p:cNvSpPr>
            <a:spLocks noChangeShapeType="1"/>
          </p:cNvSpPr>
          <p:nvPr/>
        </p:nvSpPr>
        <p:spPr bwMode="auto">
          <a:xfrm>
            <a:off x="4435470" y="3133215"/>
            <a:ext cx="457024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32"/>
          <p:cNvSpPr>
            <a:spLocks noChangeShapeType="1"/>
          </p:cNvSpPr>
          <p:nvPr/>
        </p:nvSpPr>
        <p:spPr bwMode="auto">
          <a:xfrm>
            <a:off x="6199117" y="2892445"/>
            <a:ext cx="0" cy="3124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33"/>
          <p:cNvSpPr>
            <a:spLocks noChangeShapeType="1"/>
          </p:cNvSpPr>
          <p:nvPr/>
        </p:nvSpPr>
        <p:spPr bwMode="auto">
          <a:xfrm>
            <a:off x="4435471" y="2162553"/>
            <a:ext cx="0" cy="96831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>
            <a:off x="7217745" y="3092108"/>
            <a:ext cx="0" cy="1127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29"/>
          <p:cNvSpPr>
            <a:spLocks/>
          </p:cNvSpPr>
          <p:nvPr/>
        </p:nvSpPr>
        <p:spPr bwMode="auto">
          <a:xfrm>
            <a:off x="5349544" y="2940598"/>
            <a:ext cx="849573" cy="192616"/>
          </a:xfrm>
          <a:custGeom>
            <a:avLst/>
            <a:gdLst>
              <a:gd name="T0" fmla="*/ 0 w 864"/>
              <a:gd name="T1" fmla="*/ 384 h 384"/>
              <a:gd name="T2" fmla="*/ 864 w 864"/>
              <a:gd name="T3" fmla="*/ 384 h 384"/>
              <a:gd name="T4" fmla="*/ 864 w 864"/>
              <a:gd name="T5" fmla="*/ 0 h 384"/>
              <a:gd name="T6" fmla="*/ 720 w 864"/>
              <a:gd name="T7" fmla="*/ 144 h 384"/>
              <a:gd name="T8" fmla="*/ 576 w 864"/>
              <a:gd name="T9" fmla="*/ 240 h 384"/>
              <a:gd name="T10" fmla="*/ 432 w 864"/>
              <a:gd name="T11" fmla="*/ 288 h 384"/>
              <a:gd name="T12" fmla="*/ 0 w 864"/>
              <a:gd name="T13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4" h="384">
                <a:moveTo>
                  <a:pt x="0" y="384"/>
                </a:moveTo>
                <a:lnTo>
                  <a:pt x="864" y="384"/>
                </a:lnTo>
                <a:lnTo>
                  <a:pt x="864" y="0"/>
                </a:lnTo>
                <a:lnTo>
                  <a:pt x="720" y="144"/>
                </a:lnTo>
                <a:lnTo>
                  <a:pt x="576" y="240"/>
                </a:lnTo>
                <a:lnTo>
                  <a:pt x="432" y="288"/>
                </a:lnTo>
                <a:lnTo>
                  <a:pt x="0" y="384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" name="Group 34"/>
          <p:cNvGrpSpPr>
            <a:grpSpLocks/>
          </p:cNvGrpSpPr>
          <p:nvPr/>
        </p:nvGrpSpPr>
        <p:grpSpPr bwMode="auto">
          <a:xfrm>
            <a:off x="5349544" y="2266441"/>
            <a:ext cx="3587403" cy="864425"/>
            <a:chOff x="336" y="2592"/>
            <a:chExt cx="2304" cy="1248"/>
          </a:xfrm>
        </p:grpSpPr>
        <p:sp>
          <p:nvSpPr>
            <p:cNvPr id="78" name="Freeform 35"/>
            <p:cNvSpPr>
              <a:spLocks/>
            </p:cNvSpPr>
            <p:nvPr/>
          </p:nvSpPr>
          <p:spPr bwMode="auto">
            <a:xfrm>
              <a:off x="336" y="2592"/>
              <a:ext cx="1152" cy="1248"/>
            </a:xfrm>
            <a:custGeom>
              <a:avLst/>
              <a:gdLst>
                <a:gd name="T0" fmla="*/ 0 w 1152"/>
                <a:gd name="T1" fmla="*/ 1248 h 1248"/>
                <a:gd name="T2" fmla="*/ 391 w 1152"/>
                <a:gd name="T3" fmla="*/ 1128 h 1248"/>
                <a:gd name="T4" fmla="*/ 681 w 1152"/>
                <a:gd name="T5" fmla="*/ 767 h 1248"/>
                <a:gd name="T6" fmla="*/ 924 w 1152"/>
                <a:gd name="T7" fmla="*/ 250 h 1248"/>
                <a:gd name="T8" fmla="*/ 1053 w 1152"/>
                <a:gd name="T9" fmla="*/ 46 h 1248"/>
                <a:gd name="T10" fmla="*/ 1152 w 1152"/>
                <a:gd name="T1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2" h="1248">
                  <a:moveTo>
                    <a:pt x="0" y="1248"/>
                  </a:moveTo>
                  <a:cubicBezTo>
                    <a:pt x="65" y="1228"/>
                    <a:pt x="277" y="1208"/>
                    <a:pt x="391" y="1128"/>
                  </a:cubicBezTo>
                  <a:cubicBezTo>
                    <a:pt x="505" y="1048"/>
                    <a:pt x="592" y="913"/>
                    <a:pt x="681" y="767"/>
                  </a:cubicBezTo>
                  <a:cubicBezTo>
                    <a:pt x="770" y="621"/>
                    <a:pt x="862" y="370"/>
                    <a:pt x="924" y="250"/>
                  </a:cubicBezTo>
                  <a:cubicBezTo>
                    <a:pt x="986" y="130"/>
                    <a:pt x="1015" y="88"/>
                    <a:pt x="1053" y="46"/>
                  </a:cubicBezTo>
                  <a:cubicBezTo>
                    <a:pt x="1091" y="4"/>
                    <a:pt x="1132" y="10"/>
                    <a:pt x="1152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6"/>
            <p:cNvSpPr>
              <a:spLocks/>
            </p:cNvSpPr>
            <p:nvPr/>
          </p:nvSpPr>
          <p:spPr bwMode="auto">
            <a:xfrm flipH="1">
              <a:off x="1488" y="2592"/>
              <a:ext cx="1152" cy="1248"/>
            </a:xfrm>
            <a:custGeom>
              <a:avLst/>
              <a:gdLst>
                <a:gd name="T0" fmla="*/ 0 w 1152"/>
                <a:gd name="T1" fmla="*/ 1248 h 1248"/>
                <a:gd name="T2" fmla="*/ 391 w 1152"/>
                <a:gd name="T3" fmla="*/ 1128 h 1248"/>
                <a:gd name="T4" fmla="*/ 681 w 1152"/>
                <a:gd name="T5" fmla="*/ 767 h 1248"/>
                <a:gd name="T6" fmla="*/ 924 w 1152"/>
                <a:gd name="T7" fmla="*/ 250 h 1248"/>
                <a:gd name="T8" fmla="*/ 1053 w 1152"/>
                <a:gd name="T9" fmla="*/ 46 h 1248"/>
                <a:gd name="T10" fmla="*/ 1152 w 1152"/>
                <a:gd name="T1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2" h="1248">
                  <a:moveTo>
                    <a:pt x="0" y="1248"/>
                  </a:moveTo>
                  <a:cubicBezTo>
                    <a:pt x="65" y="1228"/>
                    <a:pt x="277" y="1208"/>
                    <a:pt x="391" y="1128"/>
                  </a:cubicBezTo>
                  <a:cubicBezTo>
                    <a:pt x="505" y="1048"/>
                    <a:pt x="592" y="913"/>
                    <a:pt x="681" y="767"/>
                  </a:cubicBezTo>
                  <a:cubicBezTo>
                    <a:pt x="770" y="621"/>
                    <a:pt x="862" y="370"/>
                    <a:pt x="924" y="250"/>
                  </a:cubicBezTo>
                  <a:cubicBezTo>
                    <a:pt x="986" y="130"/>
                    <a:pt x="1015" y="88"/>
                    <a:pt x="1053" y="46"/>
                  </a:cubicBezTo>
                  <a:cubicBezTo>
                    <a:pt x="1091" y="4"/>
                    <a:pt x="1132" y="10"/>
                    <a:pt x="1152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Line 47"/>
          <p:cNvSpPr>
            <a:spLocks noChangeShapeType="1"/>
          </p:cNvSpPr>
          <p:nvPr/>
        </p:nvSpPr>
        <p:spPr bwMode="auto">
          <a:xfrm>
            <a:off x="5567310" y="2922981"/>
            <a:ext cx="412609" cy="1691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4692766" y="4293474"/>
            <a:ext cx="1162778" cy="375929"/>
          </a:xfrm>
          <a:prstGeom prst="rect">
            <a:avLst/>
          </a:prstGeom>
          <a:solidFill>
            <a:srgbClr val="FF0000">
              <a:alpha val="5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flipH="1">
            <a:off x="5009876" y="4293475"/>
            <a:ext cx="3317" cy="3528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" name="Picture 4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62" y="4369845"/>
            <a:ext cx="335280" cy="2381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53" y="4386272"/>
            <a:ext cx="600075" cy="238125"/>
          </a:xfrm>
          <a:prstGeom prst="rect">
            <a:avLst/>
          </a:prstGeom>
        </p:spPr>
      </p:pic>
      <p:sp>
        <p:nvSpPr>
          <p:cNvPr id="48" name="Left Brace 47"/>
          <p:cNvSpPr/>
          <p:nvPr/>
        </p:nvSpPr>
        <p:spPr bwMode="auto">
          <a:xfrm rot="5400000">
            <a:off x="5202896" y="3586100"/>
            <a:ext cx="108230" cy="116277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49" name="Picture 4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8" y="3976833"/>
            <a:ext cx="139065" cy="1143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90082" y="3513497"/>
            <a:ext cx="6228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Alice transmits           :            </a:t>
            </a:r>
            <a:endParaRPr lang="en-US" sz="2000" dirty="0"/>
          </a:p>
        </p:txBody>
      </p:sp>
      <p:pic>
        <p:nvPicPr>
          <p:cNvPr id="51" name="Picture 5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85" y="3600315"/>
            <a:ext cx="657225" cy="255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8" y="5237388"/>
            <a:ext cx="6831806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5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7" grpId="0" animBg="1"/>
      <p:bldP spid="19" grpId="0" animBg="1"/>
      <p:bldP spid="21" grpId="0" animBg="1"/>
      <p:bldP spid="44" grpId="0" animBg="1"/>
      <p:bldP spid="48" grpId="0" animBg="1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Converse : detecting Alice’s transmissions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10" y="1320114"/>
            <a:ext cx="8153400" cy="52578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en-US" dirty="0" smtClean="0"/>
              <a:t> </a:t>
            </a:r>
          </a:p>
          <a:p>
            <a:pPr>
              <a:buFont typeface="Symbol" panose="05050102010706020507" pitchFamily="18" charset="2"/>
              <a:buChar char="Þ"/>
            </a:pPr>
            <a:endParaRPr lang="en-US" dirty="0"/>
          </a:p>
          <a:p>
            <a:pPr>
              <a:buFont typeface="Symbol" panose="05050102010706020507" pitchFamily="18" charset="2"/>
              <a:buChar char="Þ"/>
            </a:pPr>
            <a:r>
              <a:rPr lang="en-US" dirty="0" smtClean="0"/>
              <a:t>When                           ,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319" y="1441136"/>
            <a:ext cx="6228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Alice transmits           :            </a:t>
            </a:r>
            <a:endParaRPr lang="en-US" sz="2000" dirty="0"/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0" y="3200400"/>
            <a:ext cx="6831806" cy="923925"/>
          </a:xfrm>
          <a:prstGeom prst="rect">
            <a:avLst/>
          </a:prstGeom>
        </p:spPr>
      </p:pic>
      <p:pic>
        <p:nvPicPr>
          <p:cNvPr id="6" name="Content Placeholder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4817" y="4228443"/>
            <a:ext cx="230505" cy="19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577" y="4139028"/>
            <a:ext cx="8209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One of slots        or              contains at least half             ‘s power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      and             are non-central chi-square </a:t>
            </a:r>
            <a:r>
              <a:rPr lang="en-US" sz="1600" dirty="0" err="1" smtClean="0"/>
              <a:t>r.v.’s</a:t>
            </a:r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66423" y="2218954"/>
          <a:ext cx="830580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6543"/>
                <a:gridCol w="1186543"/>
                <a:gridCol w="1186543"/>
                <a:gridCol w="1186543"/>
                <a:gridCol w="1186543"/>
                <a:gridCol w="1186543"/>
                <a:gridCol w="11865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D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FD7F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18" y="2312300"/>
            <a:ext cx="550545" cy="264795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 bwMode="auto">
          <a:xfrm rot="16200000" flipV="1">
            <a:off x="4340373" y="-1454766"/>
            <a:ext cx="137870" cy="8287395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18" y="2832001"/>
            <a:ext cx="502920" cy="2552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99869" y="277274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slots</a:t>
            </a:r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8" y="2309867"/>
            <a:ext cx="222885" cy="213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18" y="2316451"/>
            <a:ext cx="228600" cy="213360"/>
          </a:xfrm>
          <a:prstGeom prst="rect">
            <a:avLst/>
          </a:prstGeom>
        </p:spPr>
      </p:pic>
      <p:sp>
        <p:nvSpPr>
          <p:cNvPr id="15" name="Left Brace 14"/>
          <p:cNvSpPr/>
          <p:nvPr/>
        </p:nvSpPr>
        <p:spPr bwMode="auto">
          <a:xfrm rot="5400000">
            <a:off x="823000" y="1506845"/>
            <a:ext cx="90145" cy="116950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14" y="1909984"/>
            <a:ext cx="139065" cy="114300"/>
          </a:xfrm>
          <a:prstGeom prst="rect">
            <a:avLst/>
          </a:prstGeom>
        </p:spPr>
      </p:pic>
      <p:sp>
        <p:nvSpPr>
          <p:cNvPr id="17" name="Left Brace 16"/>
          <p:cNvSpPr/>
          <p:nvPr/>
        </p:nvSpPr>
        <p:spPr bwMode="auto">
          <a:xfrm rot="5400000">
            <a:off x="1980100" y="1516175"/>
            <a:ext cx="108230" cy="116277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92" y="1906908"/>
            <a:ext cx="139065" cy="114300"/>
          </a:xfrm>
          <a:prstGeom prst="rect">
            <a:avLst/>
          </a:prstGeom>
        </p:spPr>
      </p:pic>
      <p:sp>
        <p:nvSpPr>
          <p:cNvPr id="19" name="Left Brace 18"/>
          <p:cNvSpPr/>
          <p:nvPr/>
        </p:nvSpPr>
        <p:spPr bwMode="auto">
          <a:xfrm rot="5400000">
            <a:off x="7909191" y="1499340"/>
            <a:ext cx="105154" cy="116950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09" y="1894975"/>
            <a:ext cx="139065" cy="1143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4686003" y="2221113"/>
            <a:ext cx="1162778" cy="366443"/>
          </a:xfrm>
          <a:prstGeom prst="rect">
            <a:avLst/>
          </a:prstGeom>
          <a:solidFill>
            <a:srgbClr val="FF0000">
              <a:alpha val="5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5003113" y="2221114"/>
            <a:ext cx="3317" cy="3528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99" y="2297484"/>
            <a:ext cx="335280" cy="238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90" y="2313911"/>
            <a:ext cx="600075" cy="238125"/>
          </a:xfrm>
          <a:prstGeom prst="rect">
            <a:avLst/>
          </a:prstGeom>
        </p:spPr>
      </p:pic>
      <p:sp>
        <p:nvSpPr>
          <p:cNvPr id="25" name="Left Brace 24"/>
          <p:cNvSpPr/>
          <p:nvPr/>
        </p:nvSpPr>
        <p:spPr bwMode="auto">
          <a:xfrm rot="5400000">
            <a:off x="5196133" y="1513739"/>
            <a:ext cx="108230" cy="116277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25" y="1904472"/>
            <a:ext cx="139065" cy="114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22" y="1527954"/>
            <a:ext cx="657225" cy="255270"/>
          </a:xfrm>
          <a:prstGeom prst="rect">
            <a:avLst/>
          </a:prstGeom>
        </p:spPr>
      </p:pic>
      <p:sp>
        <p:nvSpPr>
          <p:cNvPr id="28" name="Left Brace 27"/>
          <p:cNvSpPr/>
          <p:nvPr/>
        </p:nvSpPr>
        <p:spPr bwMode="auto">
          <a:xfrm rot="16200000" flipH="1" flipV="1">
            <a:off x="6278024" y="2008924"/>
            <a:ext cx="133354" cy="2172089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 bwMode="auto">
          <a:xfrm flipV="1">
            <a:off x="6344701" y="2423440"/>
            <a:ext cx="1192336" cy="604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3501747" y="2523227"/>
            <a:ext cx="2832503" cy="5050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8" idx="1"/>
          </p:cNvCxnSpPr>
          <p:nvPr/>
        </p:nvCxnSpPr>
        <p:spPr bwMode="auto">
          <a:xfrm flipH="1" flipV="1">
            <a:off x="1288344" y="2523227"/>
            <a:ext cx="5056357" cy="5050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5897314" y="2769870"/>
            <a:ext cx="2585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Alice’s </a:t>
            </a:r>
            <a:r>
              <a:rPr lang="en-US" sz="1600" dirty="0" err="1" smtClean="0"/>
              <a:t>codeword</a:t>
            </a:r>
            <a:r>
              <a:rPr lang="en-US" sz="1600" dirty="0" smtClean="0"/>
              <a:t> not here,</a:t>
            </a:r>
            <a:endParaRPr lang="en-US" sz="1600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67" y="2854636"/>
            <a:ext cx="317183" cy="185166"/>
          </a:xfrm>
          <a:prstGeom prst="rect">
            <a:avLst/>
          </a:prstGeom>
        </p:spPr>
      </p:pic>
      <p:sp>
        <p:nvSpPr>
          <p:cNvPr id="34" name="Left Brace 33"/>
          <p:cNvSpPr/>
          <p:nvPr/>
        </p:nvSpPr>
        <p:spPr bwMode="auto">
          <a:xfrm rot="5400000" flipH="1">
            <a:off x="2357711" y="2971116"/>
            <a:ext cx="133355" cy="153849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35" name="Left Brace 34"/>
          <p:cNvSpPr/>
          <p:nvPr/>
        </p:nvSpPr>
        <p:spPr bwMode="auto">
          <a:xfrm rot="5400000" flipH="1">
            <a:off x="4080659" y="2838618"/>
            <a:ext cx="133357" cy="1803489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 flipV="1">
            <a:off x="2431637" y="3807041"/>
            <a:ext cx="412885" cy="2839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endCxn id="35" idx="1"/>
          </p:cNvCxnSpPr>
          <p:nvPr/>
        </p:nvCxnSpPr>
        <p:spPr bwMode="auto">
          <a:xfrm flipV="1">
            <a:off x="2844522" y="3807041"/>
            <a:ext cx="1302815" cy="2839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3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18" y="4197784"/>
            <a:ext cx="657225" cy="2552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30" y="4219898"/>
            <a:ext cx="666750" cy="20764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55" y="4203021"/>
            <a:ext cx="409575" cy="2133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7" y="4438434"/>
            <a:ext cx="335280" cy="23812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79" y="4438433"/>
            <a:ext cx="600075" cy="2381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62" y="4900918"/>
            <a:ext cx="4302919" cy="7262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7" y="5685945"/>
            <a:ext cx="2731294" cy="762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93" y="5804313"/>
            <a:ext cx="2416969" cy="4286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0" y="3197838"/>
            <a:ext cx="4493419" cy="4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0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 animBg="1"/>
      <p:bldP spid="28" grpId="1" animBg="1"/>
      <p:bldP spid="32" grpId="0"/>
      <p:bldP spid="32" grpId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LPD communication work at </a:t>
            </a:r>
            <a:r>
              <a:rPr lang="en-US" dirty="0" smtClean="0"/>
              <a:t>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r>
              <a:rPr lang="en-US" sz="1800" b="1" dirty="0" smtClean="0"/>
              <a:t>2012 (Cambridge)</a:t>
            </a:r>
          </a:p>
          <a:p>
            <a:pPr lvl="1"/>
            <a:r>
              <a:rPr lang="en-US" sz="1600" dirty="0" smtClean="0"/>
              <a:t>Bash, </a:t>
            </a:r>
            <a:r>
              <a:rPr lang="en-US" sz="1600" dirty="0" err="1" smtClean="0"/>
              <a:t>Goeckel</a:t>
            </a:r>
            <a:r>
              <a:rPr lang="en-US" sz="1600" dirty="0" smtClean="0"/>
              <a:t>, </a:t>
            </a:r>
            <a:r>
              <a:rPr lang="en-US" sz="1600" dirty="0" err="1" smtClean="0"/>
              <a:t>Towsley</a:t>
            </a:r>
            <a:r>
              <a:rPr lang="en-US" sz="1600" dirty="0" smtClean="0"/>
              <a:t>: “Square root law for </a:t>
            </a:r>
            <a:r>
              <a:rPr lang="en-US" sz="1600" dirty="0"/>
              <a:t>communication </a:t>
            </a:r>
            <a:r>
              <a:rPr lang="en-US" sz="1600" dirty="0" smtClean="0"/>
              <a:t>with</a:t>
            </a:r>
            <a:r>
              <a:rPr lang="en-US" sz="1600" dirty="0"/>
              <a:t> </a:t>
            </a:r>
            <a:r>
              <a:rPr lang="en-US" sz="1600" dirty="0" smtClean="0"/>
              <a:t>low probability of detection on AWGN channels”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smtClean="0"/>
              <a:t>Fundamental limit on LPD communication</a:t>
            </a:r>
          </a:p>
          <a:p>
            <a:r>
              <a:rPr lang="en-US" sz="1800" b="1" dirty="0" smtClean="0"/>
              <a:t>2013 (Istanbul)</a:t>
            </a:r>
          </a:p>
          <a:p>
            <a:pPr lvl="1"/>
            <a:r>
              <a:rPr lang="en-US" sz="1600" dirty="0" err="1" smtClean="0"/>
              <a:t>Che</a:t>
            </a:r>
            <a:r>
              <a:rPr lang="en-US" sz="1600" dirty="0" smtClean="0"/>
              <a:t>, </a:t>
            </a:r>
            <a:r>
              <a:rPr lang="en-US" sz="1600" dirty="0" err="1" smtClean="0"/>
              <a:t>Bakshi</a:t>
            </a:r>
            <a:r>
              <a:rPr lang="en-US" sz="1600" dirty="0" smtClean="0"/>
              <a:t>, </a:t>
            </a:r>
            <a:r>
              <a:rPr lang="en-US" sz="1600" dirty="0" err="1" smtClean="0"/>
              <a:t>Jaggi</a:t>
            </a:r>
            <a:r>
              <a:rPr lang="en-US" sz="1600" dirty="0" smtClean="0"/>
              <a:t> “Reliable deniable communication: hiding messages in noise”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smtClean="0"/>
              <a:t>Secret codebook not needed in certain BSC scenarios</a:t>
            </a:r>
          </a:p>
          <a:p>
            <a:pPr lvl="1"/>
            <a:r>
              <a:rPr lang="en-US" sz="1600" dirty="0" smtClean="0"/>
              <a:t>Bash, </a:t>
            </a:r>
            <a:r>
              <a:rPr lang="en-US" sz="1600" dirty="0" err="1" smtClean="0"/>
              <a:t>Guha</a:t>
            </a:r>
            <a:r>
              <a:rPr lang="en-US" sz="1600" dirty="0" smtClean="0"/>
              <a:t>, </a:t>
            </a:r>
            <a:r>
              <a:rPr lang="en-US" sz="1600" dirty="0" err="1" smtClean="0"/>
              <a:t>Goeckel</a:t>
            </a:r>
            <a:r>
              <a:rPr lang="en-US" sz="1600" dirty="0" smtClean="0"/>
              <a:t>, </a:t>
            </a:r>
            <a:r>
              <a:rPr lang="en-US" sz="1600" dirty="0" err="1" smtClean="0"/>
              <a:t>Towsley</a:t>
            </a:r>
            <a:r>
              <a:rPr lang="en-US" sz="1600" dirty="0" smtClean="0"/>
              <a:t> “</a:t>
            </a:r>
            <a:r>
              <a:rPr lang="en-US" sz="1600" dirty="0"/>
              <a:t>Quantum Noise Limited Optical Communication with Low Probability of </a:t>
            </a:r>
            <a:r>
              <a:rPr lang="en-US" sz="1600" dirty="0" smtClean="0"/>
              <a:t>Detection”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smtClean="0"/>
              <a:t>Quantum-theoretic limits on LPD communication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smtClean="0"/>
              <a:t>Related work: experimental demonstration of LPD scaling laws on optical channels (UMass/BBN collaboration)</a:t>
            </a:r>
          </a:p>
          <a:p>
            <a:r>
              <a:rPr lang="en-US" sz="1800" b="1" dirty="0" smtClean="0"/>
              <a:t>2014 (Honolulu)</a:t>
            </a:r>
          </a:p>
          <a:p>
            <a:pPr lvl="1"/>
            <a:r>
              <a:rPr lang="en-US" sz="1600" dirty="0" err="1"/>
              <a:t>Hou</a:t>
            </a:r>
            <a:r>
              <a:rPr lang="en-US" sz="1600" dirty="0"/>
              <a:t> </a:t>
            </a:r>
            <a:r>
              <a:rPr lang="en-US" sz="1600" dirty="0" smtClean="0"/>
              <a:t>and </a:t>
            </a:r>
            <a:r>
              <a:rPr lang="en-US" sz="1600" dirty="0"/>
              <a:t>Kramer “Effective Secrecy: Reliability, Confusion and </a:t>
            </a:r>
            <a:r>
              <a:rPr lang="en-US" sz="1600" dirty="0" smtClean="0"/>
              <a:t>Stealth”</a:t>
            </a:r>
          </a:p>
          <a:p>
            <a:pPr lvl="1"/>
            <a:r>
              <a:rPr lang="en-US" sz="1600" dirty="0" smtClean="0"/>
              <a:t>Bash, </a:t>
            </a:r>
            <a:r>
              <a:rPr lang="en-US" sz="1600" dirty="0" err="1" smtClean="0"/>
              <a:t>Goeckel</a:t>
            </a:r>
            <a:r>
              <a:rPr lang="en-US" sz="1600" dirty="0" smtClean="0"/>
              <a:t>, </a:t>
            </a:r>
            <a:r>
              <a:rPr lang="en-US" sz="1600" dirty="0" err="1" smtClean="0"/>
              <a:t>Towsley</a:t>
            </a:r>
            <a:r>
              <a:rPr lang="en-US" sz="1600" dirty="0" smtClean="0"/>
              <a:t> “LPD Communication when the Warden Does Not Know When”</a:t>
            </a:r>
          </a:p>
          <a:p>
            <a:pPr lvl="1"/>
            <a:r>
              <a:rPr lang="en-US" sz="1600" dirty="0" err="1" smtClean="0"/>
              <a:t>Kadhe</a:t>
            </a:r>
            <a:r>
              <a:rPr lang="en-US" sz="1600" dirty="0" smtClean="0"/>
              <a:t>, </a:t>
            </a:r>
            <a:r>
              <a:rPr lang="en-US" sz="1600" dirty="0" err="1" smtClean="0"/>
              <a:t>Jaggi</a:t>
            </a:r>
            <a:r>
              <a:rPr lang="en-US" sz="1600" dirty="0" smtClean="0"/>
              <a:t>, </a:t>
            </a:r>
            <a:r>
              <a:rPr lang="en-US" sz="1600" dirty="0" err="1" smtClean="0"/>
              <a:t>Bakshi</a:t>
            </a:r>
            <a:r>
              <a:rPr lang="en-US" sz="1600" dirty="0" smtClean="0"/>
              <a:t>, </a:t>
            </a:r>
            <a:r>
              <a:rPr lang="en-US" sz="1600" dirty="0" err="1"/>
              <a:t>Sprintson</a:t>
            </a:r>
            <a:r>
              <a:rPr lang="en-US" sz="1600" dirty="0"/>
              <a:t> </a:t>
            </a:r>
            <a:r>
              <a:rPr lang="en-US" sz="1600" dirty="0" smtClean="0"/>
              <a:t>”Reliable</a:t>
            </a:r>
            <a:r>
              <a:rPr lang="en-US" sz="1600" dirty="0"/>
              <a:t>, Deniable, and </a:t>
            </a:r>
            <a:r>
              <a:rPr lang="en-US" sz="1600" dirty="0" err="1"/>
              <a:t>Hidable</a:t>
            </a:r>
            <a:r>
              <a:rPr lang="en-US" sz="1600" dirty="0"/>
              <a:t> Communication over Multipath </a:t>
            </a:r>
            <a:r>
              <a:rPr lang="en-US" sz="1600" dirty="0" smtClean="0"/>
              <a:t>Networks”</a:t>
            </a:r>
          </a:p>
        </p:txBody>
      </p:sp>
    </p:spTree>
    <p:extLst>
      <p:ext uri="{BB962C8B-B14F-4D97-AF65-F5344CB8AC3E}">
        <p14:creationId xmlns:p14="http://schemas.microsoft.com/office/powerpoint/2010/main" val="21918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(ISIT 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257800"/>
          </a:xfrm>
        </p:spPr>
        <p:txBody>
          <a:bodyPr/>
          <a:lstStyle/>
          <a:p>
            <a:r>
              <a:rPr lang="en-US" dirty="0" smtClean="0"/>
              <a:t>Alice has an AWGN channel to Bob</a:t>
            </a:r>
          </a:p>
          <a:p>
            <a:r>
              <a:rPr lang="en-US" dirty="0" smtClean="0"/>
              <a:t>Willie prohibits transmissions; monitors channel</a:t>
            </a:r>
          </a:p>
          <a:p>
            <a:r>
              <a:rPr lang="en-US" dirty="0" smtClean="0"/>
              <a:t>Alice and Bob prepare by sharing a secret</a:t>
            </a:r>
          </a:p>
        </p:txBody>
      </p:sp>
      <p:pic>
        <p:nvPicPr>
          <p:cNvPr id="2050" name="Picture 2" descr="http://openclipart.org/image/300px/svg_to_png/8955/Gerald_G_Woman_in_Fashion_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7429" y="3340000"/>
            <a:ext cx="371856" cy="98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penclipart.org/image/300px/svg_to_png/8935/Gerald_G_Police_ma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29" y="5702200"/>
            <a:ext cx="579783" cy="8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penclipart.org/image/300px/svg_to_png/395/Gerald_G_Man_in_Sui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4829" y="3340000"/>
            <a:ext cx="497332" cy="98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MC900432645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26232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MC900432645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59" y="294541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stCxn id="15" idx="2"/>
          </p:cNvCxnSpPr>
          <p:nvPr/>
        </p:nvCxnSpPr>
        <p:spPr bwMode="auto">
          <a:xfrm flipH="1" flipV="1">
            <a:off x="2376811" y="3832760"/>
            <a:ext cx="2442972" cy="25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5" idx="6"/>
          </p:cNvCxnSpPr>
          <p:nvPr/>
        </p:nvCxnSpPr>
        <p:spPr bwMode="auto">
          <a:xfrm flipV="1">
            <a:off x="5124583" y="3832760"/>
            <a:ext cx="2375698" cy="25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4969571" y="3187600"/>
            <a:ext cx="0" cy="4953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" name="Group 14"/>
          <p:cNvGrpSpPr>
            <a:grpSpLocks/>
          </p:cNvGrpSpPr>
          <p:nvPr/>
        </p:nvGrpSpPr>
        <p:grpSpPr bwMode="auto">
          <a:xfrm>
            <a:off x="3443254" y="4820530"/>
            <a:ext cx="304800" cy="304800"/>
            <a:chOff x="2496" y="1584"/>
            <a:chExt cx="192" cy="192"/>
          </a:xfrm>
        </p:grpSpPr>
        <p:sp>
          <p:nvSpPr>
            <p:cNvPr id="36" name="Oval 9"/>
            <p:cNvSpPr>
              <a:spLocks noChangeArrowheads="1"/>
            </p:cNvSpPr>
            <p:nvPr/>
          </p:nvSpPr>
          <p:spPr bwMode="auto">
            <a:xfrm>
              <a:off x="2496" y="1584"/>
              <a:ext cx="192" cy="1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>
              <a:off x="2592" y="163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>
              <a:off x="2544" y="168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048" name="Straight Connector 2047"/>
          <p:cNvCxnSpPr>
            <a:endCxn id="36" idx="1"/>
          </p:cNvCxnSpPr>
          <p:nvPr/>
        </p:nvCxnSpPr>
        <p:spPr bwMode="auto">
          <a:xfrm>
            <a:off x="2375879" y="3853353"/>
            <a:ext cx="1112012" cy="101181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" name="Straight Connector 2050"/>
          <p:cNvCxnSpPr>
            <a:stCxn id="36" idx="5"/>
          </p:cNvCxnSpPr>
          <p:nvPr/>
        </p:nvCxnSpPr>
        <p:spPr bwMode="auto">
          <a:xfrm>
            <a:off x="3703417" y="5080693"/>
            <a:ext cx="850896" cy="7739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" name="Group 43"/>
          <p:cNvGrpSpPr/>
          <p:nvPr/>
        </p:nvGrpSpPr>
        <p:grpSpPr>
          <a:xfrm>
            <a:off x="4805474" y="3018906"/>
            <a:ext cx="328193" cy="173030"/>
            <a:chOff x="1593668" y="2385892"/>
            <a:chExt cx="5486400" cy="2892538"/>
          </a:xfrm>
        </p:grpSpPr>
        <p:sp>
          <p:nvSpPr>
            <p:cNvPr id="45" name="Freeform 44"/>
            <p:cNvSpPr/>
            <p:nvPr/>
          </p:nvSpPr>
          <p:spPr bwMode="auto">
            <a:xfrm>
              <a:off x="15936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 flipH="1">
              <a:off x="43368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819783" y="3682900"/>
            <a:ext cx="304800" cy="304800"/>
            <a:chOff x="2496" y="1584"/>
            <a:chExt cx="192" cy="192"/>
          </a:xfrm>
        </p:grpSpPr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2496" y="1584"/>
              <a:ext cx="192" cy="1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2592" y="163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544" y="168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056" name="Straight Connector 2055"/>
          <p:cNvCxnSpPr>
            <a:stCxn id="36" idx="3"/>
          </p:cNvCxnSpPr>
          <p:nvPr/>
        </p:nvCxnSpPr>
        <p:spPr bwMode="auto">
          <a:xfrm flipH="1">
            <a:off x="2983314" y="5080693"/>
            <a:ext cx="504577" cy="4691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6" name="Group 55"/>
          <p:cNvGrpSpPr/>
          <p:nvPr/>
        </p:nvGrpSpPr>
        <p:grpSpPr>
          <a:xfrm>
            <a:off x="2515758" y="5720662"/>
            <a:ext cx="328193" cy="173030"/>
            <a:chOff x="1593668" y="2385892"/>
            <a:chExt cx="5486400" cy="2892538"/>
          </a:xfrm>
        </p:grpSpPr>
        <p:sp>
          <p:nvSpPr>
            <p:cNvPr id="57" name="Freeform 56"/>
            <p:cNvSpPr/>
            <p:nvPr/>
          </p:nvSpPr>
          <p:spPr bwMode="auto">
            <a:xfrm>
              <a:off x="15936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 flipH="1">
              <a:off x="43368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269310" y="3507292"/>
            <a:ext cx="304800" cy="22749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63" name="Picture 206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8" y="3543735"/>
            <a:ext cx="1013543" cy="176154"/>
          </a:xfrm>
          <a:prstGeom prst="rect">
            <a:avLst/>
          </a:prstGeom>
        </p:spPr>
      </p:pic>
      <p:pic>
        <p:nvPicPr>
          <p:cNvPr id="2065" name="Picture 206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92" y="2943758"/>
            <a:ext cx="1194816" cy="234696"/>
          </a:xfrm>
          <a:prstGeom prst="rect">
            <a:avLst/>
          </a:prstGeom>
        </p:spPr>
      </p:pic>
      <p:pic>
        <p:nvPicPr>
          <p:cNvPr id="2066" name="Picture 206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07" y="5658996"/>
            <a:ext cx="1281494" cy="234696"/>
          </a:xfrm>
          <a:prstGeom prst="rect">
            <a:avLst/>
          </a:prstGeom>
        </p:spPr>
      </p:pic>
      <p:pic>
        <p:nvPicPr>
          <p:cNvPr id="2067" name="Picture 206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58" y="6002943"/>
            <a:ext cx="1221486" cy="238697"/>
          </a:xfrm>
          <a:prstGeom prst="rect">
            <a:avLst/>
          </a:prstGeom>
        </p:spPr>
      </p:pic>
      <p:pic>
        <p:nvPicPr>
          <p:cNvPr id="2068" name="Picture 206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22" y="3235782"/>
            <a:ext cx="1148144" cy="24003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50223" y="6285183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Clipart source:</a:t>
            </a:r>
          </a:p>
          <a:p>
            <a:r>
              <a:rPr lang="en-US" sz="1200" dirty="0" smtClean="0"/>
              <a:t>Artist </a:t>
            </a:r>
            <a:r>
              <a:rPr lang="en-US" sz="1200" dirty="0" err="1" smtClean="0"/>
              <a:t>Gerald_G</a:t>
            </a:r>
            <a:r>
              <a:rPr lang="en-US" sz="1200" dirty="0" smtClean="0"/>
              <a:t>, openclipart.org</a:t>
            </a:r>
            <a:endParaRPr lang="en-US" sz="1200" dirty="0"/>
          </a:p>
        </p:txBody>
      </p:sp>
      <p:pic>
        <p:nvPicPr>
          <p:cNvPr id="63" name="Picture 6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41" y="3797155"/>
            <a:ext cx="498729" cy="149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6659" y="4555164"/>
            <a:ext cx="3232423" cy="15696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Alice can reliably</a:t>
            </a:r>
          </a:p>
          <a:p>
            <a:r>
              <a:rPr lang="en-US" dirty="0" smtClean="0"/>
              <a:t>transmit            LPD</a:t>
            </a:r>
          </a:p>
          <a:p>
            <a:r>
              <a:rPr lang="en-US" dirty="0" smtClean="0"/>
              <a:t>bits to </a:t>
            </a:r>
            <a:r>
              <a:rPr lang="en-US" dirty="0" smtClean="0"/>
              <a:t>Bob in    AWGN</a:t>
            </a:r>
          </a:p>
          <a:p>
            <a:r>
              <a:rPr lang="en-US" dirty="0" smtClean="0"/>
              <a:t>channel uses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79" y="5053884"/>
            <a:ext cx="731520" cy="257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634" y="5485694"/>
            <a:ext cx="159925" cy="13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Straight Connector 2050"/>
          <p:cNvCxnSpPr>
            <a:stCxn id="36" idx="5"/>
          </p:cNvCxnSpPr>
          <p:nvPr/>
        </p:nvCxnSpPr>
        <p:spPr bwMode="auto">
          <a:xfrm>
            <a:off x="3703417" y="5080693"/>
            <a:ext cx="850896" cy="7739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3442301" y="4862392"/>
            <a:ext cx="304800" cy="227495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60000">
                <a:srgbClr val="006600"/>
              </a:gs>
              <a:gs pos="20000">
                <a:srgbClr val="92D050"/>
              </a:gs>
              <a:gs pos="40000">
                <a:schemeClr val="bg1">
                  <a:lumMod val="65000"/>
                </a:schemeClr>
              </a:gs>
              <a:gs pos="100000">
                <a:srgbClr val="800000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2512049" y="5723603"/>
            <a:ext cx="328193" cy="173030"/>
            <a:chOff x="1593668" y="2385892"/>
            <a:chExt cx="5486400" cy="2892538"/>
          </a:xfrm>
        </p:grpSpPr>
        <p:sp>
          <p:nvSpPr>
            <p:cNvPr id="72" name="Freeform 71"/>
            <p:cNvSpPr/>
            <p:nvPr/>
          </p:nvSpPr>
          <p:spPr bwMode="auto">
            <a:xfrm>
              <a:off x="15936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 flipH="1">
              <a:off x="43368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257800"/>
          </a:xfrm>
        </p:spPr>
        <p:txBody>
          <a:bodyPr/>
          <a:lstStyle/>
          <a:p>
            <a:r>
              <a:rPr lang="en-US" dirty="0" smtClean="0"/>
              <a:t>Alice’s message is short w/r/t total time available</a:t>
            </a:r>
          </a:p>
          <a:p>
            <a:r>
              <a:rPr lang="en-US" dirty="0"/>
              <a:t>Alice and Bob </a:t>
            </a:r>
            <a:r>
              <a:rPr lang="en-US" dirty="0" smtClean="0"/>
              <a:t>secretly agree </a:t>
            </a:r>
            <a:r>
              <a:rPr lang="en-US" dirty="0"/>
              <a:t>on transmission </a:t>
            </a:r>
            <a:r>
              <a:rPr lang="en-US" dirty="0" smtClean="0"/>
              <a:t>time</a:t>
            </a:r>
            <a:endParaRPr lang="en-US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 smtClean="0"/>
              <a:t>Time period Willie has to monitor is a lot longer than message</a:t>
            </a:r>
            <a:endParaRPr lang="en-US" dirty="0"/>
          </a:p>
        </p:txBody>
      </p:sp>
      <p:pic>
        <p:nvPicPr>
          <p:cNvPr id="2050" name="Picture 2" descr="http://openclipart.org/image/300px/svg_to_png/8955/Gerald_G_Woman_in_Fashion_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7429" y="3340000"/>
            <a:ext cx="371856" cy="98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penclipart.org/image/300px/svg_to_png/8935/Gerald_G_Police_ma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29" y="5702200"/>
            <a:ext cx="579783" cy="8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penclipart.org/image/300px/svg_to_png/395/Gerald_G_Man_in_Sui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4829" y="3340000"/>
            <a:ext cx="497332" cy="98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MC900432645[1]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26232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MC900432645[1]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59" y="294541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stCxn id="15" idx="2"/>
          </p:cNvCxnSpPr>
          <p:nvPr/>
        </p:nvCxnSpPr>
        <p:spPr bwMode="auto">
          <a:xfrm flipH="1" flipV="1">
            <a:off x="2376811" y="3832760"/>
            <a:ext cx="2442972" cy="25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5" idx="6"/>
          </p:cNvCxnSpPr>
          <p:nvPr/>
        </p:nvCxnSpPr>
        <p:spPr bwMode="auto">
          <a:xfrm flipV="1">
            <a:off x="5124583" y="3832760"/>
            <a:ext cx="2375698" cy="25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4808086" y="3014570"/>
            <a:ext cx="328193" cy="173030"/>
            <a:chOff x="1593668" y="2385892"/>
            <a:chExt cx="5486400" cy="2892538"/>
          </a:xfrm>
        </p:grpSpPr>
        <p:sp>
          <p:nvSpPr>
            <p:cNvPr id="23" name="Freeform 22"/>
            <p:cNvSpPr/>
            <p:nvPr/>
          </p:nvSpPr>
          <p:spPr bwMode="auto">
            <a:xfrm>
              <a:off x="15936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 flipH="1">
              <a:off x="43368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 flipV="1">
            <a:off x="4969571" y="3187600"/>
            <a:ext cx="0" cy="4953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4817171" y="3719012"/>
            <a:ext cx="304800" cy="22749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000">
                <a:srgbClr val="FF0000"/>
              </a:gs>
              <a:gs pos="60000">
                <a:schemeClr val="accent5">
                  <a:lumMod val="75000"/>
                </a:schemeClr>
              </a:gs>
              <a:gs pos="20000">
                <a:schemeClr val="accent2">
                  <a:lumMod val="60000"/>
                  <a:lumOff val="40000"/>
                </a:schemeClr>
              </a:gs>
              <a:gs pos="40000">
                <a:srgbClr val="FF0000"/>
              </a:gs>
              <a:gs pos="100000">
                <a:srgbClr val="800000"/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48" name="Straight Connector 2047"/>
          <p:cNvCxnSpPr>
            <a:endCxn id="36" idx="1"/>
          </p:cNvCxnSpPr>
          <p:nvPr/>
        </p:nvCxnSpPr>
        <p:spPr bwMode="auto">
          <a:xfrm>
            <a:off x="2375879" y="3853353"/>
            <a:ext cx="1112012" cy="101181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2192122" y="3720282"/>
            <a:ext cx="304800" cy="22749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805474" y="3018906"/>
            <a:ext cx="328193" cy="173030"/>
            <a:chOff x="1593668" y="2385892"/>
            <a:chExt cx="5486400" cy="2892538"/>
          </a:xfrm>
        </p:grpSpPr>
        <p:sp>
          <p:nvSpPr>
            <p:cNvPr id="45" name="Freeform 44"/>
            <p:cNvSpPr/>
            <p:nvPr/>
          </p:nvSpPr>
          <p:spPr bwMode="auto">
            <a:xfrm>
              <a:off x="15936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 flipH="1">
              <a:off x="43368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819783" y="3682900"/>
            <a:ext cx="304800" cy="304800"/>
            <a:chOff x="2496" y="1584"/>
            <a:chExt cx="192" cy="192"/>
          </a:xfrm>
        </p:grpSpPr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2496" y="1584"/>
              <a:ext cx="192" cy="1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2592" y="163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544" y="168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509229" y="5720253"/>
            <a:ext cx="328193" cy="173030"/>
            <a:chOff x="1593668" y="2385892"/>
            <a:chExt cx="5486400" cy="2892538"/>
          </a:xfrm>
        </p:grpSpPr>
        <p:sp>
          <p:nvSpPr>
            <p:cNvPr id="48" name="Freeform 47"/>
            <p:cNvSpPr/>
            <p:nvPr/>
          </p:nvSpPr>
          <p:spPr bwMode="auto">
            <a:xfrm>
              <a:off x="15936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 flipH="1">
              <a:off x="43368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cxnSp>
        <p:nvCxnSpPr>
          <p:cNvPr id="2056" name="Straight Connector 2055"/>
          <p:cNvCxnSpPr>
            <a:stCxn id="36" idx="3"/>
          </p:cNvCxnSpPr>
          <p:nvPr/>
        </p:nvCxnSpPr>
        <p:spPr bwMode="auto">
          <a:xfrm flipH="1">
            <a:off x="2983314" y="5080693"/>
            <a:ext cx="504577" cy="4691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2194560" y="3722553"/>
            <a:ext cx="304800" cy="22749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2515758" y="5720662"/>
            <a:ext cx="328193" cy="173030"/>
            <a:chOff x="1593668" y="2385892"/>
            <a:chExt cx="5486400" cy="2892538"/>
          </a:xfrm>
        </p:grpSpPr>
        <p:sp>
          <p:nvSpPr>
            <p:cNvPr id="57" name="Freeform 56"/>
            <p:cNvSpPr/>
            <p:nvPr/>
          </p:nvSpPr>
          <p:spPr bwMode="auto">
            <a:xfrm>
              <a:off x="15936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 flipH="1">
              <a:off x="43368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269310" y="3507292"/>
            <a:ext cx="304800" cy="22749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63" name="Picture 206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8" y="3543735"/>
            <a:ext cx="1013543" cy="176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41" y="3797155"/>
            <a:ext cx="498729" cy="149352"/>
          </a:xfrm>
          <a:prstGeom prst="rect">
            <a:avLst/>
          </a:prstGeom>
        </p:spPr>
      </p:pic>
      <p:pic>
        <p:nvPicPr>
          <p:cNvPr id="2065" name="Picture 206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92" y="2943758"/>
            <a:ext cx="1194816" cy="234696"/>
          </a:xfrm>
          <a:prstGeom prst="rect">
            <a:avLst/>
          </a:prstGeom>
        </p:spPr>
      </p:pic>
      <p:pic>
        <p:nvPicPr>
          <p:cNvPr id="2066" name="Picture 206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07" y="5658996"/>
            <a:ext cx="1281494" cy="234696"/>
          </a:xfrm>
          <a:prstGeom prst="rect">
            <a:avLst/>
          </a:prstGeom>
        </p:spPr>
      </p:pic>
      <p:pic>
        <p:nvPicPr>
          <p:cNvPr id="2067" name="Picture 206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58" y="6002943"/>
            <a:ext cx="1221486" cy="238697"/>
          </a:xfrm>
          <a:prstGeom prst="rect">
            <a:avLst/>
          </a:prstGeom>
        </p:spPr>
      </p:pic>
      <p:pic>
        <p:nvPicPr>
          <p:cNvPr id="2068" name="Picture 206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22" y="3235782"/>
            <a:ext cx="1148144" cy="240030"/>
          </a:xfrm>
          <a:prstGeom prst="rect">
            <a:avLst/>
          </a:prstGeom>
        </p:spPr>
      </p:pic>
      <p:grpSp>
        <p:nvGrpSpPr>
          <p:cNvPr id="2070" name="Group 2069"/>
          <p:cNvGrpSpPr/>
          <p:nvPr/>
        </p:nvGrpSpPr>
        <p:grpSpPr>
          <a:xfrm>
            <a:off x="6887176" y="4325520"/>
            <a:ext cx="2008183" cy="703607"/>
            <a:chOff x="6887176" y="4325520"/>
            <a:chExt cx="2008183" cy="703607"/>
          </a:xfrm>
        </p:grpSpPr>
        <p:sp>
          <p:nvSpPr>
            <p:cNvPr id="2069" name="TextBox 2068"/>
            <p:cNvSpPr txBox="1"/>
            <p:nvPr/>
          </p:nvSpPr>
          <p:spPr>
            <a:xfrm>
              <a:off x="6887176" y="4325520"/>
              <a:ext cx="16466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Has to extract</a:t>
              </a:r>
            </a:p>
            <a:p>
              <a:r>
                <a:rPr lang="en-US" sz="1800" dirty="0" smtClean="0"/>
                <a:t>from       using</a:t>
              </a:r>
              <a:endParaRPr lang="en-US" sz="1800" dirty="0"/>
            </a:p>
          </p:txBody>
        </p:sp>
        <p:sp>
          <p:nvSpPr>
            <p:cNvPr id="73" name="Rectangle 23"/>
            <p:cNvSpPr>
              <a:spLocks noChangeArrowheads="1"/>
            </p:cNvSpPr>
            <p:nvPr/>
          </p:nvSpPr>
          <p:spPr bwMode="auto">
            <a:xfrm>
              <a:off x="8483463" y="4384904"/>
              <a:ext cx="304800" cy="22749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23"/>
            <p:cNvSpPr>
              <a:spLocks noChangeArrowheads="1"/>
            </p:cNvSpPr>
            <p:nvPr/>
          </p:nvSpPr>
          <p:spPr bwMode="auto">
            <a:xfrm>
              <a:off x="7500281" y="4650521"/>
              <a:ext cx="304800" cy="227495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80000">
                  <a:srgbClr val="FF0000"/>
                </a:gs>
                <a:gs pos="60000">
                  <a:schemeClr val="accent5">
                    <a:lumMod val="75000"/>
                  </a:schemeClr>
                </a:gs>
                <a:gs pos="20000">
                  <a:schemeClr val="accent2">
                    <a:lumMod val="60000"/>
                    <a:lumOff val="40000"/>
                  </a:schemeClr>
                </a:gs>
                <a:gs pos="40000">
                  <a:srgbClr val="FF0000"/>
                </a:gs>
                <a:gs pos="100000">
                  <a:srgbClr val="800000"/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5" name="Picture 30" descr="MC900432645[1]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259" y="4610027"/>
              <a:ext cx="419100" cy="41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Rectangle 23"/>
          <p:cNvSpPr>
            <a:spLocks noChangeArrowheads="1"/>
          </p:cNvSpPr>
          <p:nvPr/>
        </p:nvSpPr>
        <p:spPr bwMode="auto">
          <a:xfrm>
            <a:off x="7732695" y="5867581"/>
            <a:ext cx="304800" cy="227495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rgbClr val="FF0000"/>
              </a:gs>
              <a:gs pos="60000">
                <a:srgbClr val="006600"/>
              </a:gs>
              <a:gs pos="20000">
                <a:srgbClr val="92D050"/>
              </a:gs>
              <a:gs pos="40000">
                <a:srgbClr val="FF0000"/>
              </a:gs>
              <a:gs pos="100000">
                <a:srgbClr val="800000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50223" y="6285183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Clipart source:</a:t>
            </a:r>
          </a:p>
          <a:p>
            <a:r>
              <a:rPr lang="en-US" sz="1200" dirty="0" smtClean="0"/>
              <a:t>Artist </a:t>
            </a:r>
            <a:r>
              <a:rPr lang="en-US" sz="1200" dirty="0" err="1" smtClean="0"/>
              <a:t>Gerald_G</a:t>
            </a:r>
            <a:r>
              <a:rPr lang="en-US" sz="1200" dirty="0" smtClean="0"/>
              <a:t>, openclipart.org</a:t>
            </a:r>
            <a:endParaRPr lang="en-US" sz="12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2512494" y="5707499"/>
            <a:ext cx="328193" cy="173030"/>
            <a:chOff x="1593668" y="2385892"/>
            <a:chExt cx="5486400" cy="2892538"/>
          </a:xfrm>
        </p:grpSpPr>
        <p:sp>
          <p:nvSpPr>
            <p:cNvPr id="68" name="Freeform 67"/>
            <p:cNvSpPr/>
            <p:nvPr/>
          </p:nvSpPr>
          <p:spPr bwMode="auto">
            <a:xfrm>
              <a:off x="15936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 flipH="1">
              <a:off x="43368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3447288" y="4866272"/>
            <a:ext cx="304800" cy="227495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rgbClr val="FF0000"/>
              </a:gs>
              <a:gs pos="60000">
                <a:srgbClr val="006600"/>
              </a:gs>
              <a:gs pos="20000">
                <a:srgbClr val="92D050"/>
              </a:gs>
              <a:gs pos="40000">
                <a:srgbClr val="FF0000"/>
              </a:gs>
              <a:gs pos="100000">
                <a:srgbClr val="800000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" name="Group 14"/>
          <p:cNvGrpSpPr>
            <a:grpSpLocks/>
          </p:cNvGrpSpPr>
          <p:nvPr/>
        </p:nvGrpSpPr>
        <p:grpSpPr bwMode="auto">
          <a:xfrm>
            <a:off x="3443254" y="4820530"/>
            <a:ext cx="304800" cy="304800"/>
            <a:chOff x="2496" y="1584"/>
            <a:chExt cx="192" cy="192"/>
          </a:xfrm>
        </p:grpSpPr>
        <p:sp>
          <p:nvSpPr>
            <p:cNvPr id="36" name="Oval 9"/>
            <p:cNvSpPr>
              <a:spLocks noChangeArrowheads="1"/>
            </p:cNvSpPr>
            <p:nvPr/>
          </p:nvSpPr>
          <p:spPr bwMode="auto">
            <a:xfrm>
              <a:off x="2496" y="1584"/>
              <a:ext cx="192" cy="1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>
              <a:off x="2592" y="163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>
              <a:off x="2544" y="168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" name="Rectangle 23"/>
          <p:cNvSpPr>
            <a:spLocks noChangeArrowheads="1"/>
          </p:cNvSpPr>
          <p:nvPr/>
        </p:nvSpPr>
        <p:spPr bwMode="auto">
          <a:xfrm>
            <a:off x="3447288" y="4864608"/>
            <a:ext cx="304800" cy="227495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60000">
                <a:srgbClr val="006600"/>
              </a:gs>
              <a:gs pos="20000">
                <a:srgbClr val="92D050"/>
              </a:gs>
              <a:gs pos="40000">
                <a:schemeClr val="bg1">
                  <a:lumMod val="65000"/>
                </a:schemeClr>
              </a:gs>
              <a:gs pos="100000">
                <a:srgbClr val="800000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2509921" y="5719723"/>
            <a:ext cx="328193" cy="173030"/>
            <a:chOff x="1593668" y="2385892"/>
            <a:chExt cx="5486400" cy="2892538"/>
          </a:xfrm>
        </p:grpSpPr>
        <p:sp>
          <p:nvSpPr>
            <p:cNvPr id="94" name="Freeform 93"/>
            <p:cNvSpPr/>
            <p:nvPr/>
          </p:nvSpPr>
          <p:spPr bwMode="auto">
            <a:xfrm>
              <a:off x="15936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 flipH="1">
              <a:off x="43368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sp>
        <p:nvSpPr>
          <p:cNvPr id="96" name="Rectangle 23"/>
          <p:cNvSpPr>
            <a:spLocks noChangeArrowheads="1"/>
          </p:cNvSpPr>
          <p:nvPr/>
        </p:nvSpPr>
        <p:spPr bwMode="auto">
          <a:xfrm>
            <a:off x="6847631" y="5867487"/>
            <a:ext cx="304800" cy="227495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60000">
                <a:srgbClr val="006600"/>
              </a:gs>
              <a:gs pos="20000">
                <a:srgbClr val="92D050"/>
              </a:gs>
              <a:gs pos="40000">
                <a:schemeClr val="bg1">
                  <a:lumMod val="65000"/>
                </a:schemeClr>
              </a:gs>
              <a:gs pos="100000">
                <a:srgbClr val="800000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3"/>
          <p:cNvSpPr>
            <a:spLocks noChangeArrowheads="1"/>
          </p:cNvSpPr>
          <p:nvPr/>
        </p:nvSpPr>
        <p:spPr bwMode="auto">
          <a:xfrm>
            <a:off x="3447288" y="4864608"/>
            <a:ext cx="304800" cy="227495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60000">
                <a:srgbClr val="006600"/>
              </a:gs>
              <a:gs pos="20000">
                <a:srgbClr val="92D050"/>
              </a:gs>
              <a:gs pos="40000">
                <a:schemeClr val="bg1">
                  <a:lumMod val="65000"/>
                </a:schemeClr>
              </a:gs>
              <a:gs pos="100000">
                <a:srgbClr val="800000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2526813" y="5717128"/>
            <a:ext cx="328193" cy="173030"/>
            <a:chOff x="1593668" y="2385892"/>
            <a:chExt cx="5486400" cy="2892538"/>
          </a:xfrm>
        </p:grpSpPr>
        <p:sp>
          <p:nvSpPr>
            <p:cNvPr id="100" name="Freeform 99"/>
            <p:cNvSpPr/>
            <p:nvPr/>
          </p:nvSpPr>
          <p:spPr bwMode="auto">
            <a:xfrm>
              <a:off x="15936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 flipH="1">
              <a:off x="4336868" y="2385892"/>
              <a:ext cx="2743200" cy="2892538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sp>
        <p:nvSpPr>
          <p:cNvPr id="102" name="Rectangle 23"/>
          <p:cNvSpPr>
            <a:spLocks noChangeArrowheads="1"/>
          </p:cNvSpPr>
          <p:nvPr/>
        </p:nvSpPr>
        <p:spPr bwMode="auto">
          <a:xfrm>
            <a:off x="7290163" y="5867486"/>
            <a:ext cx="304800" cy="227495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60000">
                <a:srgbClr val="006600"/>
              </a:gs>
              <a:gs pos="20000">
                <a:srgbClr val="92D050"/>
              </a:gs>
              <a:gs pos="40000">
                <a:schemeClr val="bg1">
                  <a:lumMod val="65000"/>
                </a:schemeClr>
              </a:gs>
              <a:gs pos="100000">
                <a:srgbClr val="800000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23"/>
          <p:cNvSpPr>
            <a:spLocks noChangeArrowheads="1"/>
          </p:cNvSpPr>
          <p:nvPr/>
        </p:nvSpPr>
        <p:spPr bwMode="auto">
          <a:xfrm>
            <a:off x="8155942" y="5866540"/>
            <a:ext cx="304800" cy="227495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60000">
                <a:srgbClr val="006600"/>
              </a:gs>
              <a:gs pos="20000">
                <a:srgbClr val="92D050"/>
              </a:gs>
              <a:gs pos="40000">
                <a:schemeClr val="bg1">
                  <a:lumMod val="65000"/>
                </a:schemeClr>
              </a:gs>
              <a:gs pos="100000">
                <a:srgbClr val="800000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646526" y="5797424"/>
            <a:ext cx="2089033" cy="656610"/>
            <a:chOff x="5646526" y="5797424"/>
            <a:chExt cx="2089033" cy="656610"/>
          </a:xfrm>
        </p:grpSpPr>
        <p:sp>
          <p:nvSpPr>
            <p:cNvPr id="2071" name="TextBox 2070"/>
            <p:cNvSpPr txBox="1"/>
            <p:nvPr/>
          </p:nvSpPr>
          <p:spPr>
            <a:xfrm>
              <a:off x="5650364" y="5797424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Does this: </a:t>
              </a:r>
            </a:p>
          </p:txBody>
        </p:sp>
        <p:sp>
          <p:nvSpPr>
            <p:cNvPr id="85" name="Rectangle 23"/>
            <p:cNvSpPr>
              <a:spLocks noChangeArrowheads="1"/>
            </p:cNvSpPr>
            <p:nvPr/>
          </p:nvSpPr>
          <p:spPr bwMode="auto">
            <a:xfrm>
              <a:off x="6554799" y="6155621"/>
              <a:ext cx="304800" cy="22749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7109489" y="6209945"/>
              <a:ext cx="164097" cy="173030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 flipH="1">
              <a:off x="7273586" y="6209945"/>
              <a:ext cx="164096" cy="173030"/>
            </a:xfrm>
            <a:custGeom>
              <a:avLst/>
              <a:gdLst>
                <a:gd name="connsiteX0" fmla="*/ 0 w 3866605"/>
                <a:gd name="connsiteY0" fmla="*/ 2891330 h 2893005"/>
                <a:gd name="connsiteX1" fmla="*/ 339634 w 3866605"/>
                <a:gd name="connsiteY1" fmla="*/ 2891330 h 2893005"/>
                <a:gd name="connsiteX2" fmla="*/ 600891 w 3866605"/>
                <a:gd name="connsiteY2" fmla="*/ 2873913 h 2893005"/>
                <a:gd name="connsiteX3" fmla="*/ 809897 w 3866605"/>
                <a:gd name="connsiteY3" fmla="*/ 2839079 h 2893005"/>
                <a:gd name="connsiteX4" fmla="*/ 1045028 w 3866605"/>
                <a:gd name="connsiteY4" fmla="*/ 2769410 h 2893005"/>
                <a:gd name="connsiteX5" fmla="*/ 1219200 w 3866605"/>
                <a:gd name="connsiteY5" fmla="*/ 2664907 h 2893005"/>
                <a:gd name="connsiteX6" fmla="*/ 1419497 w 3866605"/>
                <a:gd name="connsiteY6" fmla="*/ 2490736 h 2893005"/>
                <a:gd name="connsiteX7" fmla="*/ 1550125 w 3866605"/>
                <a:gd name="connsiteY7" fmla="*/ 2264313 h 2893005"/>
                <a:gd name="connsiteX8" fmla="*/ 1776548 w 3866605"/>
                <a:gd name="connsiteY8" fmla="*/ 1846302 h 2893005"/>
                <a:gd name="connsiteX9" fmla="*/ 1976845 w 3866605"/>
                <a:gd name="connsiteY9" fmla="*/ 1358622 h 2893005"/>
                <a:gd name="connsiteX10" fmla="*/ 2151017 w 3866605"/>
                <a:gd name="connsiteY10" fmla="*/ 888359 h 2893005"/>
                <a:gd name="connsiteX11" fmla="*/ 2316480 w 3866605"/>
                <a:gd name="connsiteY11" fmla="*/ 505182 h 2893005"/>
                <a:gd name="connsiteX12" fmla="*/ 2420982 w 3866605"/>
                <a:gd name="connsiteY12" fmla="*/ 304885 h 2893005"/>
                <a:gd name="connsiteX13" fmla="*/ 2516777 w 3866605"/>
                <a:gd name="connsiteY13" fmla="*/ 165547 h 2893005"/>
                <a:gd name="connsiteX14" fmla="*/ 2586445 w 3866605"/>
                <a:gd name="connsiteY14" fmla="*/ 61045 h 2893005"/>
                <a:gd name="connsiteX15" fmla="*/ 2664822 w 3866605"/>
                <a:gd name="connsiteY15" fmla="*/ 26210 h 2893005"/>
                <a:gd name="connsiteX16" fmla="*/ 2743200 w 3866605"/>
                <a:gd name="connsiteY16" fmla="*/ 85 h 2893005"/>
                <a:gd name="connsiteX17" fmla="*/ 2847702 w 3866605"/>
                <a:gd name="connsiteY17" fmla="*/ 34919 h 2893005"/>
                <a:gd name="connsiteX18" fmla="*/ 2908662 w 3866605"/>
                <a:gd name="connsiteY18" fmla="*/ 95879 h 2893005"/>
                <a:gd name="connsiteX19" fmla="*/ 2978331 w 3866605"/>
                <a:gd name="connsiteY19" fmla="*/ 165547 h 2893005"/>
                <a:gd name="connsiteX20" fmla="*/ 3074125 w 3866605"/>
                <a:gd name="connsiteY20" fmla="*/ 331010 h 2893005"/>
                <a:gd name="connsiteX21" fmla="*/ 3187337 w 3866605"/>
                <a:gd name="connsiteY21" fmla="*/ 548725 h 2893005"/>
                <a:gd name="connsiteX22" fmla="*/ 3492137 w 3866605"/>
                <a:gd name="connsiteY22" fmla="*/ 1323787 h 2893005"/>
                <a:gd name="connsiteX23" fmla="*/ 3587931 w 3866605"/>
                <a:gd name="connsiteY23" fmla="*/ 1576336 h 2893005"/>
                <a:gd name="connsiteX24" fmla="*/ 3692434 w 3866605"/>
                <a:gd name="connsiteY24" fmla="*/ 1828885 h 2893005"/>
                <a:gd name="connsiteX25" fmla="*/ 3866605 w 3866605"/>
                <a:gd name="connsiteY25" fmla="*/ 2142393 h 2893005"/>
                <a:gd name="connsiteX0" fmla="*/ 0 w 3692434"/>
                <a:gd name="connsiteY0" fmla="*/ 2891330 h 2893005"/>
                <a:gd name="connsiteX1" fmla="*/ 339634 w 3692434"/>
                <a:gd name="connsiteY1" fmla="*/ 2891330 h 2893005"/>
                <a:gd name="connsiteX2" fmla="*/ 600891 w 3692434"/>
                <a:gd name="connsiteY2" fmla="*/ 2873913 h 2893005"/>
                <a:gd name="connsiteX3" fmla="*/ 809897 w 3692434"/>
                <a:gd name="connsiteY3" fmla="*/ 2839079 h 2893005"/>
                <a:gd name="connsiteX4" fmla="*/ 1045028 w 3692434"/>
                <a:gd name="connsiteY4" fmla="*/ 2769410 h 2893005"/>
                <a:gd name="connsiteX5" fmla="*/ 1219200 w 3692434"/>
                <a:gd name="connsiteY5" fmla="*/ 2664907 h 2893005"/>
                <a:gd name="connsiteX6" fmla="*/ 1419497 w 3692434"/>
                <a:gd name="connsiteY6" fmla="*/ 2490736 h 2893005"/>
                <a:gd name="connsiteX7" fmla="*/ 1550125 w 3692434"/>
                <a:gd name="connsiteY7" fmla="*/ 2264313 h 2893005"/>
                <a:gd name="connsiteX8" fmla="*/ 1776548 w 3692434"/>
                <a:gd name="connsiteY8" fmla="*/ 1846302 h 2893005"/>
                <a:gd name="connsiteX9" fmla="*/ 1976845 w 3692434"/>
                <a:gd name="connsiteY9" fmla="*/ 1358622 h 2893005"/>
                <a:gd name="connsiteX10" fmla="*/ 2151017 w 3692434"/>
                <a:gd name="connsiteY10" fmla="*/ 888359 h 2893005"/>
                <a:gd name="connsiteX11" fmla="*/ 2316480 w 3692434"/>
                <a:gd name="connsiteY11" fmla="*/ 505182 h 2893005"/>
                <a:gd name="connsiteX12" fmla="*/ 2420982 w 3692434"/>
                <a:gd name="connsiteY12" fmla="*/ 304885 h 2893005"/>
                <a:gd name="connsiteX13" fmla="*/ 2516777 w 3692434"/>
                <a:gd name="connsiteY13" fmla="*/ 165547 h 2893005"/>
                <a:gd name="connsiteX14" fmla="*/ 2586445 w 3692434"/>
                <a:gd name="connsiteY14" fmla="*/ 61045 h 2893005"/>
                <a:gd name="connsiteX15" fmla="*/ 2664822 w 3692434"/>
                <a:gd name="connsiteY15" fmla="*/ 26210 h 2893005"/>
                <a:gd name="connsiteX16" fmla="*/ 2743200 w 3692434"/>
                <a:gd name="connsiteY16" fmla="*/ 85 h 2893005"/>
                <a:gd name="connsiteX17" fmla="*/ 2847702 w 3692434"/>
                <a:gd name="connsiteY17" fmla="*/ 34919 h 2893005"/>
                <a:gd name="connsiteX18" fmla="*/ 2908662 w 3692434"/>
                <a:gd name="connsiteY18" fmla="*/ 95879 h 2893005"/>
                <a:gd name="connsiteX19" fmla="*/ 2978331 w 3692434"/>
                <a:gd name="connsiteY19" fmla="*/ 165547 h 2893005"/>
                <a:gd name="connsiteX20" fmla="*/ 3074125 w 3692434"/>
                <a:gd name="connsiteY20" fmla="*/ 331010 h 2893005"/>
                <a:gd name="connsiteX21" fmla="*/ 3187337 w 3692434"/>
                <a:gd name="connsiteY21" fmla="*/ 548725 h 2893005"/>
                <a:gd name="connsiteX22" fmla="*/ 3492137 w 3692434"/>
                <a:gd name="connsiteY22" fmla="*/ 1323787 h 2893005"/>
                <a:gd name="connsiteX23" fmla="*/ 3587931 w 3692434"/>
                <a:gd name="connsiteY23" fmla="*/ 1576336 h 2893005"/>
                <a:gd name="connsiteX24" fmla="*/ 3692434 w 3692434"/>
                <a:gd name="connsiteY24" fmla="*/ 1828885 h 2893005"/>
                <a:gd name="connsiteX0" fmla="*/ 0 w 3587931"/>
                <a:gd name="connsiteY0" fmla="*/ 2891330 h 2893005"/>
                <a:gd name="connsiteX1" fmla="*/ 339634 w 3587931"/>
                <a:gd name="connsiteY1" fmla="*/ 2891330 h 2893005"/>
                <a:gd name="connsiteX2" fmla="*/ 600891 w 3587931"/>
                <a:gd name="connsiteY2" fmla="*/ 2873913 h 2893005"/>
                <a:gd name="connsiteX3" fmla="*/ 809897 w 3587931"/>
                <a:gd name="connsiteY3" fmla="*/ 2839079 h 2893005"/>
                <a:gd name="connsiteX4" fmla="*/ 1045028 w 3587931"/>
                <a:gd name="connsiteY4" fmla="*/ 2769410 h 2893005"/>
                <a:gd name="connsiteX5" fmla="*/ 1219200 w 3587931"/>
                <a:gd name="connsiteY5" fmla="*/ 2664907 h 2893005"/>
                <a:gd name="connsiteX6" fmla="*/ 1419497 w 3587931"/>
                <a:gd name="connsiteY6" fmla="*/ 2490736 h 2893005"/>
                <a:gd name="connsiteX7" fmla="*/ 1550125 w 3587931"/>
                <a:gd name="connsiteY7" fmla="*/ 2264313 h 2893005"/>
                <a:gd name="connsiteX8" fmla="*/ 1776548 w 3587931"/>
                <a:gd name="connsiteY8" fmla="*/ 1846302 h 2893005"/>
                <a:gd name="connsiteX9" fmla="*/ 1976845 w 3587931"/>
                <a:gd name="connsiteY9" fmla="*/ 1358622 h 2893005"/>
                <a:gd name="connsiteX10" fmla="*/ 2151017 w 3587931"/>
                <a:gd name="connsiteY10" fmla="*/ 888359 h 2893005"/>
                <a:gd name="connsiteX11" fmla="*/ 2316480 w 3587931"/>
                <a:gd name="connsiteY11" fmla="*/ 505182 h 2893005"/>
                <a:gd name="connsiteX12" fmla="*/ 2420982 w 3587931"/>
                <a:gd name="connsiteY12" fmla="*/ 304885 h 2893005"/>
                <a:gd name="connsiteX13" fmla="*/ 2516777 w 3587931"/>
                <a:gd name="connsiteY13" fmla="*/ 165547 h 2893005"/>
                <a:gd name="connsiteX14" fmla="*/ 2586445 w 3587931"/>
                <a:gd name="connsiteY14" fmla="*/ 61045 h 2893005"/>
                <a:gd name="connsiteX15" fmla="*/ 2664822 w 3587931"/>
                <a:gd name="connsiteY15" fmla="*/ 26210 h 2893005"/>
                <a:gd name="connsiteX16" fmla="*/ 2743200 w 3587931"/>
                <a:gd name="connsiteY16" fmla="*/ 85 h 2893005"/>
                <a:gd name="connsiteX17" fmla="*/ 2847702 w 3587931"/>
                <a:gd name="connsiteY17" fmla="*/ 34919 h 2893005"/>
                <a:gd name="connsiteX18" fmla="*/ 2908662 w 3587931"/>
                <a:gd name="connsiteY18" fmla="*/ 95879 h 2893005"/>
                <a:gd name="connsiteX19" fmla="*/ 2978331 w 3587931"/>
                <a:gd name="connsiteY19" fmla="*/ 165547 h 2893005"/>
                <a:gd name="connsiteX20" fmla="*/ 3074125 w 3587931"/>
                <a:gd name="connsiteY20" fmla="*/ 331010 h 2893005"/>
                <a:gd name="connsiteX21" fmla="*/ 3187337 w 3587931"/>
                <a:gd name="connsiteY21" fmla="*/ 548725 h 2893005"/>
                <a:gd name="connsiteX22" fmla="*/ 3492137 w 3587931"/>
                <a:gd name="connsiteY22" fmla="*/ 1323787 h 2893005"/>
                <a:gd name="connsiteX23" fmla="*/ 3587931 w 3587931"/>
                <a:gd name="connsiteY23" fmla="*/ 1576336 h 2893005"/>
                <a:gd name="connsiteX0" fmla="*/ 0 w 3492137"/>
                <a:gd name="connsiteY0" fmla="*/ 2891330 h 2893005"/>
                <a:gd name="connsiteX1" fmla="*/ 339634 w 3492137"/>
                <a:gd name="connsiteY1" fmla="*/ 2891330 h 2893005"/>
                <a:gd name="connsiteX2" fmla="*/ 600891 w 3492137"/>
                <a:gd name="connsiteY2" fmla="*/ 2873913 h 2893005"/>
                <a:gd name="connsiteX3" fmla="*/ 809897 w 3492137"/>
                <a:gd name="connsiteY3" fmla="*/ 2839079 h 2893005"/>
                <a:gd name="connsiteX4" fmla="*/ 1045028 w 3492137"/>
                <a:gd name="connsiteY4" fmla="*/ 2769410 h 2893005"/>
                <a:gd name="connsiteX5" fmla="*/ 1219200 w 3492137"/>
                <a:gd name="connsiteY5" fmla="*/ 2664907 h 2893005"/>
                <a:gd name="connsiteX6" fmla="*/ 1419497 w 3492137"/>
                <a:gd name="connsiteY6" fmla="*/ 2490736 h 2893005"/>
                <a:gd name="connsiteX7" fmla="*/ 1550125 w 3492137"/>
                <a:gd name="connsiteY7" fmla="*/ 2264313 h 2893005"/>
                <a:gd name="connsiteX8" fmla="*/ 1776548 w 3492137"/>
                <a:gd name="connsiteY8" fmla="*/ 1846302 h 2893005"/>
                <a:gd name="connsiteX9" fmla="*/ 1976845 w 3492137"/>
                <a:gd name="connsiteY9" fmla="*/ 1358622 h 2893005"/>
                <a:gd name="connsiteX10" fmla="*/ 2151017 w 3492137"/>
                <a:gd name="connsiteY10" fmla="*/ 888359 h 2893005"/>
                <a:gd name="connsiteX11" fmla="*/ 2316480 w 3492137"/>
                <a:gd name="connsiteY11" fmla="*/ 505182 h 2893005"/>
                <a:gd name="connsiteX12" fmla="*/ 2420982 w 3492137"/>
                <a:gd name="connsiteY12" fmla="*/ 304885 h 2893005"/>
                <a:gd name="connsiteX13" fmla="*/ 2516777 w 3492137"/>
                <a:gd name="connsiteY13" fmla="*/ 165547 h 2893005"/>
                <a:gd name="connsiteX14" fmla="*/ 2586445 w 3492137"/>
                <a:gd name="connsiteY14" fmla="*/ 61045 h 2893005"/>
                <a:gd name="connsiteX15" fmla="*/ 2664822 w 3492137"/>
                <a:gd name="connsiteY15" fmla="*/ 26210 h 2893005"/>
                <a:gd name="connsiteX16" fmla="*/ 2743200 w 3492137"/>
                <a:gd name="connsiteY16" fmla="*/ 85 h 2893005"/>
                <a:gd name="connsiteX17" fmla="*/ 2847702 w 3492137"/>
                <a:gd name="connsiteY17" fmla="*/ 34919 h 2893005"/>
                <a:gd name="connsiteX18" fmla="*/ 2908662 w 3492137"/>
                <a:gd name="connsiteY18" fmla="*/ 95879 h 2893005"/>
                <a:gd name="connsiteX19" fmla="*/ 2978331 w 3492137"/>
                <a:gd name="connsiteY19" fmla="*/ 165547 h 2893005"/>
                <a:gd name="connsiteX20" fmla="*/ 3074125 w 3492137"/>
                <a:gd name="connsiteY20" fmla="*/ 331010 h 2893005"/>
                <a:gd name="connsiteX21" fmla="*/ 3187337 w 3492137"/>
                <a:gd name="connsiteY21" fmla="*/ 548725 h 2893005"/>
                <a:gd name="connsiteX22" fmla="*/ 3492137 w 3492137"/>
                <a:gd name="connsiteY22" fmla="*/ 1323787 h 2893005"/>
                <a:gd name="connsiteX0" fmla="*/ 0 w 3187337"/>
                <a:gd name="connsiteY0" fmla="*/ 2891330 h 2893005"/>
                <a:gd name="connsiteX1" fmla="*/ 339634 w 3187337"/>
                <a:gd name="connsiteY1" fmla="*/ 2891330 h 2893005"/>
                <a:gd name="connsiteX2" fmla="*/ 600891 w 3187337"/>
                <a:gd name="connsiteY2" fmla="*/ 2873913 h 2893005"/>
                <a:gd name="connsiteX3" fmla="*/ 809897 w 3187337"/>
                <a:gd name="connsiteY3" fmla="*/ 2839079 h 2893005"/>
                <a:gd name="connsiteX4" fmla="*/ 1045028 w 3187337"/>
                <a:gd name="connsiteY4" fmla="*/ 2769410 h 2893005"/>
                <a:gd name="connsiteX5" fmla="*/ 1219200 w 3187337"/>
                <a:gd name="connsiteY5" fmla="*/ 2664907 h 2893005"/>
                <a:gd name="connsiteX6" fmla="*/ 1419497 w 3187337"/>
                <a:gd name="connsiteY6" fmla="*/ 2490736 h 2893005"/>
                <a:gd name="connsiteX7" fmla="*/ 1550125 w 3187337"/>
                <a:gd name="connsiteY7" fmla="*/ 2264313 h 2893005"/>
                <a:gd name="connsiteX8" fmla="*/ 1776548 w 3187337"/>
                <a:gd name="connsiteY8" fmla="*/ 1846302 h 2893005"/>
                <a:gd name="connsiteX9" fmla="*/ 1976845 w 3187337"/>
                <a:gd name="connsiteY9" fmla="*/ 1358622 h 2893005"/>
                <a:gd name="connsiteX10" fmla="*/ 2151017 w 3187337"/>
                <a:gd name="connsiteY10" fmla="*/ 888359 h 2893005"/>
                <a:gd name="connsiteX11" fmla="*/ 2316480 w 3187337"/>
                <a:gd name="connsiteY11" fmla="*/ 505182 h 2893005"/>
                <a:gd name="connsiteX12" fmla="*/ 2420982 w 3187337"/>
                <a:gd name="connsiteY12" fmla="*/ 304885 h 2893005"/>
                <a:gd name="connsiteX13" fmla="*/ 2516777 w 3187337"/>
                <a:gd name="connsiteY13" fmla="*/ 165547 h 2893005"/>
                <a:gd name="connsiteX14" fmla="*/ 2586445 w 3187337"/>
                <a:gd name="connsiteY14" fmla="*/ 61045 h 2893005"/>
                <a:gd name="connsiteX15" fmla="*/ 2664822 w 3187337"/>
                <a:gd name="connsiteY15" fmla="*/ 26210 h 2893005"/>
                <a:gd name="connsiteX16" fmla="*/ 2743200 w 3187337"/>
                <a:gd name="connsiteY16" fmla="*/ 85 h 2893005"/>
                <a:gd name="connsiteX17" fmla="*/ 2847702 w 3187337"/>
                <a:gd name="connsiteY17" fmla="*/ 34919 h 2893005"/>
                <a:gd name="connsiteX18" fmla="*/ 2908662 w 3187337"/>
                <a:gd name="connsiteY18" fmla="*/ 95879 h 2893005"/>
                <a:gd name="connsiteX19" fmla="*/ 2978331 w 3187337"/>
                <a:gd name="connsiteY19" fmla="*/ 165547 h 2893005"/>
                <a:gd name="connsiteX20" fmla="*/ 3074125 w 3187337"/>
                <a:gd name="connsiteY20" fmla="*/ 331010 h 2893005"/>
                <a:gd name="connsiteX21" fmla="*/ 3187337 w 3187337"/>
                <a:gd name="connsiteY21" fmla="*/ 548725 h 2893005"/>
                <a:gd name="connsiteX0" fmla="*/ 0 w 3074125"/>
                <a:gd name="connsiteY0" fmla="*/ 2891330 h 2893005"/>
                <a:gd name="connsiteX1" fmla="*/ 339634 w 3074125"/>
                <a:gd name="connsiteY1" fmla="*/ 2891330 h 2893005"/>
                <a:gd name="connsiteX2" fmla="*/ 600891 w 3074125"/>
                <a:gd name="connsiteY2" fmla="*/ 2873913 h 2893005"/>
                <a:gd name="connsiteX3" fmla="*/ 809897 w 3074125"/>
                <a:gd name="connsiteY3" fmla="*/ 2839079 h 2893005"/>
                <a:gd name="connsiteX4" fmla="*/ 1045028 w 3074125"/>
                <a:gd name="connsiteY4" fmla="*/ 2769410 h 2893005"/>
                <a:gd name="connsiteX5" fmla="*/ 1219200 w 3074125"/>
                <a:gd name="connsiteY5" fmla="*/ 2664907 h 2893005"/>
                <a:gd name="connsiteX6" fmla="*/ 1419497 w 3074125"/>
                <a:gd name="connsiteY6" fmla="*/ 2490736 h 2893005"/>
                <a:gd name="connsiteX7" fmla="*/ 1550125 w 3074125"/>
                <a:gd name="connsiteY7" fmla="*/ 2264313 h 2893005"/>
                <a:gd name="connsiteX8" fmla="*/ 1776548 w 3074125"/>
                <a:gd name="connsiteY8" fmla="*/ 1846302 h 2893005"/>
                <a:gd name="connsiteX9" fmla="*/ 1976845 w 3074125"/>
                <a:gd name="connsiteY9" fmla="*/ 1358622 h 2893005"/>
                <a:gd name="connsiteX10" fmla="*/ 2151017 w 3074125"/>
                <a:gd name="connsiteY10" fmla="*/ 888359 h 2893005"/>
                <a:gd name="connsiteX11" fmla="*/ 2316480 w 3074125"/>
                <a:gd name="connsiteY11" fmla="*/ 505182 h 2893005"/>
                <a:gd name="connsiteX12" fmla="*/ 2420982 w 3074125"/>
                <a:gd name="connsiteY12" fmla="*/ 304885 h 2893005"/>
                <a:gd name="connsiteX13" fmla="*/ 2516777 w 3074125"/>
                <a:gd name="connsiteY13" fmla="*/ 165547 h 2893005"/>
                <a:gd name="connsiteX14" fmla="*/ 2586445 w 3074125"/>
                <a:gd name="connsiteY14" fmla="*/ 61045 h 2893005"/>
                <a:gd name="connsiteX15" fmla="*/ 2664822 w 3074125"/>
                <a:gd name="connsiteY15" fmla="*/ 26210 h 2893005"/>
                <a:gd name="connsiteX16" fmla="*/ 2743200 w 3074125"/>
                <a:gd name="connsiteY16" fmla="*/ 85 h 2893005"/>
                <a:gd name="connsiteX17" fmla="*/ 2847702 w 3074125"/>
                <a:gd name="connsiteY17" fmla="*/ 34919 h 2893005"/>
                <a:gd name="connsiteX18" fmla="*/ 2908662 w 3074125"/>
                <a:gd name="connsiteY18" fmla="*/ 95879 h 2893005"/>
                <a:gd name="connsiteX19" fmla="*/ 2978331 w 3074125"/>
                <a:gd name="connsiteY19" fmla="*/ 165547 h 2893005"/>
                <a:gd name="connsiteX20" fmla="*/ 3074125 w 3074125"/>
                <a:gd name="connsiteY20" fmla="*/ 331010 h 2893005"/>
                <a:gd name="connsiteX0" fmla="*/ 0 w 2978331"/>
                <a:gd name="connsiteY0" fmla="*/ 2891330 h 2893005"/>
                <a:gd name="connsiteX1" fmla="*/ 339634 w 2978331"/>
                <a:gd name="connsiteY1" fmla="*/ 2891330 h 2893005"/>
                <a:gd name="connsiteX2" fmla="*/ 600891 w 2978331"/>
                <a:gd name="connsiteY2" fmla="*/ 2873913 h 2893005"/>
                <a:gd name="connsiteX3" fmla="*/ 809897 w 2978331"/>
                <a:gd name="connsiteY3" fmla="*/ 2839079 h 2893005"/>
                <a:gd name="connsiteX4" fmla="*/ 1045028 w 2978331"/>
                <a:gd name="connsiteY4" fmla="*/ 2769410 h 2893005"/>
                <a:gd name="connsiteX5" fmla="*/ 1219200 w 2978331"/>
                <a:gd name="connsiteY5" fmla="*/ 2664907 h 2893005"/>
                <a:gd name="connsiteX6" fmla="*/ 1419497 w 2978331"/>
                <a:gd name="connsiteY6" fmla="*/ 2490736 h 2893005"/>
                <a:gd name="connsiteX7" fmla="*/ 1550125 w 2978331"/>
                <a:gd name="connsiteY7" fmla="*/ 2264313 h 2893005"/>
                <a:gd name="connsiteX8" fmla="*/ 1776548 w 2978331"/>
                <a:gd name="connsiteY8" fmla="*/ 1846302 h 2893005"/>
                <a:gd name="connsiteX9" fmla="*/ 1976845 w 2978331"/>
                <a:gd name="connsiteY9" fmla="*/ 1358622 h 2893005"/>
                <a:gd name="connsiteX10" fmla="*/ 2151017 w 2978331"/>
                <a:gd name="connsiteY10" fmla="*/ 888359 h 2893005"/>
                <a:gd name="connsiteX11" fmla="*/ 2316480 w 2978331"/>
                <a:gd name="connsiteY11" fmla="*/ 505182 h 2893005"/>
                <a:gd name="connsiteX12" fmla="*/ 2420982 w 2978331"/>
                <a:gd name="connsiteY12" fmla="*/ 304885 h 2893005"/>
                <a:gd name="connsiteX13" fmla="*/ 2516777 w 2978331"/>
                <a:gd name="connsiteY13" fmla="*/ 165547 h 2893005"/>
                <a:gd name="connsiteX14" fmla="*/ 2586445 w 2978331"/>
                <a:gd name="connsiteY14" fmla="*/ 61045 h 2893005"/>
                <a:gd name="connsiteX15" fmla="*/ 2664822 w 2978331"/>
                <a:gd name="connsiteY15" fmla="*/ 26210 h 2893005"/>
                <a:gd name="connsiteX16" fmla="*/ 2743200 w 2978331"/>
                <a:gd name="connsiteY16" fmla="*/ 85 h 2893005"/>
                <a:gd name="connsiteX17" fmla="*/ 2847702 w 2978331"/>
                <a:gd name="connsiteY17" fmla="*/ 34919 h 2893005"/>
                <a:gd name="connsiteX18" fmla="*/ 2908662 w 2978331"/>
                <a:gd name="connsiteY18" fmla="*/ 95879 h 2893005"/>
                <a:gd name="connsiteX19" fmla="*/ 2978331 w 2978331"/>
                <a:gd name="connsiteY19" fmla="*/ 165547 h 2893005"/>
                <a:gd name="connsiteX0" fmla="*/ 0 w 2908662"/>
                <a:gd name="connsiteY0" fmla="*/ 2891330 h 2893005"/>
                <a:gd name="connsiteX1" fmla="*/ 339634 w 2908662"/>
                <a:gd name="connsiteY1" fmla="*/ 2891330 h 2893005"/>
                <a:gd name="connsiteX2" fmla="*/ 600891 w 2908662"/>
                <a:gd name="connsiteY2" fmla="*/ 2873913 h 2893005"/>
                <a:gd name="connsiteX3" fmla="*/ 809897 w 2908662"/>
                <a:gd name="connsiteY3" fmla="*/ 2839079 h 2893005"/>
                <a:gd name="connsiteX4" fmla="*/ 1045028 w 2908662"/>
                <a:gd name="connsiteY4" fmla="*/ 2769410 h 2893005"/>
                <a:gd name="connsiteX5" fmla="*/ 1219200 w 2908662"/>
                <a:gd name="connsiteY5" fmla="*/ 2664907 h 2893005"/>
                <a:gd name="connsiteX6" fmla="*/ 1419497 w 2908662"/>
                <a:gd name="connsiteY6" fmla="*/ 2490736 h 2893005"/>
                <a:gd name="connsiteX7" fmla="*/ 1550125 w 2908662"/>
                <a:gd name="connsiteY7" fmla="*/ 2264313 h 2893005"/>
                <a:gd name="connsiteX8" fmla="*/ 1776548 w 2908662"/>
                <a:gd name="connsiteY8" fmla="*/ 1846302 h 2893005"/>
                <a:gd name="connsiteX9" fmla="*/ 1976845 w 2908662"/>
                <a:gd name="connsiteY9" fmla="*/ 1358622 h 2893005"/>
                <a:gd name="connsiteX10" fmla="*/ 2151017 w 2908662"/>
                <a:gd name="connsiteY10" fmla="*/ 888359 h 2893005"/>
                <a:gd name="connsiteX11" fmla="*/ 2316480 w 2908662"/>
                <a:gd name="connsiteY11" fmla="*/ 505182 h 2893005"/>
                <a:gd name="connsiteX12" fmla="*/ 2420982 w 2908662"/>
                <a:gd name="connsiteY12" fmla="*/ 304885 h 2893005"/>
                <a:gd name="connsiteX13" fmla="*/ 2516777 w 2908662"/>
                <a:gd name="connsiteY13" fmla="*/ 165547 h 2893005"/>
                <a:gd name="connsiteX14" fmla="*/ 2586445 w 2908662"/>
                <a:gd name="connsiteY14" fmla="*/ 61045 h 2893005"/>
                <a:gd name="connsiteX15" fmla="*/ 2664822 w 2908662"/>
                <a:gd name="connsiteY15" fmla="*/ 26210 h 2893005"/>
                <a:gd name="connsiteX16" fmla="*/ 2743200 w 2908662"/>
                <a:gd name="connsiteY16" fmla="*/ 85 h 2893005"/>
                <a:gd name="connsiteX17" fmla="*/ 2847702 w 2908662"/>
                <a:gd name="connsiteY17" fmla="*/ 34919 h 2893005"/>
                <a:gd name="connsiteX18" fmla="*/ 2908662 w 2908662"/>
                <a:gd name="connsiteY18" fmla="*/ 95879 h 2893005"/>
                <a:gd name="connsiteX0" fmla="*/ 0 w 2847702"/>
                <a:gd name="connsiteY0" fmla="*/ 2891330 h 2893005"/>
                <a:gd name="connsiteX1" fmla="*/ 339634 w 2847702"/>
                <a:gd name="connsiteY1" fmla="*/ 2891330 h 2893005"/>
                <a:gd name="connsiteX2" fmla="*/ 600891 w 2847702"/>
                <a:gd name="connsiteY2" fmla="*/ 2873913 h 2893005"/>
                <a:gd name="connsiteX3" fmla="*/ 809897 w 2847702"/>
                <a:gd name="connsiteY3" fmla="*/ 2839079 h 2893005"/>
                <a:gd name="connsiteX4" fmla="*/ 1045028 w 2847702"/>
                <a:gd name="connsiteY4" fmla="*/ 2769410 h 2893005"/>
                <a:gd name="connsiteX5" fmla="*/ 1219200 w 2847702"/>
                <a:gd name="connsiteY5" fmla="*/ 2664907 h 2893005"/>
                <a:gd name="connsiteX6" fmla="*/ 1419497 w 2847702"/>
                <a:gd name="connsiteY6" fmla="*/ 2490736 h 2893005"/>
                <a:gd name="connsiteX7" fmla="*/ 1550125 w 2847702"/>
                <a:gd name="connsiteY7" fmla="*/ 2264313 h 2893005"/>
                <a:gd name="connsiteX8" fmla="*/ 1776548 w 2847702"/>
                <a:gd name="connsiteY8" fmla="*/ 1846302 h 2893005"/>
                <a:gd name="connsiteX9" fmla="*/ 1976845 w 2847702"/>
                <a:gd name="connsiteY9" fmla="*/ 1358622 h 2893005"/>
                <a:gd name="connsiteX10" fmla="*/ 2151017 w 2847702"/>
                <a:gd name="connsiteY10" fmla="*/ 888359 h 2893005"/>
                <a:gd name="connsiteX11" fmla="*/ 2316480 w 2847702"/>
                <a:gd name="connsiteY11" fmla="*/ 505182 h 2893005"/>
                <a:gd name="connsiteX12" fmla="*/ 2420982 w 2847702"/>
                <a:gd name="connsiteY12" fmla="*/ 304885 h 2893005"/>
                <a:gd name="connsiteX13" fmla="*/ 2516777 w 2847702"/>
                <a:gd name="connsiteY13" fmla="*/ 165547 h 2893005"/>
                <a:gd name="connsiteX14" fmla="*/ 2586445 w 2847702"/>
                <a:gd name="connsiteY14" fmla="*/ 61045 h 2893005"/>
                <a:gd name="connsiteX15" fmla="*/ 2664822 w 2847702"/>
                <a:gd name="connsiteY15" fmla="*/ 26210 h 2893005"/>
                <a:gd name="connsiteX16" fmla="*/ 2743200 w 2847702"/>
                <a:gd name="connsiteY16" fmla="*/ 85 h 2893005"/>
                <a:gd name="connsiteX17" fmla="*/ 2847702 w 2847702"/>
                <a:gd name="connsiteY17" fmla="*/ 34919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19497 w 2743200"/>
                <a:gd name="connsiteY6" fmla="*/ 2490736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39079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3005"/>
                <a:gd name="connsiteX1" fmla="*/ 339634 w 2743200"/>
                <a:gd name="connsiteY1" fmla="*/ 2891330 h 2893005"/>
                <a:gd name="connsiteX2" fmla="*/ 600891 w 2743200"/>
                <a:gd name="connsiteY2" fmla="*/ 2873913 h 2893005"/>
                <a:gd name="connsiteX3" fmla="*/ 809897 w 2743200"/>
                <a:gd name="connsiteY3" fmla="*/ 2848604 h 2893005"/>
                <a:gd name="connsiteX4" fmla="*/ 1045028 w 2743200"/>
                <a:gd name="connsiteY4" fmla="*/ 2769410 h 2893005"/>
                <a:gd name="connsiteX5" fmla="*/ 1219200 w 2743200"/>
                <a:gd name="connsiteY5" fmla="*/ 2664907 h 2893005"/>
                <a:gd name="connsiteX6" fmla="*/ 1400447 w 2743200"/>
                <a:gd name="connsiteY6" fmla="*/ 2483592 h 2893005"/>
                <a:gd name="connsiteX7" fmla="*/ 1550125 w 2743200"/>
                <a:gd name="connsiteY7" fmla="*/ 2264313 h 2893005"/>
                <a:gd name="connsiteX8" fmla="*/ 1776548 w 2743200"/>
                <a:gd name="connsiteY8" fmla="*/ 1846302 h 2893005"/>
                <a:gd name="connsiteX9" fmla="*/ 1976845 w 2743200"/>
                <a:gd name="connsiteY9" fmla="*/ 1358622 h 2893005"/>
                <a:gd name="connsiteX10" fmla="*/ 2151017 w 2743200"/>
                <a:gd name="connsiteY10" fmla="*/ 888359 h 2893005"/>
                <a:gd name="connsiteX11" fmla="*/ 2316480 w 2743200"/>
                <a:gd name="connsiteY11" fmla="*/ 505182 h 2893005"/>
                <a:gd name="connsiteX12" fmla="*/ 2420982 w 2743200"/>
                <a:gd name="connsiteY12" fmla="*/ 304885 h 2893005"/>
                <a:gd name="connsiteX13" fmla="*/ 2516777 w 2743200"/>
                <a:gd name="connsiteY13" fmla="*/ 165547 h 2893005"/>
                <a:gd name="connsiteX14" fmla="*/ 2586445 w 2743200"/>
                <a:gd name="connsiteY14" fmla="*/ 61045 h 2893005"/>
                <a:gd name="connsiteX15" fmla="*/ 2664822 w 2743200"/>
                <a:gd name="connsiteY15" fmla="*/ 26210 h 2893005"/>
                <a:gd name="connsiteX16" fmla="*/ 2743200 w 2743200"/>
                <a:gd name="connsiteY16" fmla="*/ 85 h 2893005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6548 w 2743200"/>
                <a:gd name="connsiteY8" fmla="*/ 1846302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51017 w 2743200"/>
                <a:gd name="connsiteY10" fmla="*/ 888359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16480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16777 w 2743200"/>
                <a:gd name="connsiteY13" fmla="*/ 165547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0 h 2892367"/>
                <a:gd name="connsiteX1" fmla="*/ 339634 w 2743200"/>
                <a:gd name="connsiteY1" fmla="*/ 2891330 h 2892367"/>
                <a:gd name="connsiteX2" fmla="*/ 600891 w 2743200"/>
                <a:gd name="connsiteY2" fmla="*/ 2883438 h 2892367"/>
                <a:gd name="connsiteX3" fmla="*/ 809897 w 2743200"/>
                <a:gd name="connsiteY3" fmla="*/ 2848604 h 2892367"/>
                <a:gd name="connsiteX4" fmla="*/ 1045028 w 2743200"/>
                <a:gd name="connsiteY4" fmla="*/ 2769410 h 2892367"/>
                <a:gd name="connsiteX5" fmla="*/ 1219200 w 2743200"/>
                <a:gd name="connsiteY5" fmla="*/ 2664907 h 2892367"/>
                <a:gd name="connsiteX6" fmla="*/ 1400447 w 2743200"/>
                <a:gd name="connsiteY6" fmla="*/ 2483592 h 2892367"/>
                <a:gd name="connsiteX7" fmla="*/ 1550125 w 2743200"/>
                <a:gd name="connsiteY7" fmla="*/ 2264313 h 2892367"/>
                <a:gd name="connsiteX8" fmla="*/ 1771786 w 2743200"/>
                <a:gd name="connsiteY8" fmla="*/ 1843921 h 2892367"/>
                <a:gd name="connsiteX9" fmla="*/ 1976845 w 2743200"/>
                <a:gd name="connsiteY9" fmla="*/ 1358622 h 2892367"/>
                <a:gd name="connsiteX10" fmla="*/ 2160542 w 2743200"/>
                <a:gd name="connsiteY10" fmla="*/ 890740 h 2892367"/>
                <a:gd name="connsiteX11" fmla="*/ 2321242 w 2743200"/>
                <a:gd name="connsiteY11" fmla="*/ 505182 h 2892367"/>
                <a:gd name="connsiteX12" fmla="*/ 2420982 w 2743200"/>
                <a:gd name="connsiteY12" fmla="*/ 304885 h 2892367"/>
                <a:gd name="connsiteX13" fmla="*/ 2507252 w 2743200"/>
                <a:gd name="connsiteY13" fmla="*/ 163166 h 2892367"/>
                <a:gd name="connsiteX14" fmla="*/ 2586445 w 2743200"/>
                <a:gd name="connsiteY14" fmla="*/ 61045 h 2892367"/>
                <a:gd name="connsiteX15" fmla="*/ 2664822 w 2743200"/>
                <a:gd name="connsiteY15" fmla="*/ 26210 h 2892367"/>
                <a:gd name="connsiteX16" fmla="*/ 2743200 w 2743200"/>
                <a:gd name="connsiteY16" fmla="*/ 85 h 2892367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07252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33 h 2892370"/>
                <a:gd name="connsiteX1" fmla="*/ 339634 w 2743200"/>
                <a:gd name="connsiteY1" fmla="*/ 2891333 h 2892370"/>
                <a:gd name="connsiteX2" fmla="*/ 600891 w 2743200"/>
                <a:gd name="connsiteY2" fmla="*/ 2883441 h 2892370"/>
                <a:gd name="connsiteX3" fmla="*/ 809897 w 2743200"/>
                <a:gd name="connsiteY3" fmla="*/ 2848607 h 2892370"/>
                <a:gd name="connsiteX4" fmla="*/ 1045028 w 2743200"/>
                <a:gd name="connsiteY4" fmla="*/ 2769413 h 2892370"/>
                <a:gd name="connsiteX5" fmla="*/ 1219200 w 2743200"/>
                <a:gd name="connsiteY5" fmla="*/ 2664910 h 2892370"/>
                <a:gd name="connsiteX6" fmla="*/ 1400447 w 2743200"/>
                <a:gd name="connsiteY6" fmla="*/ 2483595 h 2892370"/>
                <a:gd name="connsiteX7" fmla="*/ 1550125 w 2743200"/>
                <a:gd name="connsiteY7" fmla="*/ 2264316 h 2892370"/>
                <a:gd name="connsiteX8" fmla="*/ 1771786 w 2743200"/>
                <a:gd name="connsiteY8" fmla="*/ 1843924 h 2892370"/>
                <a:gd name="connsiteX9" fmla="*/ 1976845 w 2743200"/>
                <a:gd name="connsiteY9" fmla="*/ 1358625 h 2892370"/>
                <a:gd name="connsiteX10" fmla="*/ 2160542 w 2743200"/>
                <a:gd name="connsiteY10" fmla="*/ 890743 h 2892370"/>
                <a:gd name="connsiteX11" fmla="*/ 2321242 w 2743200"/>
                <a:gd name="connsiteY11" fmla="*/ 505185 h 2892370"/>
                <a:gd name="connsiteX12" fmla="*/ 2420982 w 2743200"/>
                <a:gd name="connsiteY12" fmla="*/ 304888 h 2892370"/>
                <a:gd name="connsiteX13" fmla="*/ 2512014 w 2743200"/>
                <a:gd name="connsiteY13" fmla="*/ 163169 h 2892370"/>
                <a:gd name="connsiteX14" fmla="*/ 2598352 w 2743200"/>
                <a:gd name="connsiteY14" fmla="*/ 65811 h 2892370"/>
                <a:gd name="connsiteX15" fmla="*/ 2664822 w 2743200"/>
                <a:gd name="connsiteY15" fmla="*/ 26213 h 2892370"/>
                <a:gd name="connsiteX16" fmla="*/ 2743200 w 2743200"/>
                <a:gd name="connsiteY16" fmla="*/ 88 h 2892370"/>
                <a:gd name="connsiteX0" fmla="*/ 0 w 2743200"/>
                <a:gd name="connsiteY0" fmla="*/ 2891366 h 2892403"/>
                <a:gd name="connsiteX1" fmla="*/ 339634 w 2743200"/>
                <a:gd name="connsiteY1" fmla="*/ 2891366 h 2892403"/>
                <a:gd name="connsiteX2" fmla="*/ 600891 w 2743200"/>
                <a:gd name="connsiteY2" fmla="*/ 2883474 h 2892403"/>
                <a:gd name="connsiteX3" fmla="*/ 809897 w 2743200"/>
                <a:gd name="connsiteY3" fmla="*/ 2848640 h 2892403"/>
                <a:gd name="connsiteX4" fmla="*/ 1045028 w 2743200"/>
                <a:gd name="connsiteY4" fmla="*/ 2769446 h 2892403"/>
                <a:gd name="connsiteX5" fmla="*/ 1219200 w 2743200"/>
                <a:gd name="connsiteY5" fmla="*/ 2664943 h 2892403"/>
                <a:gd name="connsiteX6" fmla="*/ 1400447 w 2743200"/>
                <a:gd name="connsiteY6" fmla="*/ 2483628 h 2892403"/>
                <a:gd name="connsiteX7" fmla="*/ 1550125 w 2743200"/>
                <a:gd name="connsiteY7" fmla="*/ 2264349 h 2892403"/>
                <a:gd name="connsiteX8" fmla="*/ 1771786 w 2743200"/>
                <a:gd name="connsiteY8" fmla="*/ 1843957 h 2892403"/>
                <a:gd name="connsiteX9" fmla="*/ 1976845 w 2743200"/>
                <a:gd name="connsiteY9" fmla="*/ 1358658 h 2892403"/>
                <a:gd name="connsiteX10" fmla="*/ 2160542 w 2743200"/>
                <a:gd name="connsiteY10" fmla="*/ 890776 h 2892403"/>
                <a:gd name="connsiteX11" fmla="*/ 2321242 w 2743200"/>
                <a:gd name="connsiteY11" fmla="*/ 505218 h 2892403"/>
                <a:gd name="connsiteX12" fmla="*/ 2420982 w 2743200"/>
                <a:gd name="connsiteY12" fmla="*/ 304921 h 2892403"/>
                <a:gd name="connsiteX13" fmla="*/ 2512014 w 2743200"/>
                <a:gd name="connsiteY13" fmla="*/ 163202 h 2892403"/>
                <a:gd name="connsiteX14" fmla="*/ 2598352 w 2743200"/>
                <a:gd name="connsiteY14" fmla="*/ 65844 h 2892403"/>
                <a:gd name="connsiteX15" fmla="*/ 2664822 w 2743200"/>
                <a:gd name="connsiteY15" fmla="*/ 21483 h 2892403"/>
                <a:gd name="connsiteX16" fmla="*/ 2743200 w 2743200"/>
                <a:gd name="connsiteY16" fmla="*/ 121 h 2892403"/>
                <a:gd name="connsiteX0" fmla="*/ 0 w 2743200"/>
                <a:gd name="connsiteY0" fmla="*/ 2891633 h 2892670"/>
                <a:gd name="connsiteX1" fmla="*/ 339634 w 2743200"/>
                <a:gd name="connsiteY1" fmla="*/ 2891633 h 2892670"/>
                <a:gd name="connsiteX2" fmla="*/ 600891 w 2743200"/>
                <a:gd name="connsiteY2" fmla="*/ 2883741 h 2892670"/>
                <a:gd name="connsiteX3" fmla="*/ 809897 w 2743200"/>
                <a:gd name="connsiteY3" fmla="*/ 2848907 h 2892670"/>
                <a:gd name="connsiteX4" fmla="*/ 1045028 w 2743200"/>
                <a:gd name="connsiteY4" fmla="*/ 2769713 h 2892670"/>
                <a:gd name="connsiteX5" fmla="*/ 1219200 w 2743200"/>
                <a:gd name="connsiteY5" fmla="*/ 2665210 h 2892670"/>
                <a:gd name="connsiteX6" fmla="*/ 1400447 w 2743200"/>
                <a:gd name="connsiteY6" fmla="*/ 2483895 h 2892670"/>
                <a:gd name="connsiteX7" fmla="*/ 1550125 w 2743200"/>
                <a:gd name="connsiteY7" fmla="*/ 2264616 h 2892670"/>
                <a:gd name="connsiteX8" fmla="*/ 1771786 w 2743200"/>
                <a:gd name="connsiteY8" fmla="*/ 1844224 h 2892670"/>
                <a:gd name="connsiteX9" fmla="*/ 1976845 w 2743200"/>
                <a:gd name="connsiteY9" fmla="*/ 1358925 h 2892670"/>
                <a:gd name="connsiteX10" fmla="*/ 2160542 w 2743200"/>
                <a:gd name="connsiteY10" fmla="*/ 891043 h 2892670"/>
                <a:gd name="connsiteX11" fmla="*/ 2321242 w 2743200"/>
                <a:gd name="connsiteY11" fmla="*/ 505485 h 2892670"/>
                <a:gd name="connsiteX12" fmla="*/ 2420982 w 2743200"/>
                <a:gd name="connsiteY12" fmla="*/ 305188 h 2892670"/>
                <a:gd name="connsiteX13" fmla="*/ 2512014 w 2743200"/>
                <a:gd name="connsiteY13" fmla="*/ 163469 h 2892670"/>
                <a:gd name="connsiteX14" fmla="*/ 2598352 w 2743200"/>
                <a:gd name="connsiteY14" fmla="*/ 66111 h 2892670"/>
                <a:gd name="connsiteX15" fmla="*/ 2664822 w 2743200"/>
                <a:gd name="connsiteY15" fmla="*/ 12225 h 2892670"/>
                <a:gd name="connsiteX16" fmla="*/ 2743200 w 2743200"/>
                <a:gd name="connsiteY16" fmla="*/ 388 h 2892670"/>
                <a:gd name="connsiteX0" fmla="*/ 0 w 2743200"/>
                <a:gd name="connsiteY0" fmla="*/ 2891501 h 2892538"/>
                <a:gd name="connsiteX1" fmla="*/ 339634 w 2743200"/>
                <a:gd name="connsiteY1" fmla="*/ 2891501 h 2892538"/>
                <a:gd name="connsiteX2" fmla="*/ 600891 w 2743200"/>
                <a:gd name="connsiteY2" fmla="*/ 2883609 h 2892538"/>
                <a:gd name="connsiteX3" fmla="*/ 809897 w 2743200"/>
                <a:gd name="connsiteY3" fmla="*/ 2848775 h 2892538"/>
                <a:gd name="connsiteX4" fmla="*/ 1045028 w 2743200"/>
                <a:gd name="connsiteY4" fmla="*/ 2769581 h 2892538"/>
                <a:gd name="connsiteX5" fmla="*/ 1219200 w 2743200"/>
                <a:gd name="connsiteY5" fmla="*/ 2665078 h 2892538"/>
                <a:gd name="connsiteX6" fmla="*/ 1400447 w 2743200"/>
                <a:gd name="connsiteY6" fmla="*/ 2483763 h 2892538"/>
                <a:gd name="connsiteX7" fmla="*/ 1550125 w 2743200"/>
                <a:gd name="connsiteY7" fmla="*/ 2264484 h 2892538"/>
                <a:gd name="connsiteX8" fmla="*/ 1771786 w 2743200"/>
                <a:gd name="connsiteY8" fmla="*/ 1844092 h 2892538"/>
                <a:gd name="connsiteX9" fmla="*/ 1976845 w 2743200"/>
                <a:gd name="connsiteY9" fmla="*/ 1358793 h 2892538"/>
                <a:gd name="connsiteX10" fmla="*/ 2160542 w 2743200"/>
                <a:gd name="connsiteY10" fmla="*/ 890911 h 2892538"/>
                <a:gd name="connsiteX11" fmla="*/ 2321242 w 2743200"/>
                <a:gd name="connsiteY11" fmla="*/ 505353 h 2892538"/>
                <a:gd name="connsiteX12" fmla="*/ 2420982 w 2743200"/>
                <a:gd name="connsiteY12" fmla="*/ 305056 h 2892538"/>
                <a:gd name="connsiteX13" fmla="*/ 2512014 w 2743200"/>
                <a:gd name="connsiteY13" fmla="*/ 163337 h 2892538"/>
                <a:gd name="connsiteX14" fmla="*/ 2598352 w 2743200"/>
                <a:gd name="connsiteY14" fmla="*/ 65979 h 2892538"/>
                <a:gd name="connsiteX15" fmla="*/ 2664822 w 2743200"/>
                <a:gd name="connsiteY15" fmla="*/ 14474 h 2892538"/>
                <a:gd name="connsiteX16" fmla="*/ 2743200 w 2743200"/>
                <a:gd name="connsiteY16" fmla="*/ 256 h 28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200" h="2892538">
                  <a:moveTo>
                    <a:pt x="0" y="2891501"/>
                  </a:moveTo>
                  <a:cubicBezTo>
                    <a:pt x="119743" y="2892952"/>
                    <a:pt x="239486" y="2892816"/>
                    <a:pt x="339634" y="2891501"/>
                  </a:cubicBezTo>
                  <a:cubicBezTo>
                    <a:pt x="439783" y="2890186"/>
                    <a:pt x="522514" y="2890730"/>
                    <a:pt x="600891" y="2883609"/>
                  </a:cubicBezTo>
                  <a:cubicBezTo>
                    <a:pt x="679268" y="2876488"/>
                    <a:pt x="735874" y="2867780"/>
                    <a:pt x="809897" y="2848775"/>
                  </a:cubicBezTo>
                  <a:cubicBezTo>
                    <a:pt x="883920" y="2829770"/>
                    <a:pt x="976811" y="2800197"/>
                    <a:pt x="1045028" y="2769581"/>
                  </a:cubicBezTo>
                  <a:cubicBezTo>
                    <a:pt x="1113245" y="2738965"/>
                    <a:pt x="1159964" y="2712714"/>
                    <a:pt x="1219200" y="2665078"/>
                  </a:cubicBezTo>
                  <a:cubicBezTo>
                    <a:pt x="1278436" y="2617442"/>
                    <a:pt x="1345293" y="2550529"/>
                    <a:pt x="1400447" y="2483763"/>
                  </a:cubicBezTo>
                  <a:cubicBezTo>
                    <a:pt x="1455601" y="2416997"/>
                    <a:pt x="1488235" y="2371096"/>
                    <a:pt x="1550125" y="2264484"/>
                  </a:cubicBezTo>
                  <a:cubicBezTo>
                    <a:pt x="1612015" y="2157872"/>
                    <a:pt x="1700666" y="1995040"/>
                    <a:pt x="1771786" y="1844092"/>
                  </a:cubicBezTo>
                  <a:cubicBezTo>
                    <a:pt x="1842906" y="1693144"/>
                    <a:pt x="1912052" y="1517656"/>
                    <a:pt x="1976845" y="1358793"/>
                  </a:cubicBezTo>
                  <a:cubicBezTo>
                    <a:pt x="2041638" y="1199930"/>
                    <a:pt x="2103143" y="1033151"/>
                    <a:pt x="2160542" y="890911"/>
                  </a:cubicBezTo>
                  <a:cubicBezTo>
                    <a:pt x="2217941" y="748671"/>
                    <a:pt x="2277835" y="602995"/>
                    <a:pt x="2321242" y="505353"/>
                  </a:cubicBezTo>
                  <a:cubicBezTo>
                    <a:pt x="2364649" y="407711"/>
                    <a:pt x="2389187" y="362059"/>
                    <a:pt x="2420982" y="305056"/>
                  </a:cubicBezTo>
                  <a:cubicBezTo>
                    <a:pt x="2452777" y="248053"/>
                    <a:pt x="2482452" y="203183"/>
                    <a:pt x="2512014" y="163337"/>
                  </a:cubicBezTo>
                  <a:cubicBezTo>
                    <a:pt x="2541576" y="123491"/>
                    <a:pt x="2572884" y="90790"/>
                    <a:pt x="2598352" y="65979"/>
                  </a:cubicBezTo>
                  <a:cubicBezTo>
                    <a:pt x="2623820" y="41169"/>
                    <a:pt x="2640681" y="25428"/>
                    <a:pt x="2664822" y="14474"/>
                  </a:cubicBezTo>
                  <a:cubicBezTo>
                    <a:pt x="2688963" y="3520"/>
                    <a:pt x="2712720" y="-1195"/>
                    <a:pt x="2743200" y="25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646526" y="6084702"/>
              <a:ext cx="2089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contain       +       ?</a:t>
              </a:r>
            </a:p>
          </p:txBody>
        </p:sp>
      </p:grpSp>
      <p:sp>
        <p:nvSpPr>
          <p:cNvPr id="6" name="Right Brace 5"/>
          <p:cNvSpPr/>
          <p:nvPr/>
        </p:nvSpPr>
        <p:spPr bwMode="auto">
          <a:xfrm rot="16200000">
            <a:off x="7586301" y="4920327"/>
            <a:ext cx="135772" cy="161311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03" y="5451337"/>
            <a:ext cx="173355" cy="173355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 bwMode="auto">
          <a:xfrm>
            <a:off x="2192122" y="2943758"/>
            <a:ext cx="2013322" cy="316611"/>
          </a:xfrm>
          <a:prstGeom prst="wedgeRectCallout">
            <a:avLst>
              <a:gd name="adj1" fmla="val -52363"/>
              <a:gd name="adj2" fmla="val 10171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I’ll transmit at          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0" name="Rectangular Callout 79"/>
          <p:cNvSpPr/>
          <p:nvPr/>
        </p:nvSpPr>
        <p:spPr bwMode="auto">
          <a:xfrm>
            <a:off x="6925072" y="2950894"/>
            <a:ext cx="750894" cy="316611"/>
          </a:xfrm>
          <a:prstGeom prst="wedgeRectCallout">
            <a:avLst>
              <a:gd name="adj1" fmla="val 52423"/>
              <a:gd name="adj2" fmla="val 9249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Got it.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073" y="4820594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70" y="4981643"/>
            <a:ext cx="529590" cy="171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27" y="4978401"/>
            <a:ext cx="537210" cy="1733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13" y="4975158"/>
            <a:ext cx="539115" cy="1752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88" y="4978355"/>
            <a:ext cx="542925" cy="1752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51" y="3047135"/>
            <a:ext cx="448850" cy="14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10035 -0.118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0.11215 0.133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0035 -0.1185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0.11215 0.133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10035 -0.1185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599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28698 -0.0002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-2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2.77778E-6 0.0937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13559 0.1673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2665 3.7037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0.11215 0.133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10035 -0.118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11215 0.1331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32" grpId="0" animBg="1"/>
      <p:bldP spid="32" grpId="1" animBg="1"/>
      <p:bldP spid="31" grpId="0" animBg="1"/>
      <p:bldP spid="31" grpId="1" animBg="1"/>
      <p:bldP spid="31" grpId="2" animBg="1"/>
      <p:bldP spid="53" grpId="0" animBg="1"/>
      <p:bldP spid="53" grpId="1" animBg="1"/>
      <p:bldP spid="53" grpId="2" animBg="1"/>
      <p:bldP spid="78" grpId="0" animBg="1"/>
      <p:bldP spid="78" grpId="1" animBg="1"/>
      <p:bldP spid="59" grpId="0" animBg="1"/>
      <p:bldP spid="59" grpId="1" animBg="1"/>
      <p:bldP spid="59" grpId="2" animBg="1"/>
      <p:bldP spid="92" grpId="0" animBg="1"/>
      <p:bldP spid="92" grpId="1" animBg="1"/>
      <p:bldP spid="92" grpId="2" animBg="1"/>
      <p:bldP spid="96" grpId="0" animBg="1"/>
      <p:bldP spid="98" grpId="0" animBg="1"/>
      <p:bldP spid="98" grpId="1" animBg="1"/>
      <p:bldP spid="98" grpId="2" animBg="1"/>
      <p:bldP spid="102" grpId="0" animBg="1"/>
      <p:bldP spid="103" grpId="0" animBg="1"/>
      <p:bldP spid="6" grpId="0" animBg="1"/>
      <p:bldP spid="10" grpId="0" animBg="1"/>
      <p:bldP spid="10" grpId="1" animBg="1"/>
      <p:bldP spid="80" grpId="0" animBg="1"/>
      <p:bldP spid="80" grpId="1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510" y="1371600"/>
            <a:ext cx="8457625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Alice can reliably transmit                                  covert bits</a:t>
            </a:r>
            <a:r>
              <a:rPr lang="en-US" dirty="0"/>
              <a:t> </a:t>
            </a:r>
            <a:r>
              <a:rPr lang="en-US" dirty="0" smtClean="0"/>
              <a:t>using a randomly selected   -symbol slot     , where total number of slots</a:t>
            </a:r>
            <a:endParaRPr lang="en-US" sz="1000" dirty="0" smtClean="0"/>
          </a:p>
          <a:p>
            <a:pPr lvl="1"/>
            <a:r>
              <a:rPr lang="en-US" dirty="0" smtClean="0"/>
              <a:t>No additional secret required if                 ,</a:t>
            </a:r>
          </a:p>
          <a:p>
            <a:pPr lvl="1"/>
            <a:endParaRPr lang="en-US" dirty="0"/>
          </a:p>
          <a:p>
            <a:r>
              <a:rPr lang="en-US" dirty="0" smtClean="0"/>
              <a:t>Conversely, transmitting                      bits results either in detection by Willie or decoding errors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81" y="4389547"/>
            <a:ext cx="1662113" cy="319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46" y="3613511"/>
            <a:ext cx="3319463" cy="381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241316"/>
              </p:ext>
            </p:extLst>
          </p:nvPr>
        </p:nvGraphicFramePr>
        <p:xfrm>
          <a:off x="438554" y="2133600"/>
          <a:ext cx="830580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slot 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slot 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baseline="-25000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 panose="05050102010706020507" pitchFamily="18" charset="2"/>
                        </a:rPr>
                        <a:t>  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slot </a:t>
                      </a:r>
                      <a:r>
                        <a:rPr lang="en-US" dirty="0" smtClean="0">
                          <a:solidFill>
                            <a:srgbClr val="7FD7F7"/>
                          </a:solidFill>
                        </a:rPr>
                        <a:t>T(n)</a:t>
                      </a:r>
                      <a:endParaRPr lang="en-US" dirty="0">
                        <a:solidFill>
                          <a:srgbClr val="7FD7F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50" y="2239753"/>
            <a:ext cx="230505" cy="198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253" y="2217218"/>
            <a:ext cx="502920" cy="255270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 bwMode="auto">
          <a:xfrm rot="5400000">
            <a:off x="1058206" y="1327342"/>
            <a:ext cx="130673" cy="137160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6" y="1810426"/>
            <a:ext cx="139065" cy="114300"/>
          </a:xfrm>
          <a:prstGeom prst="rect">
            <a:avLst/>
          </a:prstGeom>
        </p:spPr>
      </p:pic>
      <p:sp>
        <p:nvSpPr>
          <p:cNvPr id="13" name="Left Brace 12"/>
          <p:cNvSpPr/>
          <p:nvPr/>
        </p:nvSpPr>
        <p:spPr bwMode="auto">
          <a:xfrm rot="5400000">
            <a:off x="2465474" y="1324099"/>
            <a:ext cx="130673" cy="137160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64" y="1807183"/>
            <a:ext cx="139065" cy="114300"/>
          </a:xfrm>
          <a:prstGeom prst="rect">
            <a:avLst/>
          </a:prstGeom>
        </p:spPr>
      </p:pic>
      <p:sp>
        <p:nvSpPr>
          <p:cNvPr id="15" name="Left Brace 14"/>
          <p:cNvSpPr/>
          <p:nvPr/>
        </p:nvSpPr>
        <p:spPr bwMode="auto">
          <a:xfrm rot="5400000">
            <a:off x="5208674" y="1314372"/>
            <a:ext cx="130673" cy="137160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864" y="1797456"/>
            <a:ext cx="139065" cy="114300"/>
          </a:xfrm>
          <a:prstGeom prst="rect">
            <a:avLst/>
          </a:prstGeom>
        </p:spPr>
      </p:pic>
      <p:sp>
        <p:nvSpPr>
          <p:cNvPr id="17" name="Left Brace 16"/>
          <p:cNvSpPr/>
          <p:nvPr/>
        </p:nvSpPr>
        <p:spPr bwMode="auto">
          <a:xfrm rot="5400000">
            <a:off x="7973998" y="1324099"/>
            <a:ext cx="130673" cy="137160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88" y="1807183"/>
            <a:ext cx="139065" cy="114300"/>
          </a:xfrm>
          <a:prstGeom prst="rect">
            <a:avLst/>
          </a:prstGeom>
        </p:spPr>
      </p:pic>
      <p:sp>
        <p:nvSpPr>
          <p:cNvPr id="19" name="Left Brace 18"/>
          <p:cNvSpPr/>
          <p:nvPr/>
        </p:nvSpPr>
        <p:spPr bwMode="auto">
          <a:xfrm rot="16200000" flipV="1">
            <a:off x="4512504" y="-1540120"/>
            <a:ext cx="137870" cy="8287395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46647"/>
            <a:ext cx="655320" cy="2552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31920" y="268738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total symbol periods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5690101" y="1456911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Slot used by Alice and Bob</a:t>
            </a:r>
            <a:endParaRPr lang="en-US" sz="1800" dirty="0"/>
          </a:p>
        </p:txBody>
      </p:sp>
      <p:cxnSp>
        <p:nvCxnSpPr>
          <p:cNvPr id="24" name="Straight Arrow Connector 23"/>
          <p:cNvCxnSpPr>
            <a:endCxn id="9" idx="0"/>
          </p:cNvCxnSpPr>
          <p:nvPr/>
        </p:nvCxnSpPr>
        <p:spPr bwMode="auto">
          <a:xfrm flipH="1">
            <a:off x="5651770" y="1784104"/>
            <a:ext cx="308041" cy="46298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72" y="4440811"/>
            <a:ext cx="288131" cy="2476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30" y="4112322"/>
            <a:ext cx="187738" cy="1543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75" y="4826814"/>
            <a:ext cx="1339215" cy="2552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23" y="5538484"/>
            <a:ext cx="2107406" cy="381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47" y="4805180"/>
            <a:ext cx="19526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>
                <a:solidFill>
                  <a:schemeClr val="bg2"/>
                </a:solidFill>
              </a:rPr>
              <a:t>Introduction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Hypothesis testing preliminaries</a:t>
            </a:r>
          </a:p>
          <a:p>
            <a:endParaRPr lang="en-US" dirty="0"/>
          </a:p>
          <a:p>
            <a:r>
              <a:rPr lang="en-US" dirty="0" smtClean="0"/>
              <a:t>Achievability</a:t>
            </a:r>
          </a:p>
          <a:p>
            <a:endParaRPr lang="en-US" dirty="0"/>
          </a:p>
          <a:p>
            <a:r>
              <a:rPr lang="en-US" dirty="0" smtClean="0"/>
              <a:t>Converse (proof idea)</a:t>
            </a:r>
          </a:p>
          <a:p>
            <a:endParaRPr lang="en-US" dirty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Hypothesis testing</a:t>
            </a:r>
            <a:endParaRPr lang="en-US" sz="2600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356" y="1371600"/>
            <a:ext cx="8635843" cy="5257800"/>
          </a:xfrm>
        </p:spPr>
        <p:txBody>
          <a:bodyPr/>
          <a:lstStyle/>
          <a:p>
            <a:r>
              <a:rPr lang="en-US" dirty="0"/>
              <a:t>Willie attempts to classify </a:t>
            </a:r>
            <a:r>
              <a:rPr lang="en-US" dirty="0" smtClean="0"/>
              <a:t>observations of </a:t>
            </a:r>
            <a:r>
              <a:rPr lang="en-US" dirty="0"/>
              <a:t>Alice’s channel </a:t>
            </a:r>
            <a:r>
              <a:rPr lang="en-US" dirty="0" smtClean="0"/>
              <a:t>as either noise </a:t>
            </a:r>
            <a:r>
              <a:rPr lang="en-US" dirty="0"/>
              <a:t>or </a:t>
            </a:r>
            <a:r>
              <a:rPr lang="en-US" dirty="0" smtClean="0"/>
              <a:t>signal corrupted by noise</a:t>
            </a:r>
            <a:endParaRPr lang="en-US" dirty="0"/>
          </a:p>
          <a:p>
            <a:pPr lvl="1"/>
            <a:r>
              <a:rPr lang="en-US" dirty="0" smtClean="0"/>
              <a:t>Binary hypothesis test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sz="1200" dirty="0" smtClean="0"/>
          </a:p>
          <a:p>
            <a:r>
              <a:rPr lang="en-US" dirty="0" smtClean="0"/>
              <a:t>Willie’s probability of error</a:t>
            </a:r>
          </a:p>
          <a:p>
            <a:endParaRPr lang="en-US" sz="1200" dirty="0" smtClean="0"/>
          </a:p>
          <a:p>
            <a:r>
              <a:rPr lang="en-US" dirty="0" smtClean="0"/>
              <a:t>Alice desires </a:t>
            </a:r>
            <a:endParaRPr lang="en-US" dirty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385661" y="3486437"/>
            <a:ext cx="4038600" cy="1524000"/>
            <a:chOff x="2667000" y="4038600"/>
            <a:chExt cx="2895600" cy="1524000"/>
          </a:xfrm>
        </p:grpSpPr>
        <p:sp>
          <p:nvSpPr>
            <p:cNvPr id="110596" name="Rectangle 4"/>
            <p:cNvSpPr>
              <a:spLocks noChangeArrowheads="1"/>
            </p:cNvSpPr>
            <p:nvPr/>
          </p:nvSpPr>
          <p:spPr bwMode="auto">
            <a:xfrm>
              <a:off x="2667000" y="4038600"/>
              <a:ext cx="1447800" cy="7620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98" name="Rectangle 6"/>
            <p:cNvSpPr>
              <a:spLocks noChangeArrowheads="1"/>
            </p:cNvSpPr>
            <p:nvPr/>
          </p:nvSpPr>
          <p:spPr bwMode="auto">
            <a:xfrm>
              <a:off x="4114800" y="4038600"/>
              <a:ext cx="1447800" cy="762000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0" name="Rectangle 8"/>
            <p:cNvSpPr>
              <a:spLocks noChangeArrowheads="1"/>
            </p:cNvSpPr>
            <p:nvPr/>
          </p:nvSpPr>
          <p:spPr bwMode="auto">
            <a:xfrm>
              <a:off x="2667000" y="4800600"/>
              <a:ext cx="1447800" cy="762000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4114800" y="4800600"/>
              <a:ext cx="1447800" cy="7620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3839468" y="2621238"/>
            <a:ext cx="31309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 smtClean="0"/>
              <a:t>Willie decides he saw</a:t>
            </a:r>
            <a:endParaRPr lang="en-US" b="0" dirty="0"/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3955453" y="3082903"/>
            <a:ext cx="774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 smtClean="0"/>
              <a:t>Noise</a:t>
            </a:r>
            <a:endParaRPr lang="en-US" sz="1800" b="0" dirty="0"/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5662914" y="3080281"/>
            <a:ext cx="15504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 err="1" smtClean="0"/>
              <a:t>Signal+Noise</a:t>
            </a:r>
            <a:endParaRPr lang="en-US" sz="1800" b="0" dirty="0"/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2650778" y="3657528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 smtClean="0"/>
              <a:t>quiet</a:t>
            </a:r>
            <a:endParaRPr lang="en-US" sz="1800" b="0" dirty="0"/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2008360" y="4437627"/>
            <a:ext cx="1377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/>
              <a:t>trans</a:t>
            </a:r>
            <a:r>
              <a:rPr lang="en-US" sz="1800" b="0" dirty="0" smtClean="0"/>
              <a:t>mitting</a:t>
            </a:r>
            <a:endParaRPr lang="en-US" sz="1800" b="0" dirty="0"/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606064" y="3917526"/>
            <a:ext cx="1160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 smtClean="0"/>
              <a:t>Alice is</a:t>
            </a:r>
            <a:endParaRPr lang="en-US" b="0" dirty="0"/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6874986" y="2764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78" y="5979164"/>
            <a:ext cx="1716539" cy="443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3739802"/>
            <a:ext cx="1527810" cy="255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03" y="4501802"/>
            <a:ext cx="805815" cy="255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87" y="4501802"/>
            <a:ext cx="1870710" cy="255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42" y="5355727"/>
            <a:ext cx="4035581" cy="425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33400" y="5867400"/>
            <a:ext cx="3987877" cy="685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550774" y="6218903"/>
            <a:ext cx="1141637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640565" y="5979467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LPD criterion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28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67" name="Text Box 31"/>
          <p:cNvSpPr txBox="1">
            <a:spLocks noChangeArrowheads="1"/>
          </p:cNvSpPr>
          <p:nvPr/>
        </p:nvSpPr>
        <p:spPr bwMode="auto">
          <a:xfrm>
            <a:off x="2209800" y="2057400"/>
            <a:ext cx="206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aseline="0"/>
              <a:t>Desirable by Willie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smtClean="0"/>
              <a:t>Intuition behind Willie’s metric</a:t>
            </a:r>
            <a:endParaRPr lang="en-US" altLang="en-US" sz="260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2578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sz="1000" dirty="0" smtClean="0"/>
          </a:p>
          <a:p>
            <a:r>
              <a:rPr lang="en-US" altLang="en-US" dirty="0" smtClean="0"/>
              <a:t>Willie </a:t>
            </a:r>
            <a:r>
              <a:rPr lang="en-US" altLang="en-US" dirty="0"/>
              <a:t>picks </a:t>
            </a:r>
            <a:r>
              <a:rPr lang="en-US" altLang="en-US" dirty="0" smtClean="0"/>
              <a:t>desired            </a:t>
            </a:r>
            <a:r>
              <a:rPr lang="en-US" altLang="en-US" dirty="0" smtClean="0">
                <a:latin typeface="Symbol" panose="05050102010706020507" pitchFamily="18" charset="2"/>
              </a:rPr>
              <a:t>           </a:t>
            </a:r>
            <a:r>
              <a:rPr lang="en-US" altLang="en-US" dirty="0" smtClean="0"/>
              <a:t>and uses </a:t>
            </a:r>
            <a:r>
              <a:rPr lang="en-US" altLang="en-US" dirty="0"/>
              <a:t>a detector that maximizes</a:t>
            </a:r>
            <a:endParaRPr lang="en-US" altLang="en-US" dirty="0">
              <a:latin typeface="Symbol" panose="05050102010706020507" pitchFamily="18" charset="2"/>
            </a:endParaRPr>
          </a:p>
          <a:p>
            <a:pPr lvl="1"/>
            <a:endParaRPr lang="en-US" altLang="en-US" sz="1000" dirty="0">
              <a:latin typeface="Symbol" panose="05050102010706020507" pitchFamily="18" charset="2"/>
            </a:endParaRPr>
          </a:p>
          <a:p>
            <a:r>
              <a:rPr lang="en-US" altLang="en-US" dirty="0"/>
              <a:t>Alice can </a:t>
            </a:r>
            <a:r>
              <a:rPr lang="en-US" altLang="en-US" dirty="0" smtClean="0"/>
              <a:t>lower-bound                   by selecting appropriate covert symbol distribution</a:t>
            </a:r>
            <a:endParaRPr lang="en-US" altLang="en-US" dirty="0"/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>
            <a:off x="1447800" y="1600200"/>
            <a:ext cx="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 rot="-5400000">
            <a:off x="2514600" y="2667000"/>
            <a:ext cx="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2" name="Line 6"/>
          <p:cNvSpPr>
            <a:spLocks noChangeShapeType="1"/>
          </p:cNvSpPr>
          <p:nvPr/>
        </p:nvSpPr>
        <p:spPr bwMode="auto">
          <a:xfrm>
            <a:off x="3581400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3" name="Line 7"/>
          <p:cNvSpPr>
            <a:spLocks noChangeShapeType="1"/>
          </p:cNvSpPr>
          <p:nvPr/>
        </p:nvSpPr>
        <p:spPr bwMode="auto">
          <a:xfrm>
            <a:off x="1371600" y="1828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3429000" y="40386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aseline="0"/>
              <a:t>1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066800" y="16764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aseline="0"/>
              <a:t>1</a:t>
            </a: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1143000" y="39624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aseline="0"/>
              <a:t>0</a:t>
            </a:r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 flipV="1">
            <a:off x="1447800" y="1828800"/>
            <a:ext cx="2133600" cy="2133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8" name="Freeform 12"/>
          <p:cNvSpPr>
            <a:spLocks/>
          </p:cNvSpPr>
          <p:nvPr/>
        </p:nvSpPr>
        <p:spPr bwMode="auto">
          <a:xfrm>
            <a:off x="1447800" y="1801813"/>
            <a:ext cx="2133600" cy="2160587"/>
          </a:xfrm>
          <a:custGeom>
            <a:avLst/>
            <a:gdLst>
              <a:gd name="T0" fmla="*/ 0 w 1344"/>
              <a:gd name="T1" fmla="*/ 1361 h 1361"/>
              <a:gd name="T2" fmla="*/ 35 w 1344"/>
              <a:gd name="T3" fmla="*/ 814 h 1361"/>
              <a:gd name="T4" fmla="*/ 154 w 1344"/>
              <a:gd name="T5" fmla="*/ 184 h 1361"/>
              <a:gd name="T6" fmla="*/ 558 w 1344"/>
              <a:gd name="T7" fmla="*/ 28 h 1361"/>
              <a:gd name="T8" fmla="*/ 1344 w 1344"/>
              <a:gd name="T9" fmla="*/ 17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4" h="1361">
                <a:moveTo>
                  <a:pt x="0" y="1361"/>
                </a:moveTo>
                <a:cubicBezTo>
                  <a:pt x="6" y="1270"/>
                  <a:pt x="9" y="1010"/>
                  <a:pt x="35" y="814"/>
                </a:cubicBezTo>
                <a:cubicBezTo>
                  <a:pt x="61" y="618"/>
                  <a:pt x="67" y="315"/>
                  <a:pt x="154" y="184"/>
                </a:cubicBezTo>
                <a:cubicBezTo>
                  <a:pt x="241" y="53"/>
                  <a:pt x="360" y="56"/>
                  <a:pt x="558" y="28"/>
                </a:cubicBezTo>
                <a:cubicBezTo>
                  <a:pt x="756" y="0"/>
                  <a:pt x="1180" y="19"/>
                  <a:pt x="1344" y="17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1828800" y="1295400"/>
            <a:ext cx="177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aseline="0"/>
              <a:t>Detector ROC</a:t>
            </a:r>
          </a:p>
        </p:txBody>
      </p:sp>
      <p:grpSp>
        <p:nvGrpSpPr>
          <p:cNvPr id="142350" name="Group 14"/>
          <p:cNvGrpSpPr>
            <a:grpSpLocks/>
          </p:cNvGrpSpPr>
          <p:nvPr/>
        </p:nvGrpSpPr>
        <p:grpSpPr bwMode="auto">
          <a:xfrm>
            <a:off x="1431925" y="1828800"/>
            <a:ext cx="2133600" cy="2139950"/>
            <a:chOff x="902" y="1152"/>
            <a:chExt cx="1344" cy="1348"/>
          </a:xfrm>
        </p:grpSpPr>
        <p:sp>
          <p:nvSpPr>
            <p:cNvPr id="142351" name="Line 15"/>
            <p:cNvSpPr>
              <a:spLocks noChangeShapeType="1"/>
            </p:cNvSpPr>
            <p:nvPr/>
          </p:nvSpPr>
          <p:spPr bwMode="auto">
            <a:xfrm flipV="1">
              <a:off x="912" y="1152"/>
              <a:ext cx="1008" cy="10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2" name="Freeform 16"/>
            <p:cNvSpPr>
              <a:spLocks/>
            </p:cNvSpPr>
            <p:nvPr/>
          </p:nvSpPr>
          <p:spPr bwMode="auto">
            <a:xfrm>
              <a:off x="902" y="1156"/>
              <a:ext cx="1344" cy="1344"/>
            </a:xfrm>
            <a:custGeom>
              <a:avLst/>
              <a:gdLst>
                <a:gd name="T0" fmla="*/ 0 w 1344"/>
                <a:gd name="T1" fmla="*/ 1344 h 1344"/>
                <a:gd name="T2" fmla="*/ 223 w 1344"/>
                <a:gd name="T3" fmla="*/ 917 h 1344"/>
                <a:gd name="T4" fmla="*/ 508 w 1344"/>
                <a:gd name="T5" fmla="*/ 529 h 1344"/>
                <a:gd name="T6" fmla="*/ 767 w 1344"/>
                <a:gd name="T7" fmla="*/ 319 h 1344"/>
                <a:gd name="T8" fmla="*/ 1344 w 1344"/>
                <a:gd name="T9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1344">
                  <a:moveTo>
                    <a:pt x="0" y="1344"/>
                  </a:moveTo>
                  <a:cubicBezTo>
                    <a:pt x="37" y="1273"/>
                    <a:pt x="138" y="1053"/>
                    <a:pt x="223" y="917"/>
                  </a:cubicBezTo>
                  <a:cubicBezTo>
                    <a:pt x="308" y="781"/>
                    <a:pt x="417" y="629"/>
                    <a:pt x="508" y="529"/>
                  </a:cubicBezTo>
                  <a:cubicBezTo>
                    <a:pt x="599" y="429"/>
                    <a:pt x="628" y="407"/>
                    <a:pt x="767" y="319"/>
                  </a:cubicBezTo>
                  <a:cubicBezTo>
                    <a:pt x="906" y="231"/>
                    <a:pt x="1224" y="67"/>
                    <a:pt x="1344" y="0"/>
                  </a:cubicBezTo>
                </a:path>
              </a:pathLst>
            </a:custGeom>
            <a:noFill/>
            <a:ln w="2540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3" name="Line 17"/>
            <p:cNvSpPr>
              <a:spLocks noChangeShapeType="1"/>
            </p:cNvSpPr>
            <p:nvPr/>
          </p:nvSpPr>
          <p:spPr bwMode="auto">
            <a:xfrm>
              <a:off x="1776" y="129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4" name="Text Box 18"/>
            <p:cNvSpPr txBox="1">
              <a:spLocks noChangeArrowheads="1"/>
            </p:cNvSpPr>
            <p:nvPr/>
          </p:nvSpPr>
          <p:spPr bwMode="auto">
            <a:xfrm>
              <a:off x="1776" y="1248"/>
              <a:ext cx="3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aseline="0" smtClean="0">
                  <a:sym typeface="Symbol" panose="05050102010706020507" pitchFamily="18" charset="2"/>
                </a:rPr>
                <a:t>2</a:t>
              </a:r>
              <a:endParaRPr lang="en-US" altLang="en-US" baseline="0">
                <a:sym typeface="Symbol" panose="05050102010706020507" pitchFamily="18" charset="2"/>
              </a:endParaRPr>
            </a:p>
          </p:txBody>
        </p:sp>
      </p:grp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4514851" y="3755708"/>
            <a:ext cx="4400549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1371600" y="1752600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6" name="Line 30"/>
          <p:cNvSpPr>
            <a:spLocks noChangeShapeType="1"/>
          </p:cNvSpPr>
          <p:nvPr/>
        </p:nvSpPr>
        <p:spPr bwMode="auto">
          <a:xfrm flipH="1" flipV="1">
            <a:off x="1447800" y="1828800"/>
            <a:ext cx="838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8" name="Line 32"/>
          <p:cNvSpPr>
            <a:spLocks noChangeShapeType="1"/>
          </p:cNvSpPr>
          <p:nvPr/>
        </p:nvSpPr>
        <p:spPr bwMode="auto">
          <a:xfrm flipH="1" flipV="1">
            <a:off x="2514600" y="28956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9" name="Text Box 33"/>
          <p:cNvSpPr txBox="1">
            <a:spLocks noChangeArrowheads="1"/>
          </p:cNvSpPr>
          <p:nvPr/>
        </p:nvSpPr>
        <p:spPr bwMode="auto">
          <a:xfrm>
            <a:off x="2895600" y="2971800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aseline="0"/>
              <a:t>Desirable by Alice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4473" y="2788920"/>
            <a:ext cx="1870710" cy="255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5" y="4063365"/>
            <a:ext cx="1527810" cy="2552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1729026"/>
            <a:ext cx="3764280" cy="6362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4729420"/>
            <a:ext cx="1909763" cy="319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5" y="5110300"/>
            <a:ext cx="2338388" cy="3190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42" y="2966800"/>
            <a:ext cx="3811905" cy="3562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76776" y="235888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and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1" y="3851910"/>
            <a:ext cx="4632960" cy="2552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26" y="5636121"/>
            <a:ext cx="1721644" cy="44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94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67" grpId="0"/>
      <p:bldP spid="142367" grpId="1"/>
      <p:bldP spid="142348" grpId="0" animBg="1"/>
      <p:bldP spid="142358" grpId="0" animBg="1"/>
      <p:bldP spid="142365" grpId="0" animBg="1"/>
      <p:bldP spid="142365" grpId="1" animBg="1"/>
      <p:bldP spid="142366" grpId="0" animBg="1"/>
      <p:bldP spid="142366" grpId="1" animBg="1"/>
      <p:bldP spid="142368" grpId="0" animBg="1"/>
      <p:bldP spid="142369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=[x_1,\ldots,x_n]$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x_i\in\mathbb{R}$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_i$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_e^{(b)}\leq T(n)2^{M-\frac{n}{2}\log_2\left(1+\frac{P_f}{2\sigma_b^2}\right)}$&#10;&#10;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(n)$&#10;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P_f=\left\{\begin{array}{rcl}\frac{\sigma_w^2\sqrt{\log T(n)}}{2\sqrt{n}}&amp;\text{if}&amp;T(n)=o(e^n)\\ \frac{\sigma_w^2}{2}&amp;\text{if}&amp;T(n)=\Omega(e^n)\end{array}\right.$&#10;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cal{O}(\min\{\sqrt{n\log T(n)},n\})$&#10;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_A$&#10;&#10;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(n)&lt;2^{c_Tn}$&#10;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c_T=\sigma_w^2/8\sigma_b^2\log 2$&#10;&#10;\end{document}"/>
  <p:tag name="IGUANATEXSIZE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{T(n)}$&#10;&#10;\end{document}"/>
  <p:tag name="IGUANATEXSIZE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(n)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=[z^{(b)}_1,\ldots,z^{(b)}_n]$&#10;&#10;\end{document}"/>
  <p:tag name="IGUANATEXSIZE" val="2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1$&#10;&#10;\end{document}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2$&#10;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align*}&#10;\max_{t} Y_t\mathop{\lessgtr}^{\text{quiet}}_{\text{x-mits}}S&#10;\end{align*}&#10;&#10;\end{document}"/>
  <p:tag name="IGUANATEXSIZE" val="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P_f=\omega\left(\sqrt{\frac{\log T(n)}{n}}\right)$&#10;&#10;\end{document}"/>
  <p:tag name="IGUANATEXSIZE" val="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omega\left(\sqrt{n\log T(n)}\right)$&#10;&#10;\end{document}"/>
  <p:tag name="IGUANATEXSIZE" val="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P_f=\mathcal{O}\left(\sqrt{\frac{\log T(n)}{n}}\right)$&#10;&#10;\end{document}"/>
  <p:tag name="IGUANATEXSIZE" val="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=[z^{(w)}_1,\ldots,z^{(w)}_n]$&#10;&#10;\end{document}"/>
  <p:tag name="IGUANATEXSIZE" val="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align*}&#10;\max_{t} Y_t\mathop{\lessgtr}^{\text{quiet}}_{\text{x-mits}}S&#10;\end{align*}&#10;&#10;\end{document}"/>
  <p:tag name="IGUANATEXSIZE" val="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P_f=\omega\left(\sqrt{\frac{\log T(n)}{n}}\right)$&#10;&#10;\end{document}"/>
  <p:tag name="IGUANATEXSIZE" val="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omega\left(\sqrt{n\log T(n)}\right)$&#10;&#10;\end{document}"/>
  <p:tag name="IGUANATEXSIZE" val="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P_f=\mathcal{O}\left(\sqrt{\frac{\log T(n)}{n}}\right)$&#10;&#10;\end{document}"/>
  <p:tag name="IGUANATEXSIZE" val="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(n)$&#10;&#10;&#10;\end{document}"/>
  <p:tag name="IGUANATEXSIZE" val="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{T(n)}$&#10;&#10;\end{document}"/>
  <p:tag name="IGUANATEXSIZE" val="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(n)$&#10;&#10;\end{document}"/>
  <p:tag name="IGUANATEXSIZE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1$&#10;&#10;\end{document}"/>
  <p:tag name="IGUANATEXSIZE" val="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2$&#10;&#10;\end{document}"/>
  <p:tag name="IGUANATEXSIZE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z^{(w)}_i\sim\mathcal{N}(0,\sigma_w^2)$&#10;&#10;\end{document}"/>
  <p:tag name="IGUANATEXSIZE" val="2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t=\sigma_w^2X_t$&#10;&#10;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X_t\sim\chi_n^2$&#10;&#10;&#10;\end{document}"/>
  <p:tag name="IGUANATEXSIZE" val="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align*}&#10;\max_{t} Y_t\mathop{\lessgtr}^{\text{quiet}}_{\text{x-mits}}S&#10;\end{align*}&#10;&#10;\end{document}"/>
  <p:tag name="IGUANATEXSIZE" val="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{\max}$&#10;&#10;\end{document}"/>
  <p:tag name="IGUANATEXSIZE" val="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f_{Y_{\max}}$&#10;&#10;\end{document}"/>
  <p:tag name="IGUANATEXSIZE" val="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_{FA}=1-(1-\mathbb{P}(X_1&gt;S/\sigma_w^2))^{T(n)}$&#10;&#10;\end{document}"/>
  <p:tag name="IGUANATEXSIZE" val="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_{FA}^*$&#10;&#10;\end{document}"/>
  <p:tag name="IGUANATEXSIZE" val="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S=\sigma_w^2(n+c\sqrt{n\log T(n)})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z^{(b)}_i\sim\mathcal{N}(0,\sigma_b^2)$&#10;&#10;\end{document}"/>
  <p:tag name="IGUANATEXSIZE" val="2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_{FA}$&#10;&#10;\end{document}"/>
  <p:tag name="IGUANATEXSIZE" val="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S$&#10;&#10;\end{document}"/>
  <p:tag name="IGUANATEXSIZE" val="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(n)$&#10;&#10;&#10;\end{document}"/>
  <p:tag name="IGUANATEXSIZE" val="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{T(n)}$&#10;&#10;\end{document}"/>
  <p:tag name="IGUANATEXSIZE" val="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(n)$&#10;&#10;\end{document}"/>
  <p:tag name="IGUANATEXSIZE" val="2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1$&#10;&#10;\end{document}"/>
  <p:tag name="IGUANATEXSIZE" val="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2$&#10;&#10;\end{document}"/>
  <p:tag name="IGUANATEXSIZE" val="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$&#10;&#10;\end{document}"/>
  <p:tag name="IGUANATEXSIZE" val="2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align*}&#10;\max_{t} Y_t\mathop{\lessgtr}^{\text{quiet}}_{\text{x-mits}}S&#10;\end{align*}&#10;&#10;\end{document}"/>
  <p:tag name="IGUANATEXSIZE" val="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{\max}$&#10;&#10;\end{document}"/>
  <p:tag name="IGUANATEXSIZE" val="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f_{Y_{\max}}$&#10;&#10;\end{document}"/>
  <p:tag name="IGUANATEXSIZE" val="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_{MD}$&#10;&#10;\end{document}"/>
  <p:tag name="IGUANATEXSIZE" val="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S$&#10;&#10;\end{document}"/>
  <p:tag name="IGUANATEXSIZE" val="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{t_A}$&#10;&#10;\end{document}"/>
  <p:tag name="IGUANATEXSIZE" val="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{t_A+1}$&#10;&#10;\end{document}"/>
  <p:tag name="IGUANATEXSIZE" val="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c}(W_k)$&#10;&#10;\end{document}"/>
  <p:tag name="IGUANATEXSIZE" val="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align*}&#10;\mathbb{P}_{MD}^{(k)}=\mathbb{P}(Y_{t_A}\leq S)\mathbb{P}(Y_{t_A+1}\leq S)\prod_{t\neq t_A\atop t\neq t_A+1}\mathbb{P}(Y_{t}\leq S)&#10;\end{align*}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t=1$&#10;&#10;&#10;\end{document}"/>
  <p:tag name="IGUANATEXSIZE" val="2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align*}&#10;\mathbb{P}_{MD}^{(k)}=\mathbb{P}(Y_{t_A}\leq S)\mathbb{P}(Y_{t_A+1}\leq S)\prod_{t\neq t_A\atop t\neq t_A+1}\mathbb{P}(Y_{t}\leq S)&#10;\end{align*}&#10;&#10;\end{document}"/>
  <p:tag name="IGUANATEXSIZE" val="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t_A$&#10;&#10;\end{document}"/>
  <p:tag name="IGUANATEXSIZE" val="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{T(n)}$&#10;&#10;\end{document}"/>
  <p:tag name="IGUANATEXSIZE" val="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(n)$&#10;&#10;\end{document}"/>
  <p:tag name="IGUANATEXSIZE" val="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1$&#10;&#10;\end{document}"/>
  <p:tag name="IGUANATEXSIZE" val="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2$&#10;&#10;\end{document}"/>
  <p:tag name="IGUANATEXSIZE" val="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{t_A}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t=2$&#10;&#10;&#10;\end{document}"/>
  <p:tag name="IGUANATEXSIZE" val="2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Y_{t_A+1}$&#10;&#10;\end{document}"/>
  <p:tag name="IGUANATEXSIZE" val="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c}(W_k)$&#10;&#10;\end{document}"/>
  <p:tag name="IGUANATEXSIZE" val="2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leq 1$&#10;&#10;\end{document}"/>
  <p:tag name="IGUANATEXSIZE" val="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c}(W_k)$&#10;&#10;\end{document}"/>
  <p:tag name="IGUANATEXSIZE" val="2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t_A+1$&#10;&#10;\end{document}"/>
  <p:tag name="IGUANATEXSIZE" val="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P_k$&#10;&#10;\end{document}"/>
  <p:tag name="IGUANATEXSIZE" val="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Y_{t_A}$&#10;&#10;\end{document}"/>
  <p:tag name="IGUANATEXSIZE" val="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Y_{t_A+1}$&#10;&#10;\end{document}"/>
  <p:tag name="IGUANATEXSIZE" val="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b{P}_{MD}^{(k)}\leq\frac{2\sigma_w^2(\sigma_w^2+P_k)}{\left(\sqrt{n}P_k/2-c\sigma_w^2\sqrt{\log T(n)}\right)^2}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t=3$&#10;&#10;&#10;\end{document}"/>
  <p:tag name="IGUANATEXSIZE" val="2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P_k=\omega\left(\sqrt{\frac{\log T(n)}{n}}\right)$&#10;&#10;\end{document}"/>
  <p:tag name="IGUANATEXSIZE" val="2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lim_{n\rightarrow\infty}\mathbb{P}_{MD}^{(k)}=0$&#10;&#10;\end{document}"/>
  <p:tag name="IGUANATEXSIZE" val="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align*}&#10;\mathbb{P}_{MD}^{(k)}\leq\mathbb{P}(Y_{t_A}\leq S)\mathbb{P}(Y_{t_A+1}\leq S)&#10;\end{align*}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t=4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=[z^{(b)}_1,\ldots,z^{(b)}_n]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=3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(n)=\omega(1)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cal{O}(\min\{\sqrt{n\log T(n)},n\})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_A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(n)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T(n)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=[z^{(w)}_1,\ldots,z^{(w)}_n]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_A$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(n)&lt;2^{c_Tn}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omega(\sqrt{n\log T(n)})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c_T=\sigma_w^2/8\sigma_b^2\log 2$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_e^{(w)}\geq \frac{1}{2}-\epsilon$&#10;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(\text{false alarm})$&#10;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(\text{miss})$&#10;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(\text{true detection})$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_e^{(w)}=\frac{\mathbb{P}(\text{miss})+\mathbb{P}(\text{false alarm})}{2}\leq \frac{1}{2}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z^{(w)}_i\sim\mathcal{N}(0,\sigma_w^2)$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(\text{true detection})$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(\text{false alarm})$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align*}&#10;\mathbb{P}(\text{true detection})&amp;=1-\mathbb{P}(\text{miss})\\&#10;&amp;\geq\mathbb{P}(\text{false alarm})&#10;\end{align*}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(\text{false alarm})$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(\text{true detection})$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_e^{(w)}=\frac{\mathbb{P}(\text{miss})+\mathbb{P}(\text{false alarm})}{2}\geq \frac{1}{2}-\epsilon$&#10;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Rightarrow\mathbb{P}(\text{true detection})\leq\mathbb{P}(\text{false alarm})+2\epsilon$&#10;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_e^{(w)}\geq\frac{1}{2}-\epsilon$&#10;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_A$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(n)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z^{(b)}_i\sim\mathcal{N}(0,\sigma_b^2)$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T(n)$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cal{O}(\min\{\sqrt{n\log T(n)},n\})$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_e^{(w)}\geq\frac{1}{2}-\epsilon$&#10;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epsilon&gt;0$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M$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x_i\in\mathbb{R}$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2^M$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x_{11}$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x_{22}$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x_{13}$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x_{2n}$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x_{12}$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x_{23}$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x_{1n}$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x_{21}$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x_{2^M1}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cal{O}(\sqrt{n})$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x_{2^M2}$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x_{2^M3}$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x_{2^Mn}$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x_{ij}\sim\mathcal{N}(0,P_f)$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_A$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P_f$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$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(n)$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align*}&#10;L=\frac{U_{t_A}-\mu_U}{\sigma_U}+\frac{1}{\sigma_U\sqrt{T(n)-1}}\sum_{t=1,t\neq t_{A}}^{T(n)}(U_t-\mu_U)\mathop{\lessgtr}^{\text{quiet}}_{\text{x-mits}}S&#10;\end{align*}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U_{t_A}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$&#10;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U_{T(n)}$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U_1$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U_2$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U_{t_A}$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U_{T(n)}$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(n)$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U_1$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U_2$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_e^{(w)}$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L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=[x_1,\ldots,x_n]$&#10;&#10;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P_f=\left\{\begin{array}{rcl}\frac{\sigma_w^2\sqrt{\log T(n)}}{2\sqrt{n}}&amp;\text{if}&amp;T(n)=o(e^n)\\ \frac{\sigma_w^2}{2}&amp;\text{if}&amp;T(n)=\Omega(e^n)\end{array}\right.$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align*}&#10;\frac{U_{t_A}-\mu_U}{\sigma_U}\xrightarrow{\mathcal{P}}0&#10;\end{align*}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S$&#10;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_e^{(w)}\geq \frac{1}{2}-\epsilon$&#10;&#10;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S$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_{MD}$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_{FA}$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align*}&#10;L=\frac{U_{t_A}-\mu_U}{\sigma_U}+\frac{1}{\sigma_U\sqrt{T(n)-1}}\sum_{t=1,t\neq t_{A}}^{T(n)}(U_t-\mu_U)\mathop{\lessgtr}^{\text{quiet}}_{\text{x-mits}}S&#10;\end{align*}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2\delta$&#10;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b{P}_e^{(b)}(t_i)\leq 2^{M-\frac{n}{2}\log_2\left(1+\frac{P_f}{2\sigma_b^2}\right)}$&#10;&#10;&#10;\end{document}"/>
  <p:tag name="IGUANATEXSIZE" val="20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8549</TotalTime>
  <Words>859</Words>
  <Application>Microsoft Office PowerPoint</Application>
  <PresentationFormat>On-screen Show (4:3)</PresentationFormat>
  <Paragraphs>344</Paragraphs>
  <Slides>23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Geneva</vt:lpstr>
      <vt:lpstr>Georgia</vt:lpstr>
      <vt:lpstr>Symbol</vt:lpstr>
      <vt:lpstr>Times</vt:lpstr>
      <vt:lpstr>Verdana</vt:lpstr>
      <vt:lpstr>Wingdings</vt:lpstr>
      <vt:lpstr>Blank Presentation</vt:lpstr>
      <vt:lpstr>LPD Communication when the Warden Does Not Know When</vt:lpstr>
      <vt:lpstr>Introduction</vt:lpstr>
      <vt:lpstr>LPD communication work at ISIT</vt:lpstr>
      <vt:lpstr>Scenario (ISIT 2012)</vt:lpstr>
      <vt:lpstr>Scenario</vt:lpstr>
      <vt:lpstr>Main result</vt:lpstr>
      <vt:lpstr>Outline</vt:lpstr>
      <vt:lpstr>Hypothesis testing</vt:lpstr>
      <vt:lpstr>Intuition behind Willie’s metric</vt:lpstr>
      <vt:lpstr>Outline</vt:lpstr>
      <vt:lpstr>Achievability</vt:lpstr>
      <vt:lpstr>Construction</vt:lpstr>
      <vt:lpstr>Analysis of Willie’s detector</vt:lpstr>
      <vt:lpstr>Analysis of Willie’s detector</vt:lpstr>
      <vt:lpstr> Bob’s decoder</vt:lpstr>
      <vt:lpstr>Outline</vt:lpstr>
      <vt:lpstr>Converse proof idea</vt:lpstr>
      <vt:lpstr>Conclusion</vt:lpstr>
      <vt:lpstr>PowerPoint Presentation</vt:lpstr>
      <vt:lpstr>Converse: proof details</vt:lpstr>
      <vt:lpstr>Converse: limiting false alarms</vt:lpstr>
      <vt:lpstr>Converse: detecting Alice’s transmissions</vt:lpstr>
      <vt:lpstr>Converse : detecting Alice’s transmissions</vt:lpstr>
    </vt:vector>
  </TitlesOfParts>
  <Company>Ž退Ԝজ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goes here</dc:title>
  <dc:creator>Nina Sossen</dc:creator>
  <cp:lastModifiedBy>Boulat</cp:lastModifiedBy>
  <cp:revision>270</cp:revision>
  <dcterms:created xsi:type="dcterms:W3CDTF">2004-04-06T18:28:08Z</dcterms:created>
  <dcterms:modified xsi:type="dcterms:W3CDTF">2014-07-01T02:27:24Z</dcterms:modified>
</cp:coreProperties>
</file>