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embeddings/oleObject2.bin" ContentType="application/vnd.openxmlformats-officedocument.oleObject"/>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omments/comment1.xml" ContentType="application/vnd.openxmlformats-officedocument.presentationml.comments+xml"/>
  <Override PartName="/ppt/tags/tag9.xml" ContentType="application/vnd.openxmlformats-officedocument.presentationml.tags+xml"/>
  <Override PartName="/ppt/notesSlides/notesSlide12.xml" ContentType="application/vnd.openxmlformats-officedocument.presentationml.notesSlide+xml"/>
  <Override PartName="/ppt/embeddings/oleObject3.bin" ContentType="application/vnd.openxmlformats-officedocument.oleObject"/>
  <Override PartName="/ppt/tags/tag10.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tags/tag11.xml" ContentType="application/vnd.openxmlformats-officedocument.presentationml.tags+xml"/>
  <Override PartName="/ppt/notesSlides/notesSlide14.xml" ContentType="application/vnd.openxmlformats-officedocument.presentationml.notesSlide+xml"/>
  <Override PartName="/ppt/embeddings/oleObject4.bin" ContentType="application/vnd.openxmlformats-officedocument.oleObject"/>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embeddings/oleObject5.bin" ContentType="application/vnd.openxmlformats-officedocument.oleObject"/>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6" r:id="rId2"/>
    <p:sldMasterId id="2147483828" r:id="rId3"/>
  </p:sldMasterIdLst>
  <p:notesMasterIdLst>
    <p:notesMasterId r:id="rId72"/>
  </p:notesMasterIdLst>
  <p:handoutMasterIdLst>
    <p:handoutMasterId r:id="rId73"/>
  </p:handoutMasterIdLst>
  <p:sldIdLst>
    <p:sldId id="388" r:id="rId4"/>
    <p:sldId id="418" r:id="rId5"/>
    <p:sldId id="419" r:id="rId6"/>
    <p:sldId id="420" r:id="rId7"/>
    <p:sldId id="421" r:id="rId8"/>
    <p:sldId id="422" r:id="rId9"/>
    <p:sldId id="423" r:id="rId10"/>
    <p:sldId id="424" r:id="rId11"/>
    <p:sldId id="425" r:id="rId12"/>
    <p:sldId id="485" r:id="rId13"/>
    <p:sldId id="427" r:id="rId14"/>
    <p:sldId id="428" r:id="rId15"/>
    <p:sldId id="429" r:id="rId16"/>
    <p:sldId id="487" r:id="rId17"/>
    <p:sldId id="431" r:id="rId18"/>
    <p:sldId id="435" r:id="rId19"/>
    <p:sldId id="436" r:id="rId20"/>
    <p:sldId id="437" r:id="rId21"/>
    <p:sldId id="438" r:id="rId22"/>
    <p:sldId id="439" r:id="rId23"/>
    <p:sldId id="440" r:id="rId24"/>
    <p:sldId id="441" r:id="rId25"/>
    <p:sldId id="442" r:id="rId26"/>
    <p:sldId id="443" r:id="rId27"/>
    <p:sldId id="445" r:id="rId28"/>
    <p:sldId id="446" r:id="rId29"/>
    <p:sldId id="447" r:id="rId30"/>
    <p:sldId id="448" r:id="rId31"/>
    <p:sldId id="449" r:id="rId32"/>
    <p:sldId id="451" r:id="rId33"/>
    <p:sldId id="486" r:id="rId34"/>
    <p:sldId id="452" r:id="rId35"/>
    <p:sldId id="453" r:id="rId36"/>
    <p:sldId id="454" r:id="rId37"/>
    <p:sldId id="455" r:id="rId38"/>
    <p:sldId id="457" r:id="rId39"/>
    <p:sldId id="458"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 id="484" r:id="rId7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418"/>
            <p14:sldId id="419"/>
            <p14:sldId id="420"/>
            <p14:sldId id="421"/>
            <p14:sldId id="422"/>
            <p14:sldId id="423"/>
            <p14:sldId id="424"/>
            <p14:sldId id="425"/>
            <p14:sldId id="485"/>
            <p14:sldId id="427"/>
            <p14:sldId id="428"/>
            <p14:sldId id="429"/>
            <p14:sldId id="487"/>
            <p14:sldId id="431"/>
            <p14:sldId id="435"/>
            <p14:sldId id="436"/>
            <p14:sldId id="437"/>
            <p14:sldId id="438"/>
            <p14:sldId id="439"/>
            <p14:sldId id="440"/>
            <p14:sldId id="441"/>
            <p14:sldId id="442"/>
            <p14:sldId id="443"/>
            <p14:sldId id="445"/>
            <p14:sldId id="446"/>
            <p14:sldId id="447"/>
            <p14:sldId id="448"/>
            <p14:sldId id="449"/>
            <p14:sldId id="451"/>
            <p14:sldId id="486"/>
            <p14:sldId id="452"/>
            <p14:sldId id="453"/>
            <p14:sldId id="454"/>
            <p14:sldId id="455"/>
            <p14:sldId id="457"/>
            <p14:sldId id="458"/>
            <p14:sldId id="459"/>
            <p14:sldId id="460"/>
            <p14:sldId id="461"/>
            <p14:sldId id="462"/>
            <p14:sldId id="463"/>
            <p14:sldId id="464"/>
            <p14:sldId id="465"/>
            <p14:sldId id="466"/>
            <p14:sldId id="467"/>
            <p14:sldId id="468"/>
            <p14:sldId id="469"/>
            <p14:sldId id="470"/>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48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vendu Jain" initials="N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4" autoAdjust="0"/>
    <p:restoredTop sz="90232" autoAdjust="0"/>
  </p:normalViewPr>
  <p:slideViewPr>
    <p:cSldViewPr snapToGrid="0">
      <p:cViewPr varScale="1">
        <p:scale>
          <a:sx n="22" d="100"/>
          <a:sy n="22" d="100"/>
        </p:scale>
        <p:origin x="-120" y="-8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notesMaster" Target="notesMasters/notes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G:\Research\MSR\RevisedLinkScatter\OverallWithImpactSortByDC_RENUMBE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search\MSR\RevisedLinkScatter\OverallSortByD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search\MSR\NetWiser-public\figures\FailuresPerDeviceType-replo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esearch\MSR\RedundancyPlotFor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2"/>
            <c:spPr>
              <a:solidFill>
                <a:schemeClr val="tx1"/>
              </a:solidFill>
              <a:ln>
                <a:solidFill>
                  <a:schemeClr val="tx1"/>
                </a:solidFill>
              </a:ln>
            </c:spPr>
          </c:marker>
          <c:xVal>
            <c:numRef>
              <c:f>OverallWithImpactSortByDC_RENUM!$E$1:$E$7863</c:f>
              <c:numCache>
                <c:formatCode>m/d/yyyy</c:formatCode>
                <c:ptCount val="7863"/>
                <c:pt idx="0">
                  <c:v>40284.0</c:v>
                </c:pt>
                <c:pt idx="1">
                  <c:v>40188.0</c:v>
                </c:pt>
                <c:pt idx="2">
                  <c:v>40284.0</c:v>
                </c:pt>
                <c:pt idx="3">
                  <c:v>40284.0</c:v>
                </c:pt>
                <c:pt idx="4">
                  <c:v>40284.0</c:v>
                </c:pt>
                <c:pt idx="5">
                  <c:v>40284.0</c:v>
                </c:pt>
                <c:pt idx="6">
                  <c:v>40284.0</c:v>
                </c:pt>
                <c:pt idx="7">
                  <c:v>40284.0</c:v>
                </c:pt>
                <c:pt idx="8">
                  <c:v>40284.0</c:v>
                </c:pt>
                <c:pt idx="9">
                  <c:v>40284.0</c:v>
                </c:pt>
                <c:pt idx="10">
                  <c:v>40284.0</c:v>
                </c:pt>
                <c:pt idx="11">
                  <c:v>40284.0</c:v>
                </c:pt>
                <c:pt idx="12">
                  <c:v>40260.0</c:v>
                </c:pt>
                <c:pt idx="13">
                  <c:v>40219.0</c:v>
                </c:pt>
                <c:pt idx="14">
                  <c:v>40262.0</c:v>
                </c:pt>
                <c:pt idx="15">
                  <c:v>40263.0</c:v>
                </c:pt>
                <c:pt idx="16">
                  <c:v>40261.0</c:v>
                </c:pt>
                <c:pt idx="17">
                  <c:v>40262.0</c:v>
                </c:pt>
                <c:pt idx="18">
                  <c:v>40263.0</c:v>
                </c:pt>
                <c:pt idx="19">
                  <c:v>40264.0</c:v>
                </c:pt>
                <c:pt idx="20">
                  <c:v>40265.0</c:v>
                </c:pt>
                <c:pt idx="21">
                  <c:v>40266.0</c:v>
                </c:pt>
                <c:pt idx="22">
                  <c:v>40268.0</c:v>
                </c:pt>
                <c:pt idx="23">
                  <c:v>40269.0</c:v>
                </c:pt>
                <c:pt idx="24">
                  <c:v>40273.0</c:v>
                </c:pt>
                <c:pt idx="25">
                  <c:v>40274.0</c:v>
                </c:pt>
                <c:pt idx="26">
                  <c:v>40275.0</c:v>
                </c:pt>
                <c:pt idx="27">
                  <c:v>40276.0</c:v>
                </c:pt>
                <c:pt idx="28">
                  <c:v>40277.0</c:v>
                </c:pt>
                <c:pt idx="29">
                  <c:v>40278.0</c:v>
                </c:pt>
                <c:pt idx="30">
                  <c:v>40279.0</c:v>
                </c:pt>
                <c:pt idx="31">
                  <c:v>40280.0</c:v>
                </c:pt>
                <c:pt idx="32">
                  <c:v>40281.0</c:v>
                </c:pt>
                <c:pt idx="33">
                  <c:v>40282.0</c:v>
                </c:pt>
                <c:pt idx="34">
                  <c:v>40283.0</c:v>
                </c:pt>
                <c:pt idx="35">
                  <c:v>40284.0</c:v>
                </c:pt>
                <c:pt idx="36">
                  <c:v>40285.0</c:v>
                </c:pt>
                <c:pt idx="37">
                  <c:v>40287.0</c:v>
                </c:pt>
                <c:pt idx="38">
                  <c:v>40288.0</c:v>
                </c:pt>
                <c:pt idx="39">
                  <c:v>40289.0</c:v>
                </c:pt>
                <c:pt idx="40">
                  <c:v>40290.0</c:v>
                </c:pt>
                <c:pt idx="41">
                  <c:v>40291.0</c:v>
                </c:pt>
                <c:pt idx="42">
                  <c:v>40292.0</c:v>
                </c:pt>
                <c:pt idx="43">
                  <c:v>40293.0</c:v>
                </c:pt>
                <c:pt idx="44">
                  <c:v>40294.0</c:v>
                </c:pt>
                <c:pt idx="45">
                  <c:v>40295.0</c:v>
                </c:pt>
                <c:pt idx="46">
                  <c:v>40297.0</c:v>
                </c:pt>
                <c:pt idx="47">
                  <c:v>40301.0</c:v>
                </c:pt>
                <c:pt idx="48">
                  <c:v>40302.0</c:v>
                </c:pt>
                <c:pt idx="49">
                  <c:v>40303.0</c:v>
                </c:pt>
                <c:pt idx="50">
                  <c:v>40304.0</c:v>
                </c:pt>
                <c:pt idx="51">
                  <c:v>40309.0</c:v>
                </c:pt>
                <c:pt idx="52">
                  <c:v>40311.0</c:v>
                </c:pt>
                <c:pt idx="53">
                  <c:v>40314.0</c:v>
                </c:pt>
                <c:pt idx="54">
                  <c:v>40315.0</c:v>
                </c:pt>
                <c:pt idx="55">
                  <c:v>40316.0</c:v>
                </c:pt>
                <c:pt idx="56">
                  <c:v>40317.0</c:v>
                </c:pt>
                <c:pt idx="57">
                  <c:v>40318.0</c:v>
                </c:pt>
                <c:pt idx="58">
                  <c:v>40319.0</c:v>
                </c:pt>
                <c:pt idx="59">
                  <c:v>40320.0</c:v>
                </c:pt>
                <c:pt idx="60">
                  <c:v>40321.0</c:v>
                </c:pt>
                <c:pt idx="61">
                  <c:v>40322.0</c:v>
                </c:pt>
                <c:pt idx="62">
                  <c:v>40323.0</c:v>
                </c:pt>
                <c:pt idx="63">
                  <c:v>40324.0</c:v>
                </c:pt>
                <c:pt idx="64">
                  <c:v>40325.0</c:v>
                </c:pt>
                <c:pt idx="65">
                  <c:v>40326.0</c:v>
                </c:pt>
                <c:pt idx="66">
                  <c:v>40327.0</c:v>
                </c:pt>
                <c:pt idx="67">
                  <c:v>40381.0</c:v>
                </c:pt>
                <c:pt idx="68">
                  <c:v>40386.0</c:v>
                </c:pt>
                <c:pt idx="69">
                  <c:v>40397.0</c:v>
                </c:pt>
                <c:pt idx="70">
                  <c:v>40423.0</c:v>
                </c:pt>
                <c:pt idx="71">
                  <c:v>40423.0</c:v>
                </c:pt>
                <c:pt idx="72">
                  <c:v>40423.0</c:v>
                </c:pt>
                <c:pt idx="73">
                  <c:v>40423.0</c:v>
                </c:pt>
                <c:pt idx="74">
                  <c:v>40315.0</c:v>
                </c:pt>
                <c:pt idx="75">
                  <c:v>40296.0</c:v>
                </c:pt>
                <c:pt idx="76">
                  <c:v>40184.0</c:v>
                </c:pt>
                <c:pt idx="77">
                  <c:v>40185.0</c:v>
                </c:pt>
                <c:pt idx="78">
                  <c:v>40202.0</c:v>
                </c:pt>
                <c:pt idx="79">
                  <c:v>40203.0</c:v>
                </c:pt>
                <c:pt idx="80">
                  <c:v>40206.0</c:v>
                </c:pt>
                <c:pt idx="81">
                  <c:v>40207.0</c:v>
                </c:pt>
                <c:pt idx="82">
                  <c:v>40208.0</c:v>
                </c:pt>
                <c:pt idx="83">
                  <c:v>40185.0</c:v>
                </c:pt>
                <c:pt idx="84">
                  <c:v>40186.0</c:v>
                </c:pt>
                <c:pt idx="85">
                  <c:v>40194.0</c:v>
                </c:pt>
                <c:pt idx="86">
                  <c:v>40255.0</c:v>
                </c:pt>
                <c:pt idx="87">
                  <c:v>40254.0</c:v>
                </c:pt>
                <c:pt idx="88">
                  <c:v>40255.0</c:v>
                </c:pt>
                <c:pt idx="89">
                  <c:v>40255.0</c:v>
                </c:pt>
                <c:pt idx="90">
                  <c:v>40188.0</c:v>
                </c:pt>
                <c:pt idx="91">
                  <c:v>40229.0</c:v>
                </c:pt>
                <c:pt idx="92">
                  <c:v>40413.0</c:v>
                </c:pt>
                <c:pt idx="93">
                  <c:v>40409.0</c:v>
                </c:pt>
                <c:pt idx="94">
                  <c:v>40412.0</c:v>
                </c:pt>
                <c:pt idx="95">
                  <c:v>40412.0</c:v>
                </c:pt>
                <c:pt idx="96">
                  <c:v>40413.0</c:v>
                </c:pt>
                <c:pt idx="97">
                  <c:v>40315.0</c:v>
                </c:pt>
                <c:pt idx="98">
                  <c:v>40315.0</c:v>
                </c:pt>
                <c:pt idx="99">
                  <c:v>40315.0</c:v>
                </c:pt>
                <c:pt idx="100">
                  <c:v>40315.0</c:v>
                </c:pt>
                <c:pt idx="101">
                  <c:v>40315.0</c:v>
                </c:pt>
                <c:pt idx="102">
                  <c:v>40315.0</c:v>
                </c:pt>
                <c:pt idx="103">
                  <c:v>40315.0</c:v>
                </c:pt>
                <c:pt idx="104">
                  <c:v>40315.0</c:v>
                </c:pt>
                <c:pt idx="105">
                  <c:v>40315.0</c:v>
                </c:pt>
                <c:pt idx="106">
                  <c:v>40315.0</c:v>
                </c:pt>
                <c:pt idx="107">
                  <c:v>40315.0</c:v>
                </c:pt>
                <c:pt idx="108">
                  <c:v>40315.0</c:v>
                </c:pt>
                <c:pt idx="109">
                  <c:v>40315.0</c:v>
                </c:pt>
                <c:pt idx="110">
                  <c:v>40315.0</c:v>
                </c:pt>
                <c:pt idx="111">
                  <c:v>40315.0</c:v>
                </c:pt>
                <c:pt idx="112">
                  <c:v>40315.0</c:v>
                </c:pt>
                <c:pt idx="113">
                  <c:v>40315.0</c:v>
                </c:pt>
                <c:pt idx="114">
                  <c:v>40315.0</c:v>
                </c:pt>
                <c:pt idx="115">
                  <c:v>40415.0</c:v>
                </c:pt>
                <c:pt idx="116">
                  <c:v>40427.0</c:v>
                </c:pt>
                <c:pt idx="117">
                  <c:v>40415.0</c:v>
                </c:pt>
                <c:pt idx="118">
                  <c:v>40288.0</c:v>
                </c:pt>
                <c:pt idx="119">
                  <c:v>40288.0</c:v>
                </c:pt>
                <c:pt idx="120">
                  <c:v>40288.0</c:v>
                </c:pt>
                <c:pt idx="121">
                  <c:v>40288.0</c:v>
                </c:pt>
                <c:pt idx="122">
                  <c:v>40415.0</c:v>
                </c:pt>
                <c:pt idx="123">
                  <c:v>40415.0</c:v>
                </c:pt>
                <c:pt idx="124">
                  <c:v>40415.0</c:v>
                </c:pt>
                <c:pt idx="125">
                  <c:v>40415.0</c:v>
                </c:pt>
                <c:pt idx="126">
                  <c:v>40415.0</c:v>
                </c:pt>
                <c:pt idx="127">
                  <c:v>40401.0</c:v>
                </c:pt>
                <c:pt idx="128">
                  <c:v>40421.0</c:v>
                </c:pt>
                <c:pt idx="129">
                  <c:v>40421.0</c:v>
                </c:pt>
                <c:pt idx="130">
                  <c:v>40421.0</c:v>
                </c:pt>
                <c:pt idx="131">
                  <c:v>40421.0</c:v>
                </c:pt>
                <c:pt idx="132">
                  <c:v>40401.0</c:v>
                </c:pt>
                <c:pt idx="133">
                  <c:v>40315.0</c:v>
                </c:pt>
                <c:pt idx="134">
                  <c:v>40291.0</c:v>
                </c:pt>
                <c:pt idx="135">
                  <c:v>40263.0</c:v>
                </c:pt>
                <c:pt idx="136">
                  <c:v>40316.0</c:v>
                </c:pt>
                <c:pt idx="137">
                  <c:v>40259.0</c:v>
                </c:pt>
                <c:pt idx="138">
                  <c:v>40236.0</c:v>
                </c:pt>
                <c:pt idx="139">
                  <c:v>40428.0</c:v>
                </c:pt>
                <c:pt idx="140">
                  <c:v>40337.0</c:v>
                </c:pt>
                <c:pt idx="141">
                  <c:v>40368.0</c:v>
                </c:pt>
                <c:pt idx="142">
                  <c:v>40368.0</c:v>
                </c:pt>
                <c:pt idx="143">
                  <c:v>40368.0</c:v>
                </c:pt>
                <c:pt idx="144">
                  <c:v>40368.0</c:v>
                </c:pt>
                <c:pt idx="145">
                  <c:v>40294.0</c:v>
                </c:pt>
                <c:pt idx="146">
                  <c:v>40296.0</c:v>
                </c:pt>
                <c:pt idx="147">
                  <c:v>40324.0</c:v>
                </c:pt>
                <c:pt idx="148">
                  <c:v>40368.0</c:v>
                </c:pt>
                <c:pt idx="149">
                  <c:v>40368.0</c:v>
                </c:pt>
                <c:pt idx="150">
                  <c:v>40368.0</c:v>
                </c:pt>
                <c:pt idx="151">
                  <c:v>40368.0</c:v>
                </c:pt>
                <c:pt idx="152">
                  <c:v>40368.0</c:v>
                </c:pt>
                <c:pt idx="153">
                  <c:v>40324.0</c:v>
                </c:pt>
                <c:pt idx="154">
                  <c:v>40395.0</c:v>
                </c:pt>
                <c:pt idx="155">
                  <c:v>40427.0</c:v>
                </c:pt>
                <c:pt idx="156">
                  <c:v>40427.0</c:v>
                </c:pt>
                <c:pt idx="157">
                  <c:v>40427.0</c:v>
                </c:pt>
                <c:pt idx="158">
                  <c:v>40346.0</c:v>
                </c:pt>
                <c:pt idx="159">
                  <c:v>40347.0</c:v>
                </c:pt>
                <c:pt idx="160">
                  <c:v>40351.0</c:v>
                </c:pt>
                <c:pt idx="161">
                  <c:v>40352.0</c:v>
                </c:pt>
                <c:pt idx="162">
                  <c:v>40374.0</c:v>
                </c:pt>
                <c:pt idx="163">
                  <c:v>40382.0</c:v>
                </c:pt>
                <c:pt idx="164">
                  <c:v>40387.0</c:v>
                </c:pt>
                <c:pt idx="165">
                  <c:v>40389.0</c:v>
                </c:pt>
                <c:pt idx="166">
                  <c:v>40396.0</c:v>
                </c:pt>
                <c:pt idx="167">
                  <c:v>40399.0</c:v>
                </c:pt>
                <c:pt idx="168">
                  <c:v>40403.0</c:v>
                </c:pt>
                <c:pt idx="169">
                  <c:v>40406.0</c:v>
                </c:pt>
                <c:pt idx="170">
                  <c:v>40407.0</c:v>
                </c:pt>
                <c:pt idx="171">
                  <c:v>40408.0</c:v>
                </c:pt>
                <c:pt idx="172">
                  <c:v>40409.0</c:v>
                </c:pt>
                <c:pt idx="173">
                  <c:v>40410.0</c:v>
                </c:pt>
                <c:pt idx="174">
                  <c:v>40411.0</c:v>
                </c:pt>
                <c:pt idx="175">
                  <c:v>40412.0</c:v>
                </c:pt>
                <c:pt idx="176">
                  <c:v>40413.0</c:v>
                </c:pt>
                <c:pt idx="177">
                  <c:v>40415.0</c:v>
                </c:pt>
                <c:pt idx="178">
                  <c:v>40416.0</c:v>
                </c:pt>
                <c:pt idx="179">
                  <c:v>40419.0</c:v>
                </c:pt>
                <c:pt idx="180">
                  <c:v>40424.0</c:v>
                </c:pt>
                <c:pt idx="181">
                  <c:v>40426.0</c:v>
                </c:pt>
                <c:pt idx="182">
                  <c:v>40427.0</c:v>
                </c:pt>
                <c:pt idx="183">
                  <c:v>40428.0</c:v>
                </c:pt>
                <c:pt idx="184">
                  <c:v>40431.0</c:v>
                </c:pt>
                <c:pt idx="185">
                  <c:v>40413.0</c:v>
                </c:pt>
                <c:pt idx="186">
                  <c:v>40417.0</c:v>
                </c:pt>
                <c:pt idx="187">
                  <c:v>40371.0</c:v>
                </c:pt>
                <c:pt idx="188">
                  <c:v>40382.0</c:v>
                </c:pt>
                <c:pt idx="189">
                  <c:v>40387.0</c:v>
                </c:pt>
                <c:pt idx="190">
                  <c:v>40392.0</c:v>
                </c:pt>
                <c:pt idx="191">
                  <c:v>40397.0</c:v>
                </c:pt>
                <c:pt idx="192">
                  <c:v>40399.0</c:v>
                </c:pt>
                <c:pt idx="193">
                  <c:v>40400.0</c:v>
                </c:pt>
                <c:pt idx="194">
                  <c:v>40401.0</c:v>
                </c:pt>
                <c:pt idx="195">
                  <c:v>40403.0</c:v>
                </c:pt>
                <c:pt idx="196">
                  <c:v>40406.0</c:v>
                </c:pt>
                <c:pt idx="197">
                  <c:v>40407.0</c:v>
                </c:pt>
                <c:pt idx="198">
                  <c:v>40400.0</c:v>
                </c:pt>
                <c:pt idx="199">
                  <c:v>40435.0</c:v>
                </c:pt>
                <c:pt idx="200">
                  <c:v>40263.0</c:v>
                </c:pt>
                <c:pt idx="201">
                  <c:v>40135.0</c:v>
                </c:pt>
                <c:pt idx="202">
                  <c:v>40136.0</c:v>
                </c:pt>
                <c:pt idx="203">
                  <c:v>40263.0</c:v>
                </c:pt>
                <c:pt idx="204">
                  <c:v>40211.0</c:v>
                </c:pt>
                <c:pt idx="205">
                  <c:v>40304.0</c:v>
                </c:pt>
                <c:pt idx="206">
                  <c:v>40343.0</c:v>
                </c:pt>
                <c:pt idx="207">
                  <c:v>40364.0</c:v>
                </c:pt>
                <c:pt idx="208">
                  <c:v>40417.0</c:v>
                </c:pt>
                <c:pt idx="209">
                  <c:v>40423.0</c:v>
                </c:pt>
                <c:pt idx="210">
                  <c:v>40414.0</c:v>
                </c:pt>
                <c:pt idx="211">
                  <c:v>40427.0</c:v>
                </c:pt>
                <c:pt idx="212">
                  <c:v>40408.0</c:v>
                </c:pt>
                <c:pt idx="213">
                  <c:v>40400.0</c:v>
                </c:pt>
                <c:pt idx="214">
                  <c:v>40430.0</c:v>
                </c:pt>
                <c:pt idx="215">
                  <c:v>40400.0</c:v>
                </c:pt>
                <c:pt idx="216">
                  <c:v>40429.0</c:v>
                </c:pt>
                <c:pt idx="217">
                  <c:v>40429.0</c:v>
                </c:pt>
                <c:pt idx="218">
                  <c:v>40429.0</c:v>
                </c:pt>
                <c:pt idx="219">
                  <c:v>40414.0</c:v>
                </c:pt>
                <c:pt idx="220">
                  <c:v>40414.0</c:v>
                </c:pt>
                <c:pt idx="221">
                  <c:v>40425.0</c:v>
                </c:pt>
                <c:pt idx="222">
                  <c:v>40427.0</c:v>
                </c:pt>
                <c:pt idx="223">
                  <c:v>40414.0</c:v>
                </c:pt>
                <c:pt idx="224">
                  <c:v>40414.0</c:v>
                </c:pt>
                <c:pt idx="225">
                  <c:v>40427.0</c:v>
                </c:pt>
                <c:pt idx="226">
                  <c:v>40408.0</c:v>
                </c:pt>
                <c:pt idx="227">
                  <c:v>40411.0</c:v>
                </c:pt>
                <c:pt idx="228">
                  <c:v>40408.0</c:v>
                </c:pt>
                <c:pt idx="229">
                  <c:v>40408.0</c:v>
                </c:pt>
                <c:pt idx="230">
                  <c:v>40429.0</c:v>
                </c:pt>
                <c:pt idx="231">
                  <c:v>40427.0</c:v>
                </c:pt>
                <c:pt idx="232">
                  <c:v>40408.0</c:v>
                </c:pt>
                <c:pt idx="233">
                  <c:v>40416.0</c:v>
                </c:pt>
                <c:pt idx="234">
                  <c:v>40418.0</c:v>
                </c:pt>
                <c:pt idx="235">
                  <c:v>40263.0</c:v>
                </c:pt>
                <c:pt idx="236">
                  <c:v>40284.0</c:v>
                </c:pt>
                <c:pt idx="237">
                  <c:v>40326.0</c:v>
                </c:pt>
                <c:pt idx="238">
                  <c:v>40197.0</c:v>
                </c:pt>
                <c:pt idx="239">
                  <c:v>40366.0</c:v>
                </c:pt>
                <c:pt idx="240">
                  <c:v>40366.0</c:v>
                </c:pt>
                <c:pt idx="241">
                  <c:v>40380.0</c:v>
                </c:pt>
                <c:pt idx="242">
                  <c:v>40380.0</c:v>
                </c:pt>
                <c:pt idx="243">
                  <c:v>40380.0</c:v>
                </c:pt>
                <c:pt idx="244">
                  <c:v>40380.0</c:v>
                </c:pt>
                <c:pt idx="245">
                  <c:v>40350.0</c:v>
                </c:pt>
                <c:pt idx="246">
                  <c:v>40239.0</c:v>
                </c:pt>
                <c:pt idx="247">
                  <c:v>40259.0</c:v>
                </c:pt>
                <c:pt idx="248">
                  <c:v>40259.0</c:v>
                </c:pt>
                <c:pt idx="249">
                  <c:v>40236.0</c:v>
                </c:pt>
                <c:pt idx="250">
                  <c:v>40236.0</c:v>
                </c:pt>
                <c:pt idx="251">
                  <c:v>40340.0</c:v>
                </c:pt>
                <c:pt idx="252">
                  <c:v>40365.0</c:v>
                </c:pt>
                <c:pt idx="253">
                  <c:v>40365.0</c:v>
                </c:pt>
                <c:pt idx="254">
                  <c:v>40426.0</c:v>
                </c:pt>
                <c:pt idx="255">
                  <c:v>40428.0</c:v>
                </c:pt>
                <c:pt idx="256">
                  <c:v>40426.0</c:v>
                </c:pt>
                <c:pt idx="257">
                  <c:v>40428.0</c:v>
                </c:pt>
                <c:pt idx="258">
                  <c:v>40428.0</c:v>
                </c:pt>
                <c:pt idx="259">
                  <c:v>40428.0</c:v>
                </c:pt>
                <c:pt idx="260">
                  <c:v>40315.0</c:v>
                </c:pt>
                <c:pt idx="261">
                  <c:v>40316.0</c:v>
                </c:pt>
                <c:pt idx="262">
                  <c:v>40315.0</c:v>
                </c:pt>
                <c:pt idx="263">
                  <c:v>40408.0</c:v>
                </c:pt>
                <c:pt idx="264">
                  <c:v>40429.0</c:v>
                </c:pt>
                <c:pt idx="265">
                  <c:v>40400.0</c:v>
                </c:pt>
                <c:pt idx="266">
                  <c:v>40429.0</c:v>
                </c:pt>
                <c:pt idx="267">
                  <c:v>40309.0</c:v>
                </c:pt>
                <c:pt idx="268">
                  <c:v>40186.0</c:v>
                </c:pt>
                <c:pt idx="269">
                  <c:v>40205.0</c:v>
                </c:pt>
                <c:pt idx="270">
                  <c:v>40246.0</c:v>
                </c:pt>
                <c:pt idx="271">
                  <c:v>40309.0</c:v>
                </c:pt>
                <c:pt idx="272">
                  <c:v>40309.0</c:v>
                </c:pt>
                <c:pt idx="273">
                  <c:v>40309.0</c:v>
                </c:pt>
                <c:pt idx="274">
                  <c:v>40309.0</c:v>
                </c:pt>
                <c:pt idx="275">
                  <c:v>40208.0</c:v>
                </c:pt>
                <c:pt idx="276">
                  <c:v>40262.0</c:v>
                </c:pt>
                <c:pt idx="277">
                  <c:v>40282.0</c:v>
                </c:pt>
                <c:pt idx="278">
                  <c:v>40310.0</c:v>
                </c:pt>
                <c:pt idx="279">
                  <c:v>40208.0</c:v>
                </c:pt>
                <c:pt idx="280">
                  <c:v>40262.0</c:v>
                </c:pt>
                <c:pt idx="281">
                  <c:v>40310.0</c:v>
                </c:pt>
                <c:pt idx="282">
                  <c:v>40208.0</c:v>
                </c:pt>
                <c:pt idx="283">
                  <c:v>40262.0</c:v>
                </c:pt>
                <c:pt idx="284">
                  <c:v>40310.0</c:v>
                </c:pt>
                <c:pt idx="285">
                  <c:v>40208.0</c:v>
                </c:pt>
                <c:pt idx="286">
                  <c:v>40262.0</c:v>
                </c:pt>
                <c:pt idx="287">
                  <c:v>40310.0</c:v>
                </c:pt>
                <c:pt idx="288">
                  <c:v>40208.0</c:v>
                </c:pt>
                <c:pt idx="289">
                  <c:v>40262.0</c:v>
                </c:pt>
                <c:pt idx="290">
                  <c:v>40310.0</c:v>
                </c:pt>
                <c:pt idx="291">
                  <c:v>40262.0</c:v>
                </c:pt>
                <c:pt idx="292">
                  <c:v>40282.0</c:v>
                </c:pt>
                <c:pt idx="293">
                  <c:v>40310.0</c:v>
                </c:pt>
                <c:pt idx="294">
                  <c:v>40208.0</c:v>
                </c:pt>
                <c:pt idx="295">
                  <c:v>40262.0</c:v>
                </c:pt>
                <c:pt idx="296">
                  <c:v>40282.0</c:v>
                </c:pt>
                <c:pt idx="297">
                  <c:v>40310.0</c:v>
                </c:pt>
                <c:pt idx="298">
                  <c:v>40262.0</c:v>
                </c:pt>
                <c:pt idx="299">
                  <c:v>40183.0</c:v>
                </c:pt>
                <c:pt idx="300">
                  <c:v>40309.0</c:v>
                </c:pt>
                <c:pt idx="301">
                  <c:v>40309.0</c:v>
                </c:pt>
                <c:pt idx="302">
                  <c:v>40309.0</c:v>
                </c:pt>
                <c:pt idx="303">
                  <c:v>40309.0</c:v>
                </c:pt>
                <c:pt idx="304">
                  <c:v>40216.0</c:v>
                </c:pt>
                <c:pt idx="305">
                  <c:v>40323.0</c:v>
                </c:pt>
                <c:pt idx="306">
                  <c:v>40416.0</c:v>
                </c:pt>
                <c:pt idx="307">
                  <c:v>40216.0</c:v>
                </c:pt>
                <c:pt idx="308">
                  <c:v>40323.0</c:v>
                </c:pt>
                <c:pt idx="309">
                  <c:v>40416.0</c:v>
                </c:pt>
                <c:pt idx="310">
                  <c:v>40418.0</c:v>
                </c:pt>
                <c:pt idx="311">
                  <c:v>40418.0</c:v>
                </c:pt>
                <c:pt idx="312">
                  <c:v>40294.0</c:v>
                </c:pt>
                <c:pt idx="313">
                  <c:v>40416.0</c:v>
                </c:pt>
                <c:pt idx="314">
                  <c:v>40416.0</c:v>
                </c:pt>
                <c:pt idx="315">
                  <c:v>40290.0</c:v>
                </c:pt>
                <c:pt idx="316">
                  <c:v>40418.0</c:v>
                </c:pt>
                <c:pt idx="317">
                  <c:v>40263.0</c:v>
                </c:pt>
                <c:pt idx="318">
                  <c:v>40268.0</c:v>
                </c:pt>
                <c:pt idx="319">
                  <c:v>40290.0</c:v>
                </c:pt>
                <c:pt idx="320">
                  <c:v>40418.0</c:v>
                </c:pt>
                <c:pt idx="321">
                  <c:v>40339.0</c:v>
                </c:pt>
                <c:pt idx="322">
                  <c:v>40362.0</c:v>
                </c:pt>
                <c:pt idx="323">
                  <c:v>40363.0</c:v>
                </c:pt>
                <c:pt idx="324">
                  <c:v>40387.0</c:v>
                </c:pt>
                <c:pt idx="325">
                  <c:v>40387.0</c:v>
                </c:pt>
                <c:pt idx="326">
                  <c:v>40241.0</c:v>
                </c:pt>
                <c:pt idx="327">
                  <c:v>40241.0</c:v>
                </c:pt>
                <c:pt idx="328">
                  <c:v>40415.0</c:v>
                </c:pt>
                <c:pt idx="329">
                  <c:v>40241.0</c:v>
                </c:pt>
                <c:pt idx="330">
                  <c:v>40241.0</c:v>
                </c:pt>
                <c:pt idx="331">
                  <c:v>40135.0</c:v>
                </c:pt>
                <c:pt idx="332">
                  <c:v>40413.0</c:v>
                </c:pt>
                <c:pt idx="333">
                  <c:v>40177.0</c:v>
                </c:pt>
                <c:pt idx="334">
                  <c:v>40178.0</c:v>
                </c:pt>
                <c:pt idx="335">
                  <c:v>40175.0</c:v>
                </c:pt>
                <c:pt idx="336">
                  <c:v>40177.0</c:v>
                </c:pt>
                <c:pt idx="337">
                  <c:v>40178.0</c:v>
                </c:pt>
                <c:pt idx="338">
                  <c:v>40177.0</c:v>
                </c:pt>
                <c:pt idx="339">
                  <c:v>40175.0</c:v>
                </c:pt>
                <c:pt idx="340">
                  <c:v>40206.0</c:v>
                </c:pt>
                <c:pt idx="341">
                  <c:v>40206.0</c:v>
                </c:pt>
                <c:pt idx="342">
                  <c:v>40206.0</c:v>
                </c:pt>
                <c:pt idx="343">
                  <c:v>40141.0</c:v>
                </c:pt>
                <c:pt idx="344">
                  <c:v>40319.0</c:v>
                </c:pt>
                <c:pt idx="345">
                  <c:v>40206.0</c:v>
                </c:pt>
                <c:pt idx="346">
                  <c:v>40263.0</c:v>
                </c:pt>
                <c:pt idx="347">
                  <c:v>40277.0</c:v>
                </c:pt>
                <c:pt idx="348">
                  <c:v>40243.0</c:v>
                </c:pt>
                <c:pt idx="349">
                  <c:v>40330.0</c:v>
                </c:pt>
                <c:pt idx="350">
                  <c:v>40252.0</c:v>
                </c:pt>
                <c:pt idx="351">
                  <c:v>40359.0</c:v>
                </c:pt>
                <c:pt idx="352">
                  <c:v>40358.0</c:v>
                </c:pt>
                <c:pt idx="353">
                  <c:v>40312.0</c:v>
                </c:pt>
                <c:pt idx="354">
                  <c:v>40331.0</c:v>
                </c:pt>
                <c:pt idx="355">
                  <c:v>40331.0</c:v>
                </c:pt>
                <c:pt idx="356">
                  <c:v>40127.0</c:v>
                </c:pt>
                <c:pt idx="357">
                  <c:v>40220.0</c:v>
                </c:pt>
                <c:pt idx="358">
                  <c:v>40118.0</c:v>
                </c:pt>
                <c:pt idx="359">
                  <c:v>40139.0</c:v>
                </c:pt>
                <c:pt idx="360">
                  <c:v>40139.0</c:v>
                </c:pt>
                <c:pt idx="361">
                  <c:v>40392.0</c:v>
                </c:pt>
                <c:pt idx="362">
                  <c:v>40392.0</c:v>
                </c:pt>
                <c:pt idx="363">
                  <c:v>40220.0</c:v>
                </c:pt>
                <c:pt idx="364">
                  <c:v>40281.0</c:v>
                </c:pt>
                <c:pt idx="365">
                  <c:v>40395.0</c:v>
                </c:pt>
                <c:pt idx="366">
                  <c:v>40395.0</c:v>
                </c:pt>
                <c:pt idx="367">
                  <c:v>40430.0</c:v>
                </c:pt>
                <c:pt idx="368">
                  <c:v>40430.0</c:v>
                </c:pt>
                <c:pt idx="369">
                  <c:v>40395.0</c:v>
                </c:pt>
                <c:pt idx="370">
                  <c:v>40395.0</c:v>
                </c:pt>
                <c:pt idx="371">
                  <c:v>40147.0</c:v>
                </c:pt>
                <c:pt idx="372">
                  <c:v>40364.0</c:v>
                </c:pt>
                <c:pt idx="373">
                  <c:v>40365.0</c:v>
                </c:pt>
                <c:pt idx="374">
                  <c:v>40394.0</c:v>
                </c:pt>
                <c:pt idx="375">
                  <c:v>40395.0</c:v>
                </c:pt>
                <c:pt idx="376">
                  <c:v>40394.0</c:v>
                </c:pt>
                <c:pt idx="377">
                  <c:v>40395.0</c:v>
                </c:pt>
                <c:pt idx="378">
                  <c:v>40394.0</c:v>
                </c:pt>
                <c:pt idx="379">
                  <c:v>40395.0</c:v>
                </c:pt>
                <c:pt idx="380">
                  <c:v>40394.0</c:v>
                </c:pt>
                <c:pt idx="381">
                  <c:v>40395.0</c:v>
                </c:pt>
                <c:pt idx="382">
                  <c:v>40121.0</c:v>
                </c:pt>
                <c:pt idx="383">
                  <c:v>40071.0</c:v>
                </c:pt>
                <c:pt idx="384">
                  <c:v>40311.0</c:v>
                </c:pt>
                <c:pt idx="385">
                  <c:v>40311.0</c:v>
                </c:pt>
                <c:pt idx="386">
                  <c:v>40311.0</c:v>
                </c:pt>
                <c:pt idx="387">
                  <c:v>40311.0</c:v>
                </c:pt>
                <c:pt idx="388">
                  <c:v>40218.0</c:v>
                </c:pt>
                <c:pt idx="389">
                  <c:v>40218.0</c:v>
                </c:pt>
                <c:pt idx="390">
                  <c:v>40350.0</c:v>
                </c:pt>
                <c:pt idx="391">
                  <c:v>40309.0</c:v>
                </c:pt>
                <c:pt idx="392">
                  <c:v>40316.0</c:v>
                </c:pt>
                <c:pt idx="393">
                  <c:v>40307.0</c:v>
                </c:pt>
                <c:pt idx="394">
                  <c:v>40316.0</c:v>
                </c:pt>
                <c:pt idx="395">
                  <c:v>40263.0</c:v>
                </c:pt>
                <c:pt idx="396">
                  <c:v>40126.0</c:v>
                </c:pt>
                <c:pt idx="397">
                  <c:v>40372.0</c:v>
                </c:pt>
                <c:pt idx="398">
                  <c:v>40126.0</c:v>
                </c:pt>
                <c:pt idx="399">
                  <c:v>40372.0</c:v>
                </c:pt>
                <c:pt idx="400">
                  <c:v>40120.0</c:v>
                </c:pt>
                <c:pt idx="401">
                  <c:v>40120.0</c:v>
                </c:pt>
                <c:pt idx="402">
                  <c:v>40394.0</c:v>
                </c:pt>
                <c:pt idx="403">
                  <c:v>40394.0</c:v>
                </c:pt>
                <c:pt idx="404">
                  <c:v>40394.0</c:v>
                </c:pt>
                <c:pt idx="405">
                  <c:v>40394.0</c:v>
                </c:pt>
                <c:pt idx="406">
                  <c:v>40394.0</c:v>
                </c:pt>
                <c:pt idx="407">
                  <c:v>40394.0</c:v>
                </c:pt>
                <c:pt idx="408">
                  <c:v>40394.0</c:v>
                </c:pt>
                <c:pt idx="409">
                  <c:v>40394.0</c:v>
                </c:pt>
                <c:pt idx="410">
                  <c:v>40394.0</c:v>
                </c:pt>
                <c:pt idx="411">
                  <c:v>40394.0</c:v>
                </c:pt>
                <c:pt idx="412">
                  <c:v>40394.0</c:v>
                </c:pt>
                <c:pt idx="413">
                  <c:v>40394.0</c:v>
                </c:pt>
                <c:pt idx="414">
                  <c:v>40394.0</c:v>
                </c:pt>
                <c:pt idx="415">
                  <c:v>40394.0</c:v>
                </c:pt>
                <c:pt idx="416">
                  <c:v>40394.0</c:v>
                </c:pt>
                <c:pt idx="417">
                  <c:v>40394.0</c:v>
                </c:pt>
                <c:pt idx="418">
                  <c:v>40280.0</c:v>
                </c:pt>
                <c:pt idx="419">
                  <c:v>40333.0</c:v>
                </c:pt>
                <c:pt idx="420">
                  <c:v>40269.0</c:v>
                </c:pt>
                <c:pt idx="421">
                  <c:v>40252.0</c:v>
                </c:pt>
                <c:pt idx="422">
                  <c:v>40226.0</c:v>
                </c:pt>
                <c:pt idx="423">
                  <c:v>40269.0</c:v>
                </c:pt>
                <c:pt idx="424">
                  <c:v>40290.0</c:v>
                </c:pt>
                <c:pt idx="425">
                  <c:v>40360.0</c:v>
                </c:pt>
                <c:pt idx="426">
                  <c:v>40269.0</c:v>
                </c:pt>
                <c:pt idx="427">
                  <c:v>40290.0</c:v>
                </c:pt>
                <c:pt idx="428">
                  <c:v>40358.0</c:v>
                </c:pt>
                <c:pt idx="429">
                  <c:v>40359.0</c:v>
                </c:pt>
                <c:pt idx="430">
                  <c:v>40290.0</c:v>
                </c:pt>
                <c:pt idx="431">
                  <c:v>40359.0</c:v>
                </c:pt>
                <c:pt idx="432">
                  <c:v>40410.0</c:v>
                </c:pt>
                <c:pt idx="433">
                  <c:v>40434.0</c:v>
                </c:pt>
                <c:pt idx="434">
                  <c:v>40269.0</c:v>
                </c:pt>
                <c:pt idx="435">
                  <c:v>40290.0</c:v>
                </c:pt>
                <c:pt idx="436">
                  <c:v>40269.0</c:v>
                </c:pt>
                <c:pt idx="437">
                  <c:v>40290.0</c:v>
                </c:pt>
                <c:pt idx="438">
                  <c:v>40290.0</c:v>
                </c:pt>
                <c:pt idx="439">
                  <c:v>40353.0</c:v>
                </c:pt>
                <c:pt idx="440">
                  <c:v>40410.0</c:v>
                </c:pt>
                <c:pt idx="441">
                  <c:v>40434.0</c:v>
                </c:pt>
                <c:pt idx="442">
                  <c:v>40388.0</c:v>
                </c:pt>
                <c:pt idx="443">
                  <c:v>40406.0</c:v>
                </c:pt>
                <c:pt idx="444">
                  <c:v>40407.0</c:v>
                </c:pt>
                <c:pt idx="445">
                  <c:v>40408.0</c:v>
                </c:pt>
                <c:pt idx="446">
                  <c:v>40409.0</c:v>
                </c:pt>
                <c:pt idx="447">
                  <c:v>40410.0</c:v>
                </c:pt>
                <c:pt idx="448">
                  <c:v>40411.0</c:v>
                </c:pt>
                <c:pt idx="449">
                  <c:v>40413.0</c:v>
                </c:pt>
                <c:pt idx="450">
                  <c:v>40414.0</c:v>
                </c:pt>
                <c:pt idx="451">
                  <c:v>40415.0</c:v>
                </c:pt>
                <c:pt idx="452">
                  <c:v>40417.0</c:v>
                </c:pt>
                <c:pt idx="453">
                  <c:v>40388.0</c:v>
                </c:pt>
                <c:pt idx="454">
                  <c:v>40406.0</c:v>
                </c:pt>
                <c:pt idx="455">
                  <c:v>40407.0</c:v>
                </c:pt>
                <c:pt idx="456">
                  <c:v>40408.0</c:v>
                </c:pt>
                <c:pt idx="457">
                  <c:v>40409.0</c:v>
                </c:pt>
                <c:pt idx="458">
                  <c:v>40410.0</c:v>
                </c:pt>
                <c:pt idx="459">
                  <c:v>40411.0</c:v>
                </c:pt>
                <c:pt idx="460">
                  <c:v>40413.0</c:v>
                </c:pt>
                <c:pt idx="461">
                  <c:v>40414.0</c:v>
                </c:pt>
                <c:pt idx="462">
                  <c:v>40415.0</c:v>
                </c:pt>
                <c:pt idx="463">
                  <c:v>40417.0</c:v>
                </c:pt>
                <c:pt idx="464">
                  <c:v>40388.0</c:v>
                </c:pt>
                <c:pt idx="465">
                  <c:v>40406.0</c:v>
                </c:pt>
                <c:pt idx="466">
                  <c:v>40407.0</c:v>
                </c:pt>
                <c:pt idx="467">
                  <c:v>40408.0</c:v>
                </c:pt>
                <c:pt idx="468">
                  <c:v>40409.0</c:v>
                </c:pt>
                <c:pt idx="469">
                  <c:v>40410.0</c:v>
                </c:pt>
                <c:pt idx="470">
                  <c:v>40411.0</c:v>
                </c:pt>
                <c:pt idx="471">
                  <c:v>40413.0</c:v>
                </c:pt>
                <c:pt idx="472">
                  <c:v>40414.0</c:v>
                </c:pt>
                <c:pt idx="473">
                  <c:v>40415.0</c:v>
                </c:pt>
                <c:pt idx="474">
                  <c:v>40417.0</c:v>
                </c:pt>
                <c:pt idx="475">
                  <c:v>40388.0</c:v>
                </c:pt>
                <c:pt idx="476">
                  <c:v>40406.0</c:v>
                </c:pt>
                <c:pt idx="477">
                  <c:v>40407.0</c:v>
                </c:pt>
                <c:pt idx="478">
                  <c:v>40408.0</c:v>
                </c:pt>
                <c:pt idx="479">
                  <c:v>40409.0</c:v>
                </c:pt>
                <c:pt idx="480">
                  <c:v>40410.0</c:v>
                </c:pt>
                <c:pt idx="481">
                  <c:v>40411.0</c:v>
                </c:pt>
                <c:pt idx="482">
                  <c:v>40413.0</c:v>
                </c:pt>
                <c:pt idx="483">
                  <c:v>40414.0</c:v>
                </c:pt>
                <c:pt idx="484">
                  <c:v>40415.0</c:v>
                </c:pt>
                <c:pt idx="485">
                  <c:v>40417.0</c:v>
                </c:pt>
                <c:pt idx="486">
                  <c:v>40417.0</c:v>
                </c:pt>
                <c:pt idx="487">
                  <c:v>40417.0</c:v>
                </c:pt>
                <c:pt idx="488">
                  <c:v>40417.0</c:v>
                </c:pt>
                <c:pt idx="489">
                  <c:v>40417.0</c:v>
                </c:pt>
                <c:pt idx="490">
                  <c:v>40120.0</c:v>
                </c:pt>
                <c:pt idx="491">
                  <c:v>40231.0</c:v>
                </c:pt>
                <c:pt idx="492">
                  <c:v>40232.0</c:v>
                </c:pt>
                <c:pt idx="493">
                  <c:v>40245.0</c:v>
                </c:pt>
                <c:pt idx="494">
                  <c:v>40256.0</c:v>
                </c:pt>
                <c:pt idx="495">
                  <c:v>40257.0</c:v>
                </c:pt>
                <c:pt idx="496">
                  <c:v>40258.0</c:v>
                </c:pt>
                <c:pt idx="497">
                  <c:v>40259.0</c:v>
                </c:pt>
                <c:pt idx="498">
                  <c:v>40260.0</c:v>
                </c:pt>
                <c:pt idx="499">
                  <c:v>40261.0</c:v>
                </c:pt>
                <c:pt idx="500">
                  <c:v>40263.0</c:v>
                </c:pt>
                <c:pt idx="501">
                  <c:v>40304.0</c:v>
                </c:pt>
                <c:pt idx="502">
                  <c:v>40301.0</c:v>
                </c:pt>
                <c:pt idx="503">
                  <c:v>40263.0</c:v>
                </c:pt>
                <c:pt idx="504">
                  <c:v>40304.0</c:v>
                </c:pt>
                <c:pt idx="505">
                  <c:v>40204.0</c:v>
                </c:pt>
                <c:pt idx="506">
                  <c:v>40120.0</c:v>
                </c:pt>
                <c:pt idx="507">
                  <c:v>40124.0</c:v>
                </c:pt>
                <c:pt idx="508">
                  <c:v>40120.0</c:v>
                </c:pt>
                <c:pt idx="509">
                  <c:v>40220.0</c:v>
                </c:pt>
                <c:pt idx="510">
                  <c:v>40220.0</c:v>
                </c:pt>
                <c:pt idx="511">
                  <c:v>40391.0</c:v>
                </c:pt>
                <c:pt idx="512">
                  <c:v>40178.0</c:v>
                </c:pt>
                <c:pt idx="513">
                  <c:v>40178.0</c:v>
                </c:pt>
                <c:pt idx="514">
                  <c:v>40243.0</c:v>
                </c:pt>
                <c:pt idx="515">
                  <c:v>40387.0</c:v>
                </c:pt>
                <c:pt idx="516">
                  <c:v>40243.0</c:v>
                </c:pt>
                <c:pt idx="517">
                  <c:v>40387.0</c:v>
                </c:pt>
                <c:pt idx="518">
                  <c:v>40243.0</c:v>
                </c:pt>
                <c:pt idx="519">
                  <c:v>40387.0</c:v>
                </c:pt>
                <c:pt idx="520">
                  <c:v>40243.0</c:v>
                </c:pt>
                <c:pt idx="521">
                  <c:v>40387.0</c:v>
                </c:pt>
                <c:pt idx="522">
                  <c:v>40243.0</c:v>
                </c:pt>
                <c:pt idx="523">
                  <c:v>40243.0</c:v>
                </c:pt>
                <c:pt idx="524">
                  <c:v>40243.0</c:v>
                </c:pt>
                <c:pt idx="525">
                  <c:v>40243.0</c:v>
                </c:pt>
                <c:pt idx="526">
                  <c:v>40387.0</c:v>
                </c:pt>
                <c:pt idx="527">
                  <c:v>40404.0</c:v>
                </c:pt>
                <c:pt idx="528">
                  <c:v>40405.0</c:v>
                </c:pt>
                <c:pt idx="529">
                  <c:v>40178.0</c:v>
                </c:pt>
                <c:pt idx="530">
                  <c:v>40178.0</c:v>
                </c:pt>
                <c:pt idx="531">
                  <c:v>40400.0</c:v>
                </c:pt>
                <c:pt idx="532">
                  <c:v>40217.0</c:v>
                </c:pt>
                <c:pt idx="533">
                  <c:v>40288.0</c:v>
                </c:pt>
                <c:pt idx="534">
                  <c:v>40288.0</c:v>
                </c:pt>
                <c:pt idx="535">
                  <c:v>40288.0</c:v>
                </c:pt>
                <c:pt idx="536">
                  <c:v>40330.0</c:v>
                </c:pt>
                <c:pt idx="537">
                  <c:v>40381.0</c:v>
                </c:pt>
                <c:pt idx="538">
                  <c:v>40178.0</c:v>
                </c:pt>
                <c:pt idx="539">
                  <c:v>40178.0</c:v>
                </c:pt>
                <c:pt idx="540">
                  <c:v>40277.0</c:v>
                </c:pt>
                <c:pt idx="541">
                  <c:v>40240.0</c:v>
                </c:pt>
                <c:pt idx="542">
                  <c:v>40274.0</c:v>
                </c:pt>
                <c:pt idx="543">
                  <c:v>40277.0</c:v>
                </c:pt>
                <c:pt idx="544">
                  <c:v>40277.0</c:v>
                </c:pt>
                <c:pt idx="545">
                  <c:v>40226.0</c:v>
                </c:pt>
                <c:pt idx="546">
                  <c:v>40231.0</c:v>
                </c:pt>
                <c:pt idx="547">
                  <c:v>40245.0</c:v>
                </c:pt>
                <c:pt idx="548">
                  <c:v>40310.0</c:v>
                </c:pt>
                <c:pt idx="549">
                  <c:v>40226.0</c:v>
                </c:pt>
                <c:pt idx="550">
                  <c:v>40226.0</c:v>
                </c:pt>
                <c:pt idx="551">
                  <c:v>40226.0</c:v>
                </c:pt>
                <c:pt idx="552">
                  <c:v>40226.0</c:v>
                </c:pt>
                <c:pt idx="553">
                  <c:v>40241.0</c:v>
                </c:pt>
                <c:pt idx="554">
                  <c:v>40245.0</c:v>
                </c:pt>
                <c:pt idx="555">
                  <c:v>40253.0</c:v>
                </c:pt>
                <c:pt idx="556">
                  <c:v>40220.0</c:v>
                </c:pt>
                <c:pt idx="557">
                  <c:v>40220.0</c:v>
                </c:pt>
                <c:pt idx="558">
                  <c:v>40319.0</c:v>
                </c:pt>
                <c:pt idx="559">
                  <c:v>40366.0</c:v>
                </c:pt>
                <c:pt idx="560">
                  <c:v>40401.0</c:v>
                </c:pt>
                <c:pt idx="561">
                  <c:v>40406.0</c:v>
                </c:pt>
                <c:pt idx="562">
                  <c:v>40417.0</c:v>
                </c:pt>
                <c:pt idx="563">
                  <c:v>40256.0</c:v>
                </c:pt>
                <c:pt idx="564">
                  <c:v>40304.0</c:v>
                </c:pt>
                <c:pt idx="565">
                  <c:v>40256.0</c:v>
                </c:pt>
                <c:pt idx="566">
                  <c:v>40263.0</c:v>
                </c:pt>
                <c:pt idx="567">
                  <c:v>40247.0</c:v>
                </c:pt>
                <c:pt idx="568">
                  <c:v>40261.0</c:v>
                </c:pt>
                <c:pt idx="569">
                  <c:v>40262.0</c:v>
                </c:pt>
                <c:pt idx="570">
                  <c:v>40150.0</c:v>
                </c:pt>
                <c:pt idx="571">
                  <c:v>40140.0</c:v>
                </c:pt>
                <c:pt idx="572">
                  <c:v>40279.0</c:v>
                </c:pt>
                <c:pt idx="573">
                  <c:v>40226.0</c:v>
                </c:pt>
                <c:pt idx="574">
                  <c:v>40120.0</c:v>
                </c:pt>
                <c:pt idx="575">
                  <c:v>40325.0</c:v>
                </c:pt>
                <c:pt idx="576">
                  <c:v>40123.0</c:v>
                </c:pt>
                <c:pt idx="577">
                  <c:v>40353.0</c:v>
                </c:pt>
                <c:pt idx="578">
                  <c:v>40353.0</c:v>
                </c:pt>
                <c:pt idx="579">
                  <c:v>40156.0</c:v>
                </c:pt>
                <c:pt idx="580">
                  <c:v>40325.0</c:v>
                </c:pt>
                <c:pt idx="581">
                  <c:v>40429.0</c:v>
                </c:pt>
                <c:pt idx="582">
                  <c:v>40353.0</c:v>
                </c:pt>
                <c:pt idx="583">
                  <c:v>40353.0</c:v>
                </c:pt>
                <c:pt idx="584">
                  <c:v>40325.0</c:v>
                </c:pt>
                <c:pt idx="585">
                  <c:v>40255.0</c:v>
                </c:pt>
                <c:pt idx="586">
                  <c:v>40255.0</c:v>
                </c:pt>
                <c:pt idx="587">
                  <c:v>40268.0</c:v>
                </c:pt>
                <c:pt idx="588">
                  <c:v>40379.0</c:v>
                </c:pt>
                <c:pt idx="589">
                  <c:v>40128.0</c:v>
                </c:pt>
                <c:pt idx="590">
                  <c:v>40128.0</c:v>
                </c:pt>
                <c:pt idx="591">
                  <c:v>40128.0</c:v>
                </c:pt>
                <c:pt idx="592">
                  <c:v>40128.0</c:v>
                </c:pt>
                <c:pt idx="593">
                  <c:v>40128.0</c:v>
                </c:pt>
                <c:pt idx="594">
                  <c:v>40128.0</c:v>
                </c:pt>
                <c:pt idx="595">
                  <c:v>40209.0</c:v>
                </c:pt>
                <c:pt idx="596">
                  <c:v>40276.0</c:v>
                </c:pt>
                <c:pt idx="597">
                  <c:v>40291.0</c:v>
                </c:pt>
                <c:pt idx="598">
                  <c:v>40399.0</c:v>
                </c:pt>
                <c:pt idx="599">
                  <c:v>40408.0</c:v>
                </c:pt>
                <c:pt idx="600">
                  <c:v>40420.0</c:v>
                </c:pt>
                <c:pt idx="601">
                  <c:v>40429.0</c:v>
                </c:pt>
                <c:pt idx="602">
                  <c:v>40338.0</c:v>
                </c:pt>
                <c:pt idx="603">
                  <c:v>40352.0</c:v>
                </c:pt>
                <c:pt idx="604">
                  <c:v>40245.0</c:v>
                </c:pt>
                <c:pt idx="605">
                  <c:v>40212.0</c:v>
                </c:pt>
                <c:pt idx="606">
                  <c:v>40291.0</c:v>
                </c:pt>
                <c:pt idx="607">
                  <c:v>40121.0</c:v>
                </c:pt>
                <c:pt idx="608">
                  <c:v>40121.0</c:v>
                </c:pt>
                <c:pt idx="609">
                  <c:v>40176.0</c:v>
                </c:pt>
                <c:pt idx="610">
                  <c:v>40176.0</c:v>
                </c:pt>
                <c:pt idx="611">
                  <c:v>40347.0</c:v>
                </c:pt>
                <c:pt idx="612">
                  <c:v>40347.0</c:v>
                </c:pt>
                <c:pt idx="613">
                  <c:v>40121.0</c:v>
                </c:pt>
                <c:pt idx="614">
                  <c:v>40121.0</c:v>
                </c:pt>
                <c:pt idx="615">
                  <c:v>40121.0</c:v>
                </c:pt>
                <c:pt idx="616">
                  <c:v>40121.0</c:v>
                </c:pt>
                <c:pt idx="617">
                  <c:v>40121.0</c:v>
                </c:pt>
                <c:pt idx="618">
                  <c:v>40121.0</c:v>
                </c:pt>
                <c:pt idx="619">
                  <c:v>40253.0</c:v>
                </c:pt>
                <c:pt idx="620">
                  <c:v>40235.0</c:v>
                </c:pt>
                <c:pt idx="621">
                  <c:v>40235.0</c:v>
                </c:pt>
                <c:pt idx="622">
                  <c:v>40121.0</c:v>
                </c:pt>
                <c:pt idx="623">
                  <c:v>40280.0</c:v>
                </c:pt>
                <c:pt idx="624">
                  <c:v>40121.0</c:v>
                </c:pt>
                <c:pt idx="625">
                  <c:v>40121.0</c:v>
                </c:pt>
                <c:pt idx="626">
                  <c:v>40121.0</c:v>
                </c:pt>
                <c:pt idx="627">
                  <c:v>40121.0</c:v>
                </c:pt>
                <c:pt idx="628">
                  <c:v>40235.0</c:v>
                </c:pt>
                <c:pt idx="629">
                  <c:v>40235.0</c:v>
                </c:pt>
                <c:pt idx="630">
                  <c:v>40252.0</c:v>
                </c:pt>
                <c:pt idx="631">
                  <c:v>40252.0</c:v>
                </c:pt>
                <c:pt idx="632">
                  <c:v>40293.0</c:v>
                </c:pt>
                <c:pt idx="633">
                  <c:v>40295.0</c:v>
                </c:pt>
                <c:pt idx="634">
                  <c:v>40302.0</c:v>
                </c:pt>
                <c:pt idx="635">
                  <c:v>40311.0</c:v>
                </c:pt>
                <c:pt idx="636">
                  <c:v>40319.0</c:v>
                </c:pt>
                <c:pt idx="637">
                  <c:v>40293.0</c:v>
                </c:pt>
                <c:pt idx="638">
                  <c:v>40295.0</c:v>
                </c:pt>
                <c:pt idx="639">
                  <c:v>40302.0</c:v>
                </c:pt>
                <c:pt idx="640">
                  <c:v>40311.0</c:v>
                </c:pt>
                <c:pt idx="641">
                  <c:v>40319.0</c:v>
                </c:pt>
                <c:pt idx="642">
                  <c:v>40120.0</c:v>
                </c:pt>
                <c:pt idx="643">
                  <c:v>40120.0</c:v>
                </c:pt>
                <c:pt idx="644">
                  <c:v>40193.0</c:v>
                </c:pt>
                <c:pt idx="645">
                  <c:v>40193.0</c:v>
                </c:pt>
                <c:pt idx="646">
                  <c:v>40323.0</c:v>
                </c:pt>
                <c:pt idx="647">
                  <c:v>40323.0</c:v>
                </c:pt>
                <c:pt idx="648">
                  <c:v>40281.0</c:v>
                </c:pt>
                <c:pt idx="649">
                  <c:v>40424.0</c:v>
                </c:pt>
                <c:pt idx="650">
                  <c:v>40281.0</c:v>
                </c:pt>
                <c:pt idx="651">
                  <c:v>40424.0</c:v>
                </c:pt>
                <c:pt idx="652">
                  <c:v>40281.0</c:v>
                </c:pt>
                <c:pt idx="653">
                  <c:v>40424.0</c:v>
                </c:pt>
                <c:pt idx="654">
                  <c:v>40281.0</c:v>
                </c:pt>
                <c:pt idx="655">
                  <c:v>40424.0</c:v>
                </c:pt>
                <c:pt idx="656">
                  <c:v>40395.0</c:v>
                </c:pt>
                <c:pt idx="657">
                  <c:v>40396.0</c:v>
                </c:pt>
                <c:pt idx="658">
                  <c:v>40395.0</c:v>
                </c:pt>
                <c:pt idx="659">
                  <c:v>40395.0</c:v>
                </c:pt>
                <c:pt idx="660">
                  <c:v>40395.0</c:v>
                </c:pt>
                <c:pt idx="661">
                  <c:v>40396.0</c:v>
                </c:pt>
                <c:pt idx="662">
                  <c:v>40395.0</c:v>
                </c:pt>
                <c:pt idx="663">
                  <c:v>40395.0</c:v>
                </c:pt>
                <c:pt idx="664">
                  <c:v>40395.0</c:v>
                </c:pt>
                <c:pt idx="665">
                  <c:v>40395.0</c:v>
                </c:pt>
                <c:pt idx="666">
                  <c:v>40395.0</c:v>
                </c:pt>
                <c:pt idx="667">
                  <c:v>40395.0</c:v>
                </c:pt>
                <c:pt idx="668">
                  <c:v>40395.0</c:v>
                </c:pt>
                <c:pt idx="669">
                  <c:v>40395.0</c:v>
                </c:pt>
                <c:pt idx="670">
                  <c:v>40395.0</c:v>
                </c:pt>
                <c:pt idx="671">
                  <c:v>40395.0</c:v>
                </c:pt>
                <c:pt idx="672">
                  <c:v>40395.0</c:v>
                </c:pt>
                <c:pt idx="673">
                  <c:v>40395.0</c:v>
                </c:pt>
                <c:pt idx="674">
                  <c:v>40395.0</c:v>
                </c:pt>
                <c:pt idx="675">
                  <c:v>40395.0</c:v>
                </c:pt>
                <c:pt idx="676">
                  <c:v>40395.0</c:v>
                </c:pt>
                <c:pt idx="677">
                  <c:v>40395.0</c:v>
                </c:pt>
                <c:pt idx="678">
                  <c:v>40395.0</c:v>
                </c:pt>
                <c:pt idx="679">
                  <c:v>40395.0</c:v>
                </c:pt>
                <c:pt idx="680">
                  <c:v>40395.0</c:v>
                </c:pt>
                <c:pt idx="681">
                  <c:v>40395.0</c:v>
                </c:pt>
                <c:pt idx="682">
                  <c:v>40395.0</c:v>
                </c:pt>
                <c:pt idx="683">
                  <c:v>40395.0</c:v>
                </c:pt>
                <c:pt idx="684">
                  <c:v>40281.0</c:v>
                </c:pt>
                <c:pt idx="685">
                  <c:v>40281.0</c:v>
                </c:pt>
                <c:pt idx="686">
                  <c:v>40118.0</c:v>
                </c:pt>
                <c:pt idx="687">
                  <c:v>40139.0</c:v>
                </c:pt>
                <c:pt idx="688">
                  <c:v>40118.0</c:v>
                </c:pt>
                <c:pt idx="689">
                  <c:v>40139.0</c:v>
                </c:pt>
                <c:pt idx="690">
                  <c:v>40118.0</c:v>
                </c:pt>
                <c:pt idx="691">
                  <c:v>40139.0</c:v>
                </c:pt>
                <c:pt idx="692">
                  <c:v>40118.0</c:v>
                </c:pt>
                <c:pt idx="693">
                  <c:v>40139.0</c:v>
                </c:pt>
                <c:pt idx="694">
                  <c:v>40139.0</c:v>
                </c:pt>
                <c:pt idx="695">
                  <c:v>40139.0</c:v>
                </c:pt>
                <c:pt idx="696">
                  <c:v>40139.0</c:v>
                </c:pt>
                <c:pt idx="697">
                  <c:v>40139.0</c:v>
                </c:pt>
                <c:pt idx="698">
                  <c:v>40164.0</c:v>
                </c:pt>
                <c:pt idx="699">
                  <c:v>40161.0</c:v>
                </c:pt>
                <c:pt idx="700">
                  <c:v>40392.0</c:v>
                </c:pt>
                <c:pt idx="701">
                  <c:v>40392.0</c:v>
                </c:pt>
                <c:pt idx="702">
                  <c:v>40392.0</c:v>
                </c:pt>
                <c:pt idx="703">
                  <c:v>40392.0</c:v>
                </c:pt>
                <c:pt idx="704">
                  <c:v>40392.0</c:v>
                </c:pt>
                <c:pt idx="705">
                  <c:v>40392.0</c:v>
                </c:pt>
                <c:pt idx="706">
                  <c:v>40392.0</c:v>
                </c:pt>
                <c:pt idx="707">
                  <c:v>40430.0</c:v>
                </c:pt>
                <c:pt idx="708">
                  <c:v>40392.0</c:v>
                </c:pt>
                <c:pt idx="709">
                  <c:v>40392.0</c:v>
                </c:pt>
                <c:pt idx="710">
                  <c:v>40392.0</c:v>
                </c:pt>
                <c:pt idx="711">
                  <c:v>40112.0</c:v>
                </c:pt>
                <c:pt idx="712">
                  <c:v>40392.0</c:v>
                </c:pt>
                <c:pt idx="713">
                  <c:v>40392.0</c:v>
                </c:pt>
                <c:pt idx="714">
                  <c:v>40392.0</c:v>
                </c:pt>
                <c:pt idx="715">
                  <c:v>40392.0</c:v>
                </c:pt>
                <c:pt idx="716">
                  <c:v>40392.0</c:v>
                </c:pt>
                <c:pt idx="717">
                  <c:v>40392.0</c:v>
                </c:pt>
                <c:pt idx="718">
                  <c:v>40197.0</c:v>
                </c:pt>
                <c:pt idx="719">
                  <c:v>40204.0</c:v>
                </c:pt>
                <c:pt idx="720">
                  <c:v>40204.0</c:v>
                </c:pt>
                <c:pt idx="721">
                  <c:v>40392.0</c:v>
                </c:pt>
                <c:pt idx="722">
                  <c:v>40392.0</c:v>
                </c:pt>
                <c:pt idx="723">
                  <c:v>40392.0</c:v>
                </c:pt>
                <c:pt idx="724">
                  <c:v>40392.0</c:v>
                </c:pt>
                <c:pt idx="725">
                  <c:v>40392.0</c:v>
                </c:pt>
                <c:pt idx="726">
                  <c:v>40392.0</c:v>
                </c:pt>
                <c:pt idx="727">
                  <c:v>40385.0</c:v>
                </c:pt>
                <c:pt idx="728">
                  <c:v>40385.0</c:v>
                </c:pt>
                <c:pt idx="729">
                  <c:v>40277.0</c:v>
                </c:pt>
                <c:pt idx="730">
                  <c:v>40274.0</c:v>
                </c:pt>
                <c:pt idx="731">
                  <c:v>40282.0</c:v>
                </c:pt>
                <c:pt idx="732">
                  <c:v>40246.0</c:v>
                </c:pt>
                <c:pt idx="733">
                  <c:v>40282.0</c:v>
                </c:pt>
                <c:pt idx="734">
                  <c:v>40282.0</c:v>
                </c:pt>
                <c:pt idx="735">
                  <c:v>40282.0</c:v>
                </c:pt>
                <c:pt idx="736">
                  <c:v>40297.0</c:v>
                </c:pt>
                <c:pt idx="737">
                  <c:v>40282.0</c:v>
                </c:pt>
                <c:pt idx="738">
                  <c:v>40282.0</c:v>
                </c:pt>
                <c:pt idx="739">
                  <c:v>40319.0</c:v>
                </c:pt>
                <c:pt idx="740">
                  <c:v>40297.0</c:v>
                </c:pt>
                <c:pt idx="741">
                  <c:v>40386.0</c:v>
                </c:pt>
                <c:pt idx="742">
                  <c:v>40318.0</c:v>
                </c:pt>
                <c:pt idx="743">
                  <c:v>40370.0</c:v>
                </c:pt>
                <c:pt idx="744">
                  <c:v>40371.0</c:v>
                </c:pt>
                <c:pt idx="745">
                  <c:v>40372.0</c:v>
                </c:pt>
                <c:pt idx="746">
                  <c:v>40373.0</c:v>
                </c:pt>
                <c:pt idx="747">
                  <c:v>40374.0</c:v>
                </c:pt>
                <c:pt idx="748">
                  <c:v>40430.0</c:v>
                </c:pt>
                <c:pt idx="749">
                  <c:v>40371.0</c:v>
                </c:pt>
                <c:pt idx="750">
                  <c:v>40372.0</c:v>
                </c:pt>
                <c:pt idx="751">
                  <c:v>40373.0</c:v>
                </c:pt>
                <c:pt idx="752">
                  <c:v>40374.0</c:v>
                </c:pt>
                <c:pt idx="753">
                  <c:v>40370.0</c:v>
                </c:pt>
                <c:pt idx="754">
                  <c:v>40370.0</c:v>
                </c:pt>
                <c:pt idx="755">
                  <c:v>40371.0</c:v>
                </c:pt>
                <c:pt idx="756">
                  <c:v>40372.0</c:v>
                </c:pt>
                <c:pt idx="757">
                  <c:v>40373.0</c:v>
                </c:pt>
                <c:pt idx="758">
                  <c:v>40374.0</c:v>
                </c:pt>
                <c:pt idx="759">
                  <c:v>40430.0</c:v>
                </c:pt>
                <c:pt idx="760">
                  <c:v>40287.0</c:v>
                </c:pt>
                <c:pt idx="761">
                  <c:v>40331.0</c:v>
                </c:pt>
                <c:pt idx="762">
                  <c:v>40338.0</c:v>
                </c:pt>
                <c:pt idx="763">
                  <c:v>40372.0</c:v>
                </c:pt>
                <c:pt idx="764">
                  <c:v>40287.0</c:v>
                </c:pt>
                <c:pt idx="765">
                  <c:v>40331.0</c:v>
                </c:pt>
                <c:pt idx="766">
                  <c:v>40338.0</c:v>
                </c:pt>
                <c:pt idx="767">
                  <c:v>40372.0</c:v>
                </c:pt>
                <c:pt idx="768">
                  <c:v>40287.0</c:v>
                </c:pt>
                <c:pt idx="769">
                  <c:v>40331.0</c:v>
                </c:pt>
                <c:pt idx="770">
                  <c:v>40338.0</c:v>
                </c:pt>
                <c:pt idx="771">
                  <c:v>40372.0</c:v>
                </c:pt>
                <c:pt idx="772">
                  <c:v>40287.0</c:v>
                </c:pt>
                <c:pt idx="773">
                  <c:v>40331.0</c:v>
                </c:pt>
                <c:pt idx="774">
                  <c:v>40338.0</c:v>
                </c:pt>
                <c:pt idx="775">
                  <c:v>40372.0</c:v>
                </c:pt>
                <c:pt idx="776">
                  <c:v>40287.0</c:v>
                </c:pt>
                <c:pt idx="777">
                  <c:v>40331.0</c:v>
                </c:pt>
                <c:pt idx="778">
                  <c:v>40338.0</c:v>
                </c:pt>
                <c:pt idx="779">
                  <c:v>40372.0</c:v>
                </c:pt>
                <c:pt idx="780">
                  <c:v>40287.0</c:v>
                </c:pt>
                <c:pt idx="781">
                  <c:v>40331.0</c:v>
                </c:pt>
                <c:pt idx="782">
                  <c:v>40338.0</c:v>
                </c:pt>
                <c:pt idx="783">
                  <c:v>40372.0</c:v>
                </c:pt>
                <c:pt idx="784">
                  <c:v>40287.0</c:v>
                </c:pt>
                <c:pt idx="785">
                  <c:v>40331.0</c:v>
                </c:pt>
                <c:pt idx="786">
                  <c:v>40338.0</c:v>
                </c:pt>
                <c:pt idx="787">
                  <c:v>40372.0</c:v>
                </c:pt>
                <c:pt idx="788">
                  <c:v>40287.0</c:v>
                </c:pt>
                <c:pt idx="789">
                  <c:v>40331.0</c:v>
                </c:pt>
                <c:pt idx="790">
                  <c:v>40338.0</c:v>
                </c:pt>
                <c:pt idx="791">
                  <c:v>40372.0</c:v>
                </c:pt>
                <c:pt idx="792">
                  <c:v>40287.0</c:v>
                </c:pt>
                <c:pt idx="793">
                  <c:v>40331.0</c:v>
                </c:pt>
                <c:pt idx="794">
                  <c:v>40338.0</c:v>
                </c:pt>
                <c:pt idx="795">
                  <c:v>40372.0</c:v>
                </c:pt>
                <c:pt idx="796">
                  <c:v>40287.0</c:v>
                </c:pt>
                <c:pt idx="797">
                  <c:v>40331.0</c:v>
                </c:pt>
                <c:pt idx="798">
                  <c:v>40338.0</c:v>
                </c:pt>
                <c:pt idx="799">
                  <c:v>40372.0</c:v>
                </c:pt>
                <c:pt idx="800">
                  <c:v>40287.0</c:v>
                </c:pt>
                <c:pt idx="801">
                  <c:v>40331.0</c:v>
                </c:pt>
                <c:pt idx="802">
                  <c:v>40338.0</c:v>
                </c:pt>
                <c:pt idx="803">
                  <c:v>40372.0</c:v>
                </c:pt>
                <c:pt idx="804">
                  <c:v>40287.0</c:v>
                </c:pt>
                <c:pt idx="805">
                  <c:v>40331.0</c:v>
                </c:pt>
                <c:pt idx="806">
                  <c:v>40338.0</c:v>
                </c:pt>
                <c:pt idx="807">
                  <c:v>40372.0</c:v>
                </c:pt>
                <c:pt idx="808">
                  <c:v>40366.0</c:v>
                </c:pt>
                <c:pt idx="809">
                  <c:v>40421.0</c:v>
                </c:pt>
                <c:pt idx="810">
                  <c:v>40423.0</c:v>
                </c:pt>
                <c:pt idx="811">
                  <c:v>40429.0</c:v>
                </c:pt>
                <c:pt idx="812">
                  <c:v>40434.0</c:v>
                </c:pt>
                <c:pt idx="813">
                  <c:v>40342.0</c:v>
                </c:pt>
                <c:pt idx="814">
                  <c:v>40350.0</c:v>
                </c:pt>
                <c:pt idx="815">
                  <c:v>40366.0</c:v>
                </c:pt>
                <c:pt idx="816">
                  <c:v>40369.0</c:v>
                </c:pt>
                <c:pt idx="817">
                  <c:v>40397.0</c:v>
                </c:pt>
                <c:pt idx="818">
                  <c:v>40405.0</c:v>
                </c:pt>
                <c:pt idx="819">
                  <c:v>40410.0</c:v>
                </c:pt>
                <c:pt idx="820">
                  <c:v>40418.0</c:v>
                </c:pt>
                <c:pt idx="821">
                  <c:v>40421.0</c:v>
                </c:pt>
                <c:pt idx="822">
                  <c:v>40423.0</c:v>
                </c:pt>
                <c:pt idx="823">
                  <c:v>40429.0</c:v>
                </c:pt>
                <c:pt idx="824">
                  <c:v>40434.0</c:v>
                </c:pt>
                <c:pt idx="825">
                  <c:v>40366.0</c:v>
                </c:pt>
                <c:pt idx="826">
                  <c:v>40372.0</c:v>
                </c:pt>
                <c:pt idx="827">
                  <c:v>40405.0</c:v>
                </c:pt>
                <c:pt idx="828">
                  <c:v>40410.0</c:v>
                </c:pt>
                <c:pt idx="829">
                  <c:v>40421.0</c:v>
                </c:pt>
                <c:pt idx="830">
                  <c:v>40423.0</c:v>
                </c:pt>
                <c:pt idx="831">
                  <c:v>40429.0</c:v>
                </c:pt>
                <c:pt idx="832">
                  <c:v>40434.0</c:v>
                </c:pt>
                <c:pt idx="833">
                  <c:v>40350.0</c:v>
                </c:pt>
                <c:pt idx="834">
                  <c:v>40366.0</c:v>
                </c:pt>
                <c:pt idx="835">
                  <c:v>40405.0</c:v>
                </c:pt>
                <c:pt idx="836">
                  <c:v>40410.0</c:v>
                </c:pt>
                <c:pt idx="837">
                  <c:v>40421.0</c:v>
                </c:pt>
                <c:pt idx="838">
                  <c:v>40423.0</c:v>
                </c:pt>
                <c:pt idx="839">
                  <c:v>40429.0</c:v>
                </c:pt>
                <c:pt idx="840">
                  <c:v>40434.0</c:v>
                </c:pt>
                <c:pt idx="841">
                  <c:v>40359.0</c:v>
                </c:pt>
                <c:pt idx="842">
                  <c:v>40361.0</c:v>
                </c:pt>
                <c:pt idx="843">
                  <c:v>40366.0</c:v>
                </c:pt>
                <c:pt idx="844">
                  <c:v>40417.0</c:v>
                </c:pt>
                <c:pt idx="845">
                  <c:v>40366.0</c:v>
                </c:pt>
                <c:pt idx="846">
                  <c:v>40418.0</c:v>
                </c:pt>
                <c:pt idx="847">
                  <c:v>40359.0</c:v>
                </c:pt>
                <c:pt idx="848">
                  <c:v>40366.0</c:v>
                </c:pt>
                <c:pt idx="849">
                  <c:v>40359.0</c:v>
                </c:pt>
                <c:pt idx="850">
                  <c:v>40366.0</c:v>
                </c:pt>
                <c:pt idx="851">
                  <c:v>40384.0</c:v>
                </c:pt>
                <c:pt idx="852">
                  <c:v>40403.0</c:v>
                </c:pt>
                <c:pt idx="853">
                  <c:v>40418.0</c:v>
                </c:pt>
                <c:pt idx="854">
                  <c:v>40380.0</c:v>
                </c:pt>
                <c:pt idx="855">
                  <c:v>40386.0</c:v>
                </c:pt>
                <c:pt idx="856">
                  <c:v>40351.0</c:v>
                </c:pt>
                <c:pt idx="857">
                  <c:v>40353.0</c:v>
                </c:pt>
                <c:pt idx="858">
                  <c:v>40386.0</c:v>
                </c:pt>
                <c:pt idx="859">
                  <c:v>40392.0</c:v>
                </c:pt>
                <c:pt idx="860">
                  <c:v>40282.0</c:v>
                </c:pt>
                <c:pt idx="861">
                  <c:v>40418.0</c:v>
                </c:pt>
                <c:pt idx="862">
                  <c:v>40282.0</c:v>
                </c:pt>
                <c:pt idx="863">
                  <c:v>40310.0</c:v>
                </c:pt>
                <c:pt idx="864">
                  <c:v>40282.0</c:v>
                </c:pt>
                <c:pt idx="865">
                  <c:v>40282.0</c:v>
                </c:pt>
                <c:pt idx="866">
                  <c:v>40355.0</c:v>
                </c:pt>
                <c:pt idx="867">
                  <c:v>40257.0</c:v>
                </c:pt>
                <c:pt idx="868">
                  <c:v>40304.0</c:v>
                </c:pt>
                <c:pt idx="869">
                  <c:v>40320.0</c:v>
                </c:pt>
                <c:pt idx="870">
                  <c:v>40344.0</c:v>
                </c:pt>
                <c:pt idx="871">
                  <c:v>40405.0</c:v>
                </c:pt>
                <c:pt idx="872">
                  <c:v>40424.0</c:v>
                </c:pt>
                <c:pt idx="873">
                  <c:v>40338.0</c:v>
                </c:pt>
                <c:pt idx="874">
                  <c:v>40227.0</c:v>
                </c:pt>
                <c:pt idx="875">
                  <c:v>40234.0</c:v>
                </c:pt>
                <c:pt idx="876">
                  <c:v>40275.0</c:v>
                </c:pt>
                <c:pt idx="877">
                  <c:v>40253.0</c:v>
                </c:pt>
                <c:pt idx="878">
                  <c:v>40406.0</c:v>
                </c:pt>
                <c:pt idx="879">
                  <c:v>40264.0</c:v>
                </c:pt>
                <c:pt idx="880">
                  <c:v>40297.0</c:v>
                </c:pt>
                <c:pt idx="881">
                  <c:v>40291.0</c:v>
                </c:pt>
                <c:pt idx="882">
                  <c:v>40315.0</c:v>
                </c:pt>
                <c:pt idx="883">
                  <c:v>40422.0</c:v>
                </c:pt>
                <c:pt idx="884">
                  <c:v>40313.0</c:v>
                </c:pt>
                <c:pt idx="885">
                  <c:v>40276.0</c:v>
                </c:pt>
                <c:pt idx="886">
                  <c:v>40204.0</c:v>
                </c:pt>
                <c:pt idx="887">
                  <c:v>40349.0</c:v>
                </c:pt>
                <c:pt idx="888">
                  <c:v>40295.0</c:v>
                </c:pt>
                <c:pt idx="889">
                  <c:v>40224.0</c:v>
                </c:pt>
                <c:pt idx="890">
                  <c:v>40262.0</c:v>
                </c:pt>
                <c:pt idx="891">
                  <c:v>40311.0</c:v>
                </c:pt>
                <c:pt idx="892">
                  <c:v>40311.0</c:v>
                </c:pt>
                <c:pt idx="893">
                  <c:v>40311.0</c:v>
                </c:pt>
                <c:pt idx="894">
                  <c:v>40311.0</c:v>
                </c:pt>
                <c:pt idx="895">
                  <c:v>40311.0</c:v>
                </c:pt>
                <c:pt idx="896">
                  <c:v>40210.0</c:v>
                </c:pt>
                <c:pt idx="897">
                  <c:v>40311.0</c:v>
                </c:pt>
                <c:pt idx="898">
                  <c:v>40295.0</c:v>
                </c:pt>
                <c:pt idx="899">
                  <c:v>40308.0</c:v>
                </c:pt>
                <c:pt idx="900">
                  <c:v>40319.0</c:v>
                </c:pt>
                <c:pt idx="901">
                  <c:v>40263.0</c:v>
                </c:pt>
                <c:pt idx="902">
                  <c:v>40083.0</c:v>
                </c:pt>
                <c:pt idx="903">
                  <c:v>40143.0</c:v>
                </c:pt>
                <c:pt idx="904">
                  <c:v>40300.0</c:v>
                </c:pt>
                <c:pt idx="905">
                  <c:v>40309.0</c:v>
                </c:pt>
                <c:pt idx="906">
                  <c:v>40300.0</c:v>
                </c:pt>
                <c:pt idx="907">
                  <c:v>40300.0</c:v>
                </c:pt>
                <c:pt idx="908">
                  <c:v>40421.0</c:v>
                </c:pt>
                <c:pt idx="909">
                  <c:v>40416.0</c:v>
                </c:pt>
                <c:pt idx="910">
                  <c:v>40421.0</c:v>
                </c:pt>
                <c:pt idx="911">
                  <c:v>40421.0</c:v>
                </c:pt>
                <c:pt idx="912">
                  <c:v>40421.0</c:v>
                </c:pt>
                <c:pt idx="913">
                  <c:v>40421.0</c:v>
                </c:pt>
                <c:pt idx="914">
                  <c:v>40387.0</c:v>
                </c:pt>
                <c:pt idx="915">
                  <c:v>40374.0</c:v>
                </c:pt>
                <c:pt idx="916">
                  <c:v>40377.0</c:v>
                </c:pt>
                <c:pt idx="917">
                  <c:v>40378.0</c:v>
                </c:pt>
                <c:pt idx="918">
                  <c:v>40379.0</c:v>
                </c:pt>
                <c:pt idx="919">
                  <c:v>40381.0</c:v>
                </c:pt>
                <c:pt idx="920">
                  <c:v>40382.0</c:v>
                </c:pt>
                <c:pt idx="921">
                  <c:v>40383.0</c:v>
                </c:pt>
                <c:pt idx="922">
                  <c:v>40390.0</c:v>
                </c:pt>
                <c:pt idx="923">
                  <c:v>40391.0</c:v>
                </c:pt>
                <c:pt idx="924">
                  <c:v>40276.0</c:v>
                </c:pt>
                <c:pt idx="925">
                  <c:v>40277.0</c:v>
                </c:pt>
                <c:pt idx="926">
                  <c:v>40280.0</c:v>
                </c:pt>
                <c:pt idx="927">
                  <c:v>40304.0</c:v>
                </c:pt>
                <c:pt idx="928">
                  <c:v>40310.0</c:v>
                </c:pt>
                <c:pt idx="929">
                  <c:v>40311.0</c:v>
                </c:pt>
                <c:pt idx="930">
                  <c:v>40312.0</c:v>
                </c:pt>
                <c:pt idx="931">
                  <c:v>40403.0</c:v>
                </c:pt>
                <c:pt idx="932">
                  <c:v>40259.0</c:v>
                </c:pt>
                <c:pt idx="933">
                  <c:v>40259.0</c:v>
                </c:pt>
                <c:pt idx="934">
                  <c:v>40268.0</c:v>
                </c:pt>
                <c:pt idx="935">
                  <c:v>40234.0</c:v>
                </c:pt>
                <c:pt idx="936">
                  <c:v>40234.0</c:v>
                </c:pt>
                <c:pt idx="937">
                  <c:v>40234.0</c:v>
                </c:pt>
                <c:pt idx="938">
                  <c:v>40234.0</c:v>
                </c:pt>
                <c:pt idx="939">
                  <c:v>40234.0</c:v>
                </c:pt>
                <c:pt idx="940">
                  <c:v>40234.0</c:v>
                </c:pt>
                <c:pt idx="941">
                  <c:v>40234.0</c:v>
                </c:pt>
                <c:pt idx="942">
                  <c:v>40234.0</c:v>
                </c:pt>
                <c:pt idx="943">
                  <c:v>40275.0</c:v>
                </c:pt>
                <c:pt idx="944">
                  <c:v>40275.0</c:v>
                </c:pt>
                <c:pt idx="945">
                  <c:v>40275.0</c:v>
                </c:pt>
                <c:pt idx="946">
                  <c:v>40275.0</c:v>
                </c:pt>
                <c:pt idx="947">
                  <c:v>40275.0</c:v>
                </c:pt>
                <c:pt idx="948">
                  <c:v>40275.0</c:v>
                </c:pt>
                <c:pt idx="949">
                  <c:v>40275.0</c:v>
                </c:pt>
                <c:pt idx="950">
                  <c:v>40253.0</c:v>
                </c:pt>
                <c:pt idx="951">
                  <c:v>40253.0</c:v>
                </c:pt>
                <c:pt idx="952">
                  <c:v>40253.0</c:v>
                </c:pt>
                <c:pt idx="953">
                  <c:v>40253.0</c:v>
                </c:pt>
                <c:pt idx="954">
                  <c:v>40253.0</c:v>
                </c:pt>
                <c:pt idx="955">
                  <c:v>40253.0</c:v>
                </c:pt>
                <c:pt idx="956">
                  <c:v>40253.0</c:v>
                </c:pt>
                <c:pt idx="957">
                  <c:v>40253.0</c:v>
                </c:pt>
                <c:pt idx="958">
                  <c:v>40403.0</c:v>
                </c:pt>
                <c:pt idx="959">
                  <c:v>40273.0</c:v>
                </c:pt>
                <c:pt idx="960">
                  <c:v>40273.0</c:v>
                </c:pt>
                <c:pt idx="961">
                  <c:v>40273.0</c:v>
                </c:pt>
                <c:pt idx="962">
                  <c:v>40273.0</c:v>
                </c:pt>
                <c:pt idx="963">
                  <c:v>40273.0</c:v>
                </c:pt>
                <c:pt idx="964">
                  <c:v>40273.0</c:v>
                </c:pt>
                <c:pt idx="965">
                  <c:v>40263.0</c:v>
                </c:pt>
                <c:pt idx="966">
                  <c:v>40263.0</c:v>
                </c:pt>
                <c:pt idx="967">
                  <c:v>40263.0</c:v>
                </c:pt>
                <c:pt idx="968">
                  <c:v>40263.0</c:v>
                </c:pt>
                <c:pt idx="969">
                  <c:v>40263.0</c:v>
                </c:pt>
                <c:pt idx="970">
                  <c:v>40263.0</c:v>
                </c:pt>
                <c:pt idx="971">
                  <c:v>40263.0</c:v>
                </c:pt>
                <c:pt idx="972">
                  <c:v>40263.0</c:v>
                </c:pt>
                <c:pt idx="973">
                  <c:v>40263.0</c:v>
                </c:pt>
                <c:pt idx="974">
                  <c:v>40263.0</c:v>
                </c:pt>
                <c:pt idx="975">
                  <c:v>40263.0</c:v>
                </c:pt>
                <c:pt idx="976">
                  <c:v>40263.0</c:v>
                </c:pt>
                <c:pt idx="977">
                  <c:v>40263.0</c:v>
                </c:pt>
                <c:pt idx="978">
                  <c:v>40263.0</c:v>
                </c:pt>
                <c:pt idx="979">
                  <c:v>40263.0</c:v>
                </c:pt>
                <c:pt idx="980">
                  <c:v>40263.0</c:v>
                </c:pt>
                <c:pt idx="981">
                  <c:v>40263.0</c:v>
                </c:pt>
                <c:pt idx="982">
                  <c:v>40263.0</c:v>
                </c:pt>
                <c:pt idx="983">
                  <c:v>40263.0</c:v>
                </c:pt>
                <c:pt idx="984">
                  <c:v>40263.0</c:v>
                </c:pt>
                <c:pt idx="985">
                  <c:v>40263.0</c:v>
                </c:pt>
                <c:pt idx="986">
                  <c:v>40263.0</c:v>
                </c:pt>
                <c:pt idx="987">
                  <c:v>40263.0</c:v>
                </c:pt>
                <c:pt idx="988">
                  <c:v>40263.0</c:v>
                </c:pt>
                <c:pt idx="989">
                  <c:v>40263.0</c:v>
                </c:pt>
                <c:pt idx="990">
                  <c:v>40263.0</c:v>
                </c:pt>
                <c:pt idx="991">
                  <c:v>40263.0</c:v>
                </c:pt>
                <c:pt idx="992">
                  <c:v>40263.0</c:v>
                </c:pt>
                <c:pt idx="993">
                  <c:v>40263.0</c:v>
                </c:pt>
                <c:pt idx="994">
                  <c:v>40263.0</c:v>
                </c:pt>
                <c:pt idx="995">
                  <c:v>40263.0</c:v>
                </c:pt>
                <c:pt idx="996">
                  <c:v>40263.0</c:v>
                </c:pt>
                <c:pt idx="997">
                  <c:v>40263.0</c:v>
                </c:pt>
                <c:pt idx="998">
                  <c:v>40263.0</c:v>
                </c:pt>
                <c:pt idx="999">
                  <c:v>40263.0</c:v>
                </c:pt>
                <c:pt idx="1000">
                  <c:v>40263.0</c:v>
                </c:pt>
                <c:pt idx="1001">
                  <c:v>40263.0</c:v>
                </c:pt>
                <c:pt idx="1002">
                  <c:v>40263.0</c:v>
                </c:pt>
                <c:pt idx="1003">
                  <c:v>40263.0</c:v>
                </c:pt>
                <c:pt idx="1004">
                  <c:v>40263.0</c:v>
                </c:pt>
                <c:pt idx="1005">
                  <c:v>40263.0</c:v>
                </c:pt>
                <c:pt idx="1006">
                  <c:v>40263.0</c:v>
                </c:pt>
                <c:pt idx="1007">
                  <c:v>40263.0</c:v>
                </c:pt>
                <c:pt idx="1008">
                  <c:v>40263.0</c:v>
                </c:pt>
                <c:pt idx="1009">
                  <c:v>40263.0</c:v>
                </c:pt>
                <c:pt idx="1010">
                  <c:v>40263.0</c:v>
                </c:pt>
                <c:pt idx="1011">
                  <c:v>40263.0</c:v>
                </c:pt>
                <c:pt idx="1012">
                  <c:v>40263.0</c:v>
                </c:pt>
                <c:pt idx="1013">
                  <c:v>40263.0</c:v>
                </c:pt>
                <c:pt idx="1014">
                  <c:v>40263.0</c:v>
                </c:pt>
                <c:pt idx="1015">
                  <c:v>40263.0</c:v>
                </c:pt>
                <c:pt idx="1016">
                  <c:v>40263.0</c:v>
                </c:pt>
                <c:pt idx="1017">
                  <c:v>40263.0</c:v>
                </c:pt>
                <c:pt idx="1018">
                  <c:v>40263.0</c:v>
                </c:pt>
                <c:pt idx="1019">
                  <c:v>40263.0</c:v>
                </c:pt>
                <c:pt idx="1020">
                  <c:v>40263.0</c:v>
                </c:pt>
                <c:pt idx="1021">
                  <c:v>40263.0</c:v>
                </c:pt>
                <c:pt idx="1022">
                  <c:v>40263.0</c:v>
                </c:pt>
                <c:pt idx="1023">
                  <c:v>40263.0</c:v>
                </c:pt>
                <c:pt idx="1024">
                  <c:v>40263.0</c:v>
                </c:pt>
                <c:pt idx="1025">
                  <c:v>40263.0</c:v>
                </c:pt>
                <c:pt idx="1026">
                  <c:v>40263.0</c:v>
                </c:pt>
                <c:pt idx="1027">
                  <c:v>40263.0</c:v>
                </c:pt>
                <c:pt idx="1028">
                  <c:v>40263.0</c:v>
                </c:pt>
                <c:pt idx="1029">
                  <c:v>40263.0</c:v>
                </c:pt>
                <c:pt idx="1030">
                  <c:v>40263.0</c:v>
                </c:pt>
                <c:pt idx="1031">
                  <c:v>40263.0</c:v>
                </c:pt>
                <c:pt idx="1032">
                  <c:v>40263.0</c:v>
                </c:pt>
                <c:pt idx="1033">
                  <c:v>40263.0</c:v>
                </c:pt>
                <c:pt idx="1034">
                  <c:v>40263.0</c:v>
                </c:pt>
                <c:pt idx="1035">
                  <c:v>40263.0</c:v>
                </c:pt>
                <c:pt idx="1036">
                  <c:v>40263.0</c:v>
                </c:pt>
                <c:pt idx="1037">
                  <c:v>40263.0</c:v>
                </c:pt>
                <c:pt idx="1038">
                  <c:v>40263.0</c:v>
                </c:pt>
                <c:pt idx="1039">
                  <c:v>40263.0</c:v>
                </c:pt>
                <c:pt idx="1040">
                  <c:v>40263.0</c:v>
                </c:pt>
                <c:pt idx="1041">
                  <c:v>40263.0</c:v>
                </c:pt>
                <c:pt idx="1042">
                  <c:v>40263.0</c:v>
                </c:pt>
                <c:pt idx="1043">
                  <c:v>40263.0</c:v>
                </c:pt>
                <c:pt idx="1044">
                  <c:v>40263.0</c:v>
                </c:pt>
                <c:pt idx="1045">
                  <c:v>40263.0</c:v>
                </c:pt>
                <c:pt idx="1046">
                  <c:v>40263.0</c:v>
                </c:pt>
                <c:pt idx="1047">
                  <c:v>40263.0</c:v>
                </c:pt>
                <c:pt idx="1048">
                  <c:v>40263.0</c:v>
                </c:pt>
                <c:pt idx="1049">
                  <c:v>40263.0</c:v>
                </c:pt>
                <c:pt idx="1050">
                  <c:v>40263.0</c:v>
                </c:pt>
                <c:pt idx="1051">
                  <c:v>40263.0</c:v>
                </c:pt>
                <c:pt idx="1052">
                  <c:v>40263.0</c:v>
                </c:pt>
                <c:pt idx="1053">
                  <c:v>40263.0</c:v>
                </c:pt>
                <c:pt idx="1054">
                  <c:v>40263.0</c:v>
                </c:pt>
                <c:pt idx="1055">
                  <c:v>40263.0</c:v>
                </c:pt>
                <c:pt idx="1056">
                  <c:v>40263.0</c:v>
                </c:pt>
                <c:pt idx="1057">
                  <c:v>40263.0</c:v>
                </c:pt>
                <c:pt idx="1058">
                  <c:v>40263.0</c:v>
                </c:pt>
                <c:pt idx="1059">
                  <c:v>40263.0</c:v>
                </c:pt>
                <c:pt idx="1060">
                  <c:v>40263.0</c:v>
                </c:pt>
                <c:pt idx="1061">
                  <c:v>40263.0</c:v>
                </c:pt>
                <c:pt idx="1062">
                  <c:v>40263.0</c:v>
                </c:pt>
                <c:pt idx="1063">
                  <c:v>40263.0</c:v>
                </c:pt>
                <c:pt idx="1064">
                  <c:v>40263.0</c:v>
                </c:pt>
                <c:pt idx="1065">
                  <c:v>40263.0</c:v>
                </c:pt>
                <c:pt idx="1066">
                  <c:v>40263.0</c:v>
                </c:pt>
                <c:pt idx="1067">
                  <c:v>40263.0</c:v>
                </c:pt>
                <c:pt idx="1068">
                  <c:v>40263.0</c:v>
                </c:pt>
                <c:pt idx="1069">
                  <c:v>40263.0</c:v>
                </c:pt>
                <c:pt idx="1070">
                  <c:v>40263.0</c:v>
                </c:pt>
                <c:pt idx="1071">
                  <c:v>40263.0</c:v>
                </c:pt>
                <c:pt idx="1072">
                  <c:v>40263.0</c:v>
                </c:pt>
                <c:pt idx="1073">
                  <c:v>40263.0</c:v>
                </c:pt>
                <c:pt idx="1074">
                  <c:v>40263.0</c:v>
                </c:pt>
                <c:pt idx="1075">
                  <c:v>40263.0</c:v>
                </c:pt>
                <c:pt idx="1076">
                  <c:v>40263.0</c:v>
                </c:pt>
                <c:pt idx="1077">
                  <c:v>40263.0</c:v>
                </c:pt>
                <c:pt idx="1078">
                  <c:v>40263.0</c:v>
                </c:pt>
                <c:pt idx="1079">
                  <c:v>40263.0</c:v>
                </c:pt>
                <c:pt idx="1080">
                  <c:v>40263.0</c:v>
                </c:pt>
                <c:pt idx="1081">
                  <c:v>40263.0</c:v>
                </c:pt>
                <c:pt idx="1082">
                  <c:v>40263.0</c:v>
                </c:pt>
                <c:pt idx="1083">
                  <c:v>40263.0</c:v>
                </c:pt>
                <c:pt idx="1084">
                  <c:v>40263.0</c:v>
                </c:pt>
                <c:pt idx="1085">
                  <c:v>40263.0</c:v>
                </c:pt>
                <c:pt idx="1086">
                  <c:v>40263.0</c:v>
                </c:pt>
                <c:pt idx="1087">
                  <c:v>40263.0</c:v>
                </c:pt>
                <c:pt idx="1088">
                  <c:v>40263.0</c:v>
                </c:pt>
                <c:pt idx="1089">
                  <c:v>40263.0</c:v>
                </c:pt>
                <c:pt idx="1090">
                  <c:v>40263.0</c:v>
                </c:pt>
                <c:pt idx="1091">
                  <c:v>40263.0</c:v>
                </c:pt>
                <c:pt idx="1092">
                  <c:v>40263.0</c:v>
                </c:pt>
                <c:pt idx="1093">
                  <c:v>40263.0</c:v>
                </c:pt>
                <c:pt idx="1094">
                  <c:v>40263.0</c:v>
                </c:pt>
                <c:pt idx="1095">
                  <c:v>40263.0</c:v>
                </c:pt>
                <c:pt idx="1096">
                  <c:v>40263.0</c:v>
                </c:pt>
                <c:pt idx="1097">
                  <c:v>40263.0</c:v>
                </c:pt>
                <c:pt idx="1098">
                  <c:v>40263.0</c:v>
                </c:pt>
                <c:pt idx="1099">
                  <c:v>40263.0</c:v>
                </c:pt>
                <c:pt idx="1100">
                  <c:v>40263.0</c:v>
                </c:pt>
                <c:pt idx="1101">
                  <c:v>40263.0</c:v>
                </c:pt>
                <c:pt idx="1102">
                  <c:v>40263.0</c:v>
                </c:pt>
                <c:pt idx="1103">
                  <c:v>40263.0</c:v>
                </c:pt>
                <c:pt idx="1104">
                  <c:v>40263.0</c:v>
                </c:pt>
                <c:pt idx="1105">
                  <c:v>40263.0</c:v>
                </c:pt>
                <c:pt idx="1106">
                  <c:v>40263.0</c:v>
                </c:pt>
                <c:pt idx="1107">
                  <c:v>40263.0</c:v>
                </c:pt>
                <c:pt idx="1108">
                  <c:v>40263.0</c:v>
                </c:pt>
                <c:pt idx="1109">
                  <c:v>40263.0</c:v>
                </c:pt>
                <c:pt idx="1110">
                  <c:v>40263.0</c:v>
                </c:pt>
                <c:pt idx="1111">
                  <c:v>40263.0</c:v>
                </c:pt>
                <c:pt idx="1112">
                  <c:v>40263.0</c:v>
                </c:pt>
                <c:pt idx="1113">
                  <c:v>40263.0</c:v>
                </c:pt>
                <c:pt idx="1114">
                  <c:v>40263.0</c:v>
                </c:pt>
                <c:pt idx="1115">
                  <c:v>40263.0</c:v>
                </c:pt>
                <c:pt idx="1116">
                  <c:v>40263.0</c:v>
                </c:pt>
                <c:pt idx="1117">
                  <c:v>40263.0</c:v>
                </c:pt>
                <c:pt idx="1118">
                  <c:v>40263.0</c:v>
                </c:pt>
                <c:pt idx="1119">
                  <c:v>40263.0</c:v>
                </c:pt>
                <c:pt idx="1120">
                  <c:v>40263.0</c:v>
                </c:pt>
                <c:pt idx="1121">
                  <c:v>40263.0</c:v>
                </c:pt>
                <c:pt idx="1122">
                  <c:v>40263.0</c:v>
                </c:pt>
                <c:pt idx="1123">
                  <c:v>40263.0</c:v>
                </c:pt>
                <c:pt idx="1124">
                  <c:v>40263.0</c:v>
                </c:pt>
                <c:pt idx="1125">
                  <c:v>40263.0</c:v>
                </c:pt>
                <c:pt idx="1126">
                  <c:v>40263.0</c:v>
                </c:pt>
                <c:pt idx="1127">
                  <c:v>40263.0</c:v>
                </c:pt>
                <c:pt idx="1128">
                  <c:v>40263.0</c:v>
                </c:pt>
                <c:pt idx="1129">
                  <c:v>40263.0</c:v>
                </c:pt>
                <c:pt idx="1130">
                  <c:v>40263.0</c:v>
                </c:pt>
                <c:pt idx="1131">
                  <c:v>40263.0</c:v>
                </c:pt>
                <c:pt idx="1132">
                  <c:v>40263.0</c:v>
                </c:pt>
                <c:pt idx="1133">
                  <c:v>40263.0</c:v>
                </c:pt>
                <c:pt idx="1134">
                  <c:v>40263.0</c:v>
                </c:pt>
                <c:pt idx="1135">
                  <c:v>40263.0</c:v>
                </c:pt>
                <c:pt idx="1136">
                  <c:v>40263.0</c:v>
                </c:pt>
                <c:pt idx="1137">
                  <c:v>40263.0</c:v>
                </c:pt>
                <c:pt idx="1138">
                  <c:v>40263.0</c:v>
                </c:pt>
                <c:pt idx="1139">
                  <c:v>40263.0</c:v>
                </c:pt>
                <c:pt idx="1140">
                  <c:v>40263.0</c:v>
                </c:pt>
                <c:pt idx="1141">
                  <c:v>40263.0</c:v>
                </c:pt>
                <c:pt idx="1142">
                  <c:v>40263.0</c:v>
                </c:pt>
                <c:pt idx="1143">
                  <c:v>40263.0</c:v>
                </c:pt>
                <c:pt idx="1144">
                  <c:v>40263.0</c:v>
                </c:pt>
                <c:pt idx="1145">
                  <c:v>40263.0</c:v>
                </c:pt>
                <c:pt idx="1146">
                  <c:v>40263.0</c:v>
                </c:pt>
                <c:pt idx="1147">
                  <c:v>40263.0</c:v>
                </c:pt>
                <c:pt idx="1148">
                  <c:v>40263.0</c:v>
                </c:pt>
                <c:pt idx="1149">
                  <c:v>40263.0</c:v>
                </c:pt>
                <c:pt idx="1150">
                  <c:v>40263.0</c:v>
                </c:pt>
                <c:pt idx="1151">
                  <c:v>40263.0</c:v>
                </c:pt>
                <c:pt idx="1152">
                  <c:v>40263.0</c:v>
                </c:pt>
                <c:pt idx="1153">
                  <c:v>40263.0</c:v>
                </c:pt>
                <c:pt idx="1154">
                  <c:v>40263.0</c:v>
                </c:pt>
                <c:pt idx="1155">
                  <c:v>40263.0</c:v>
                </c:pt>
                <c:pt idx="1156">
                  <c:v>40263.0</c:v>
                </c:pt>
                <c:pt idx="1157">
                  <c:v>40263.0</c:v>
                </c:pt>
                <c:pt idx="1158">
                  <c:v>40263.0</c:v>
                </c:pt>
                <c:pt idx="1159">
                  <c:v>40263.0</c:v>
                </c:pt>
                <c:pt idx="1160">
                  <c:v>40263.0</c:v>
                </c:pt>
                <c:pt idx="1161">
                  <c:v>40263.0</c:v>
                </c:pt>
                <c:pt idx="1162">
                  <c:v>40263.0</c:v>
                </c:pt>
                <c:pt idx="1163">
                  <c:v>40263.0</c:v>
                </c:pt>
                <c:pt idx="1164">
                  <c:v>40263.0</c:v>
                </c:pt>
                <c:pt idx="1165">
                  <c:v>40263.0</c:v>
                </c:pt>
                <c:pt idx="1166">
                  <c:v>40263.0</c:v>
                </c:pt>
                <c:pt idx="1167">
                  <c:v>40263.0</c:v>
                </c:pt>
                <c:pt idx="1168">
                  <c:v>40263.0</c:v>
                </c:pt>
                <c:pt idx="1169">
                  <c:v>40263.0</c:v>
                </c:pt>
                <c:pt idx="1170">
                  <c:v>40263.0</c:v>
                </c:pt>
                <c:pt idx="1171">
                  <c:v>40263.0</c:v>
                </c:pt>
                <c:pt idx="1172">
                  <c:v>40263.0</c:v>
                </c:pt>
                <c:pt idx="1173">
                  <c:v>40263.0</c:v>
                </c:pt>
                <c:pt idx="1174">
                  <c:v>40263.0</c:v>
                </c:pt>
                <c:pt idx="1175">
                  <c:v>40263.0</c:v>
                </c:pt>
                <c:pt idx="1176">
                  <c:v>40263.0</c:v>
                </c:pt>
                <c:pt idx="1177">
                  <c:v>40263.0</c:v>
                </c:pt>
                <c:pt idx="1178">
                  <c:v>40263.0</c:v>
                </c:pt>
                <c:pt idx="1179">
                  <c:v>40263.0</c:v>
                </c:pt>
                <c:pt idx="1180">
                  <c:v>40263.0</c:v>
                </c:pt>
                <c:pt idx="1181">
                  <c:v>40263.0</c:v>
                </c:pt>
                <c:pt idx="1182">
                  <c:v>40263.0</c:v>
                </c:pt>
                <c:pt idx="1183">
                  <c:v>40263.0</c:v>
                </c:pt>
                <c:pt idx="1184">
                  <c:v>40263.0</c:v>
                </c:pt>
                <c:pt idx="1185">
                  <c:v>40263.0</c:v>
                </c:pt>
                <c:pt idx="1186">
                  <c:v>40263.0</c:v>
                </c:pt>
                <c:pt idx="1187">
                  <c:v>40263.0</c:v>
                </c:pt>
                <c:pt idx="1188">
                  <c:v>40263.0</c:v>
                </c:pt>
                <c:pt idx="1189">
                  <c:v>40263.0</c:v>
                </c:pt>
                <c:pt idx="1190">
                  <c:v>40263.0</c:v>
                </c:pt>
                <c:pt idx="1191">
                  <c:v>40263.0</c:v>
                </c:pt>
                <c:pt idx="1192">
                  <c:v>40263.0</c:v>
                </c:pt>
                <c:pt idx="1193">
                  <c:v>40263.0</c:v>
                </c:pt>
                <c:pt idx="1194">
                  <c:v>40263.0</c:v>
                </c:pt>
                <c:pt idx="1195">
                  <c:v>40263.0</c:v>
                </c:pt>
                <c:pt idx="1196">
                  <c:v>40263.0</c:v>
                </c:pt>
                <c:pt idx="1197">
                  <c:v>40263.0</c:v>
                </c:pt>
                <c:pt idx="1198">
                  <c:v>40263.0</c:v>
                </c:pt>
                <c:pt idx="1199">
                  <c:v>40263.0</c:v>
                </c:pt>
                <c:pt idx="1200">
                  <c:v>40263.0</c:v>
                </c:pt>
                <c:pt idx="1201">
                  <c:v>40263.0</c:v>
                </c:pt>
                <c:pt idx="1202">
                  <c:v>40263.0</c:v>
                </c:pt>
                <c:pt idx="1203">
                  <c:v>40263.0</c:v>
                </c:pt>
                <c:pt idx="1204">
                  <c:v>40263.0</c:v>
                </c:pt>
                <c:pt idx="1205">
                  <c:v>40263.0</c:v>
                </c:pt>
                <c:pt idx="1206">
                  <c:v>40263.0</c:v>
                </c:pt>
                <c:pt idx="1207">
                  <c:v>40263.0</c:v>
                </c:pt>
                <c:pt idx="1208">
                  <c:v>40263.0</c:v>
                </c:pt>
                <c:pt idx="1209">
                  <c:v>40263.0</c:v>
                </c:pt>
                <c:pt idx="1210">
                  <c:v>40263.0</c:v>
                </c:pt>
                <c:pt idx="1211">
                  <c:v>40263.0</c:v>
                </c:pt>
                <c:pt idx="1212">
                  <c:v>40263.0</c:v>
                </c:pt>
                <c:pt idx="1213">
                  <c:v>40263.0</c:v>
                </c:pt>
                <c:pt idx="1214">
                  <c:v>40263.0</c:v>
                </c:pt>
                <c:pt idx="1215">
                  <c:v>40263.0</c:v>
                </c:pt>
                <c:pt idx="1216">
                  <c:v>40263.0</c:v>
                </c:pt>
                <c:pt idx="1217">
                  <c:v>40263.0</c:v>
                </c:pt>
                <c:pt idx="1218">
                  <c:v>40263.0</c:v>
                </c:pt>
                <c:pt idx="1219">
                  <c:v>40263.0</c:v>
                </c:pt>
                <c:pt idx="1220">
                  <c:v>40295.0</c:v>
                </c:pt>
                <c:pt idx="1221">
                  <c:v>40263.0</c:v>
                </c:pt>
                <c:pt idx="1222">
                  <c:v>40295.0</c:v>
                </c:pt>
                <c:pt idx="1223">
                  <c:v>40295.0</c:v>
                </c:pt>
                <c:pt idx="1224">
                  <c:v>40309.0</c:v>
                </c:pt>
                <c:pt idx="1225">
                  <c:v>40295.0</c:v>
                </c:pt>
                <c:pt idx="1226">
                  <c:v>40309.0</c:v>
                </c:pt>
                <c:pt idx="1227">
                  <c:v>40308.0</c:v>
                </c:pt>
                <c:pt idx="1228">
                  <c:v>40308.0</c:v>
                </c:pt>
                <c:pt idx="1229">
                  <c:v>40295.0</c:v>
                </c:pt>
                <c:pt idx="1230">
                  <c:v>40308.0</c:v>
                </c:pt>
                <c:pt idx="1231">
                  <c:v>40308.0</c:v>
                </c:pt>
                <c:pt idx="1232">
                  <c:v>40309.0</c:v>
                </c:pt>
                <c:pt idx="1233">
                  <c:v>40309.0</c:v>
                </c:pt>
                <c:pt idx="1234">
                  <c:v>40309.0</c:v>
                </c:pt>
                <c:pt idx="1235">
                  <c:v>40308.0</c:v>
                </c:pt>
                <c:pt idx="1236">
                  <c:v>40308.0</c:v>
                </c:pt>
                <c:pt idx="1237">
                  <c:v>40308.0</c:v>
                </c:pt>
                <c:pt idx="1238">
                  <c:v>40308.0</c:v>
                </c:pt>
                <c:pt idx="1239">
                  <c:v>40295.0</c:v>
                </c:pt>
                <c:pt idx="1240">
                  <c:v>40295.0</c:v>
                </c:pt>
                <c:pt idx="1241">
                  <c:v>40309.0</c:v>
                </c:pt>
                <c:pt idx="1242">
                  <c:v>40295.0</c:v>
                </c:pt>
                <c:pt idx="1243">
                  <c:v>40309.0</c:v>
                </c:pt>
                <c:pt idx="1244">
                  <c:v>40295.0</c:v>
                </c:pt>
                <c:pt idx="1245">
                  <c:v>40309.0</c:v>
                </c:pt>
                <c:pt idx="1246">
                  <c:v>40308.0</c:v>
                </c:pt>
                <c:pt idx="1247">
                  <c:v>40308.0</c:v>
                </c:pt>
                <c:pt idx="1248">
                  <c:v>40308.0</c:v>
                </c:pt>
                <c:pt idx="1249">
                  <c:v>40308.0</c:v>
                </c:pt>
                <c:pt idx="1250">
                  <c:v>40309.0</c:v>
                </c:pt>
                <c:pt idx="1251">
                  <c:v>40295.0</c:v>
                </c:pt>
                <c:pt idx="1252">
                  <c:v>40309.0</c:v>
                </c:pt>
                <c:pt idx="1253">
                  <c:v>40309.0</c:v>
                </c:pt>
                <c:pt idx="1254">
                  <c:v>40308.0</c:v>
                </c:pt>
                <c:pt idx="1255">
                  <c:v>40308.0</c:v>
                </c:pt>
                <c:pt idx="1256">
                  <c:v>40308.0</c:v>
                </c:pt>
                <c:pt idx="1257">
                  <c:v>40308.0</c:v>
                </c:pt>
                <c:pt idx="1258">
                  <c:v>40295.0</c:v>
                </c:pt>
                <c:pt idx="1259">
                  <c:v>40309.0</c:v>
                </c:pt>
                <c:pt idx="1260">
                  <c:v>40295.0</c:v>
                </c:pt>
                <c:pt idx="1261">
                  <c:v>40309.0</c:v>
                </c:pt>
                <c:pt idx="1262">
                  <c:v>40295.0</c:v>
                </c:pt>
                <c:pt idx="1263">
                  <c:v>40309.0</c:v>
                </c:pt>
                <c:pt idx="1264">
                  <c:v>40295.0</c:v>
                </c:pt>
                <c:pt idx="1265">
                  <c:v>40309.0</c:v>
                </c:pt>
                <c:pt idx="1266">
                  <c:v>40308.0</c:v>
                </c:pt>
                <c:pt idx="1267">
                  <c:v>40308.0</c:v>
                </c:pt>
                <c:pt idx="1268">
                  <c:v>40273.0</c:v>
                </c:pt>
                <c:pt idx="1269">
                  <c:v>40308.0</c:v>
                </c:pt>
                <c:pt idx="1270">
                  <c:v>40308.0</c:v>
                </c:pt>
                <c:pt idx="1271">
                  <c:v>40309.0</c:v>
                </c:pt>
                <c:pt idx="1272">
                  <c:v>40295.0</c:v>
                </c:pt>
                <c:pt idx="1273">
                  <c:v>40308.0</c:v>
                </c:pt>
                <c:pt idx="1274">
                  <c:v>40308.0</c:v>
                </c:pt>
                <c:pt idx="1275">
                  <c:v>40308.0</c:v>
                </c:pt>
                <c:pt idx="1276">
                  <c:v>40295.0</c:v>
                </c:pt>
                <c:pt idx="1277">
                  <c:v>40309.0</c:v>
                </c:pt>
                <c:pt idx="1278">
                  <c:v>40309.0</c:v>
                </c:pt>
                <c:pt idx="1279">
                  <c:v>40309.0</c:v>
                </c:pt>
                <c:pt idx="1280">
                  <c:v>40308.0</c:v>
                </c:pt>
                <c:pt idx="1281">
                  <c:v>40308.0</c:v>
                </c:pt>
                <c:pt idx="1282">
                  <c:v>40295.0</c:v>
                </c:pt>
                <c:pt idx="1283">
                  <c:v>40308.0</c:v>
                </c:pt>
                <c:pt idx="1284">
                  <c:v>40308.0</c:v>
                </c:pt>
                <c:pt idx="1285">
                  <c:v>40309.0</c:v>
                </c:pt>
                <c:pt idx="1286">
                  <c:v>40309.0</c:v>
                </c:pt>
                <c:pt idx="1287">
                  <c:v>40308.0</c:v>
                </c:pt>
                <c:pt idx="1288">
                  <c:v>40308.0</c:v>
                </c:pt>
                <c:pt idx="1289">
                  <c:v>40308.0</c:v>
                </c:pt>
                <c:pt idx="1290">
                  <c:v>40257.0</c:v>
                </c:pt>
                <c:pt idx="1291">
                  <c:v>40308.0</c:v>
                </c:pt>
                <c:pt idx="1292">
                  <c:v>40295.0</c:v>
                </c:pt>
                <c:pt idx="1293">
                  <c:v>40309.0</c:v>
                </c:pt>
                <c:pt idx="1294">
                  <c:v>40295.0</c:v>
                </c:pt>
                <c:pt idx="1295">
                  <c:v>40309.0</c:v>
                </c:pt>
                <c:pt idx="1296">
                  <c:v>40295.0</c:v>
                </c:pt>
                <c:pt idx="1297">
                  <c:v>40309.0</c:v>
                </c:pt>
                <c:pt idx="1298">
                  <c:v>40295.0</c:v>
                </c:pt>
                <c:pt idx="1299">
                  <c:v>40309.0</c:v>
                </c:pt>
                <c:pt idx="1300">
                  <c:v>40308.0</c:v>
                </c:pt>
                <c:pt idx="1301">
                  <c:v>40308.0</c:v>
                </c:pt>
                <c:pt idx="1302">
                  <c:v>40308.0</c:v>
                </c:pt>
                <c:pt idx="1303">
                  <c:v>40308.0</c:v>
                </c:pt>
                <c:pt idx="1304">
                  <c:v>40309.0</c:v>
                </c:pt>
                <c:pt idx="1305">
                  <c:v>40309.0</c:v>
                </c:pt>
                <c:pt idx="1306">
                  <c:v>40295.0</c:v>
                </c:pt>
                <c:pt idx="1307">
                  <c:v>40309.0</c:v>
                </c:pt>
                <c:pt idx="1308">
                  <c:v>40308.0</c:v>
                </c:pt>
                <c:pt idx="1309">
                  <c:v>40308.0</c:v>
                </c:pt>
                <c:pt idx="1310">
                  <c:v>40308.0</c:v>
                </c:pt>
                <c:pt idx="1311">
                  <c:v>40308.0</c:v>
                </c:pt>
                <c:pt idx="1312">
                  <c:v>40295.0</c:v>
                </c:pt>
                <c:pt idx="1313">
                  <c:v>40309.0</c:v>
                </c:pt>
                <c:pt idx="1314">
                  <c:v>40309.0</c:v>
                </c:pt>
                <c:pt idx="1315">
                  <c:v>40295.0</c:v>
                </c:pt>
                <c:pt idx="1316">
                  <c:v>40309.0</c:v>
                </c:pt>
                <c:pt idx="1317">
                  <c:v>40295.0</c:v>
                </c:pt>
                <c:pt idx="1318">
                  <c:v>40309.0</c:v>
                </c:pt>
                <c:pt idx="1319">
                  <c:v>40308.0</c:v>
                </c:pt>
                <c:pt idx="1320">
                  <c:v>40308.0</c:v>
                </c:pt>
                <c:pt idx="1321">
                  <c:v>40308.0</c:v>
                </c:pt>
                <c:pt idx="1322">
                  <c:v>40308.0</c:v>
                </c:pt>
                <c:pt idx="1323">
                  <c:v>40309.0</c:v>
                </c:pt>
                <c:pt idx="1324">
                  <c:v>40309.0</c:v>
                </c:pt>
                <c:pt idx="1325">
                  <c:v>40309.0</c:v>
                </c:pt>
                <c:pt idx="1326">
                  <c:v>40295.0</c:v>
                </c:pt>
                <c:pt idx="1327">
                  <c:v>40308.0</c:v>
                </c:pt>
                <c:pt idx="1328">
                  <c:v>40308.0</c:v>
                </c:pt>
                <c:pt idx="1329">
                  <c:v>40308.0</c:v>
                </c:pt>
                <c:pt idx="1330">
                  <c:v>40308.0</c:v>
                </c:pt>
                <c:pt idx="1331">
                  <c:v>40295.0</c:v>
                </c:pt>
                <c:pt idx="1332">
                  <c:v>40309.0</c:v>
                </c:pt>
                <c:pt idx="1333">
                  <c:v>40295.0</c:v>
                </c:pt>
                <c:pt idx="1334">
                  <c:v>40295.0</c:v>
                </c:pt>
                <c:pt idx="1335">
                  <c:v>40309.0</c:v>
                </c:pt>
                <c:pt idx="1336">
                  <c:v>40295.0</c:v>
                </c:pt>
                <c:pt idx="1337">
                  <c:v>40309.0</c:v>
                </c:pt>
                <c:pt idx="1338">
                  <c:v>40308.0</c:v>
                </c:pt>
                <c:pt idx="1339">
                  <c:v>40308.0</c:v>
                </c:pt>
                <c:pt idx="1340">
                  <c:v>40295.0</c:v>
                </c:pt>
                <c:pt idx="1341">
                  <c:v>40308.0</c:v>
                </c:pt>
                <c:pt idx="1342">
                  <c:v>40308.0</c:v>
                </c:pt>
                <c:pt idx="1343">
                  <c:v>40309.0</c:v>
                </c:pt>
                <c:pt idx="1344">
                  <c:v>40308.0</c:v>
                </c:pt>
                <c:pt idx="1345">
                  <c:v>40308.0</c:v>
                </c:pt>
                <c:pt idx="1346">
                  <c:v>40308.0</c:v>
                </c:pt>
                <c:pt idx="1347">
                  <c:v>40308.0</c:v>
                </c:pt>
                <c:pt idx="1348">
                  <c:v>40309.0</c:v>
                </c:pt>
                <c:pt idx="1349">
                  <c:v>40295.0</c:v>
                </c:pt>
                <c:pt idx="1350">
                  <c:v>40309.0</c:v>
                </c:pt>
                <c:pt idx="1351">
                  <c:v>40295.0</c:v>
                </c:pt>
                <c:pt idx="1352">
                  <c:v>40309.0</c:v>
                </c:pt>
                <c:pt idx="1353">
                  <c:v>40295.0</c:v>
                </c:pt>
                <c:pt idx="1354">
                  <c:v>40309.0</c:v>
                </c:pt>
                <c:pt idx="1355">
                  <c:v>40308.0</c:v>
                </c:pt>
                <c:pt idx="1356">
                  <c:v>40308.0</c:v>
                </c:pt>
                <c:pt idx="1357">
                  <c:v>40308.0</c:v>
                </c:pt>
                <c:pt idx="1358">
                  <c:v>40308.0</c:v>
                </c:pt>
                <c:pt idx="1359">
                  <c:v>40295.0</c:v>
                </c:pt>
                <c:pt idx="1360">
                  <c:v>40309.0</c:v>
                </c:pt>
                <c:pt idx="1361">
                  <c:v>40309.0</c:v>
                </c:pt>
                <c:pt idx="1362">
                  <c:v>40273.0</c:v>
                </c:pt>
                <c:pt idx="1363">
                  <c:v>40308.0</c:v>
                </c:pt>
                <c:pt idx="1364">
                  <c:v>40308.0</c:v>
                </c:pt>
                <c:pt idx="1365">
                  <c:v>40295.0</c:v>
                </c:pt>
                <c:pt idx="1366">
                  <c:v>40308.0</c:v>
                </c:pt>
                <c:pt idx="1367">
                  <c:v>40308.0</c:v>
                </c:pt>
                <c:pt idx="1368">
                  <c:v>40309.0</c:v>
                </c:pt>
                <c:pt idx="1369">
                  <c:v>40309.0</c:v>
                </c:pt>
                <c:pt idx="1370">
                  <c:v>40295.0</c:v>
                </c:pt>
                <c:pt idx="1371">
                  <c:v>40309.0</c:v>
                </c:pt>
                <c:pt idx="1372">
                  <c:v>40308.0</c:v>
                </c:pt>
                <c:pt idx="1373">
                  <c:v>40308.0</c:v>
                </c:pt>
                <c:pt idx="1374">
                  <c:v>40308.0</c:v>
                </c:pt>
                <c:pt idx="1375">
                  <c:v>40308.0</c:v>
                </c:pt>
                <c:pt idx="1376">
                  <c:v>40309.0</c:v>
                </c:pt>
                <c:pt idx="1377">
                  <c:v>40309.0</c:v>
                </c:pt>
                <c:pt idx="1378">
                  <c:v>40295.0</c:v>
                </c:pt>
                <c:pt idx="1379">
                  <c:v>40308.0</c:v>
                </c:pt>
                <c:pt idx="1380">
                  <c:v>40295.0</c:v>
                </c:pt>
                <c:pt idx="1381">
                  <c:v>40308.0</c:v>
                </c:pt>
                <c:pt idx="1382">
                  <c:v>40308.0</c:v>
                </c:pt>
                <c:pt idx="1383">
                  <c:v>40308.0</c:v>
                </c:pt>
                <c:pt idx="1384">
                  <c:v>40295.0</c:v>
                </c:pt>
                <c:pt idx="1385">
                  <c:v>40309.0</c:v>
                </c:pt>
                <c:pt idx="1386">
                  <c:v>40295.0</c:v>
                </c:pt>
                <c:pt idx="1387">
                  <c:v>40309.0</c:v>
                </c:pt>
                <c:pt idx="1388">
                  <c:v>40308.0</c:v>
                </c:pt>
                <c:pt idx="1389">
                  <c:v>40308.0</c:v>
                </c:pt>
                <c:pt idx="1390">
                  <c:v>40308.0</c:v>
                </c:pt>
                <c:pt idx="1391">
                  <c:v>40308.0</c:v>
                </c:pt>
                <c:pt idx="1392">
                  <c:v>40295.0</c:v>
                </c:pt>
                <c:pt idx="1393">
                  <c:v>40309.0</c:v>
                </c:pt>
                <c:pt idx="1394">
                  <c:v>40309.0</c:v>
                </c:pt>
                <c:pt idx="1395">
                  <c:v>40308.0</c:v>
                </c:pt>
                <c:pt idx="1396">
                  <c:v>40308.0</c:v>
                </c:pt>
                <c:pt idx="1397">
                  <c:v>40308.0</c:v>
                </c:pt>
                <c:pt idx="1398">
                  <c:v>40308.0</c:v>
                </c:pt>
                <c:pt idx="1399">
                  <c:v>40295.0</c:v>
                </c:pt>
                <c:pt idx="1400">
                  <c:v>40295.0</c:v>
                </c:pt>
                <c:pt idx="1401">
                  <c:v>40309.0</c:v>
                </c:pt>
                <c:pt idx="1402">
                  <c:v>40295.0</c:v>
                </c:pt>
                <c:pt idx="1403">
                  <c:v>40295.0</c:v>
                </c:pt>
                <c:pt idx="1404">
                  <c:v>40309.0</c:v>
                </c:pt>
                <c:pt idx="1405">
                  <c:v>40308.0</c:v>
                </c:pt>
                <c:pt idx="1406">
                  <c:v>40308.0</c:v>
                </c:pt>
                <c:pt idx="1407">
                  <c:v>40308.0</c:v>
                </c:pt>
                <c:pt idx="1408">
                  <c:v>40295.0</c:v>
                </c:pt>
                <c:pt idx="1409">
                  <c:v>40308.0</c:v>
                </c:pt>
                <c:pt idx="1410">
                  <c:v>40309.0</c:v>
                </c:pt>
                <c:pt idx="1411">
                  <c:v>40295.0</c:v>
                </c:pt>
                <c:pt idx="1412">
                  <c:v>40309.0</c:v>
                </c:pt>
                <c:pt idx="1413">
                  <c:v>40295.0</c:v>
                </c:pt>
                <c:pt idx="1414">
                  <c:v>40308.0</c:v>
                </c:pt>
                <c:pt idx="1415">
                  <c:v>40308.0</c:v>
                </c:pt>
                <c:pt idx="1416">
                  <c:v>40295.0</c:v>
                </c:pt>
                <c:pt idx="1417">
                  <c:v>40308.0</c:v>
                </c:pt>
                <c:pt idx="1418">
                  <c:v>40308.0</c:v>
                </c:pt>
                <c:pt idx="1419">
                  <c:v>40295.0</c:v>
                </c:pt>
                <c:pt idx="1420">
                  <c:v>40295.0</c:v>
                </c:pt>
                <c:pt idx="1421">
                  <c:v>40295.0</c:v>
                </c:pt>
                <c:pt idx="1422">
                  <c:v>40295.0</c:v>
                </c:pt>
                <c:pt idx="1423">
                  <c:v>40309.0</c:v>
                </c:pt>
                <c:pt idx="1424">
                  <c:v>40308.0</c:v>
                </c:pt>
                <c:pt idx="1425">
                  <c:v>40308.0</c:v>
                </c:pt>
                <c:pt idx="1426">
                  <c:v>40308.0</c:v>
                </c:pt>
                <c:pt idx="1427">
                  <c:v>40308.0</c:v>
                </c:pt>
                <c:pt idx="1428">
                  <c:v>40264.0</c:v>
                </c:pt>
                <c:pt idx="1429">
                  <c:v>40309.0</c:v>
                </c:pt>
                <c:pt idx="1430">
                  <c:v>40264.0</c:v>
                </c:pt>
                <c:pt idx="1431">
                  <c:v>40309.0</c:v>
                </c:pt>
                <c:pt idx="1432">
                  <c:v>40264.0</c:v>
                </c:pt>
                <c:pt idx="1433">
                  <c:v>40264.0</c:v>
                </c:pt>
                <c:pt idx="1434">
                  <c:v>40264.0</c:v>
                </c:pt>
                <c:pt idx="1435">
                  <c:v>40308.0</c:v>
                </c:pt>
                <c:pt idx="1436">
                  <c:v>40264.0</c:v>
                </c:pt>
                <c:pt idx="1437">
                  <c:v>40308.0</c:v>
                </c:pt>
                <c:pt idx="1438">
                  <c:v>40264.0</c:v>
                </c:pt>
                <c:pt idx="1439">
                  <c:v>40308.0</c:v>
                </c:pt>
                <c:pt idx="1440">
                  <c:v>40264.0</c:v>
                </c:pt>
                <c:pt idx="1441">
                  <c:v>40308.0</c:v>
                </c:pt>
                <c:pt idx="1442">
                  <c:v>40295.0</c:v>
                </c:pt>
                <c:pt idx="1443">
                  <c:v>40295.0</c:v>
                </c:pt>
                <c:pt idx="1444">
                  <c:v>40309.0</c:v>
                </c:pt>
                <c:pt idx="1445">
                  <c:v>40295.0</c:v>
                </c:pt>
                <c:pt idx="1446">
                  <c:v>40309.0</c:v>
                </c:pt>
                <c:pt idx="1447">
                  <c:v>40295.0</c:v>
                </c:pt>
                <c:pt idx="1448">
                  <c:v>40309.0</c:v>
                </c:pt>
                <c:pt idx="1449">
                  <c:v>40308.0</c:v>
                </c:pt>
                <c:pt idx="1450">
                  <c:v>40308.0</c:v>
                </c:pt>
                <c:pt idx="1451">
                  <c:v>40308.0</c:v>
                </c:pt>
                <c:pt idx="1452">
                  <c:v>40308.0</c:v>
                </c:pt>
                <c:pt idx="1453">
                  <c:v>40309.0</c:v>
                </c:pt>
                <c:pt idx="1454">
                  <c:v>40309.0</c:v>
                </c:pt>
                <c:pt idx="1455">
                  <c:v>40309.0</c:v>
                </c:pt>
                <c:pt idx="1456">
                  <c:v>40308.0</c:v>
                </c:pt>
                <c:pt idx="1457">
                  <c:v>40308.0</c:v>
                </c:pt>
                <c:pt idx="1458">
                  <c:v>40308.0</c:v>
                </c:pt>
                <c:pt idx="1459">
                  <c:v>40308.0</c:v>
                </c:pt>
                <c:pt idx="1460">
                  <c:v>40295.0</c:v>
                </c:pt>
                <c:pt idx="1461">
                  <c:v>40309.0</c:v>
                </c:pt>
                <c:pt idx="1462">
                  <c:v>40295.0</c:v>
                </c:pt>
                <c:pt idx="1463">
                  <c:v>40309.0</c:v>
                </c:pt>
                <c:pt idx="1464">
                  <c:v>40295.0</c:v>
                </c:pt>
                <c:pt idx="1465">
                  <c:v>40295.0</c:v>
                </c:pt>
                <c:pt idx="1466">
                  <c:v>40308.0</c:v>
                </c:pt>
                <c:pt idx="1467">
                  <c:v>40308.0</c:v>
                </c:pt>
                <c:pt idx="1468">
                  <c:v>40308.0</c:v>
                </c:pt>
                <c:pt idx="1469">
                  <c:v>40308.0</c:v>
                </c:pt>
                <c:pt idx="1470">
                  <c:v>40309.0</c:v>
                </c:pt>
                <c:pt idx="1471">
                  <c:v>40309.0</c:v>
                </c:pt>
                <c:pt idx="1472">
                  <c:v>40308.0</c:v>
                </c:pt>
                <c:pt idx="1473">
                  <c:v>40308.0</c:v>
                </c:pt>
                <c:pt idx="1474">
                  <c:v>40295.0</c:v>
                </c:pt>
                <c:pt idx="1475">
                  <c:v>40308.0</c:v>
                </c:pt>
                <c:pt idx="1476">
                  <c:v>40295.0</c:v>
                </c:pt>
                <c:pt idx="1477">
                  <c:v>40308.0</c:v>
                </c:pt>
                <c:pt idx="1478">
                  <c:v>40295.0</c:v>
                </c:pt>
                <c:pt idx="1479">
                  <c:v>40295.0</c:v>
                </c:pt>
                <c:pt idx="1480">
                  <c:v>40308.0</c:v>
                </c:pt>
                <c:pt idx="1481">
                  <c:v>40241.0</c:v>
                </c:pt>
                <c:pt idx="1482">
                  <c:v>40308.0</c:v>
                </c:pt>
                <c:pt idx="1483">
                  <c:v>40308.0</c:v>
                </c:pt>
                <c:pt idx="1484">
                  <c:v>40308.0</c:v>
                </c:pt>
                <c:pt idx="1485">
                  <c:v>40309.0</c:v>
                </c:pt>
                <c:pt idx="1486">
                  <c:v>40309.0</c:v>
                </c:pt>
                <c:pt idx="1487">
                  <c:v>40308.0</c:v>
                </c:pt>
                <c:pt idx="1488">
                  <c:v>40308.0</c:v>
                </c:pt>
                <c:pt idx="1489">
                  <c:v>40308.0</c:v>
                </c:pt>
                <c:pt idx="1490">
                  <c:v>40308.0</c:v>
                </c:pt>
                <c:pt idx="1491">
                  <c:v>40295.0</c:v>
                </c:pt>
                <c:pt idx="1492">
                  <c:v>40295.0</c:v>
                </c:pt>
                <c:pt idx="1493">
                  <c:v>40295.0</c:v>
                </c:pt>
                <c:pt idx="1494">
                  <c:v>40309.0</c:v>
                </c:pt>
                <c:pt idx="1495">
                  <c:v>40308.0</c:v>
                </c:pt>
                <c:pt idx="1496">
                  <c:v>40308.0</c:v>
                </c:pt>
                <c:pt idx="1497">
                  <c:v>40308.0</c:v>
                </c:pt>
                <c:pt idx="1498">
                  <c:v>40308.0</c:v>
                </c:pt>
                <c:pt idx="1499">
                  <c:v>40309.0</c:v>
                </c:pt>
                <c:pt idx="1500">
                  <c:v>40309.0</c:v>
                </c:pt>
                <c:pt idx="1501">
                  <c:v>40295.0</c:v>
                </c:pt>
                <c:pt idx="1502">
                  <c:v>40309.0</c:v>
                </c:pt>
                <c:pt idx="1503">
                  <c:v>40295.0</c:v>
                </c:pt>
                <c:pt idx="1504">
                  <c:v>40309.0</c:v>
                </c:pt>
                <c:pt idx="1505">
                  <c:v>40308.0</c:v>
                </c:pt>
                <c:pt idx="1506">
                  <c:v>40308.0</c:v>
                </c:pt>
                <c:pt idx="1507">
                  <c:v>40308.0</c:v>
                </c:pt>
                <c:pt idx="1508">
                  <c:v>40295.0</c:v>
                </c:pt>
                <c:pt idx="1509">
                  <c:v>40308.0</c:v>
                </c:pt>
                <c:pt idx="1510">
                  <c:v>40316.0</c:v>
                </c:pt>
                <c:pt idx="1511">
                  <c:v>40316.0</c:v>
                </c:pt>
                <c:pt idx="1512">
                  <c:v>40418.0</c:v>
                </c:pt>
                <c:pt idx="1513">
                  <c:v>40418.0</c:v>
                </c:pt>
                <c:pt idx="1514">
                  <c:v>40418.0</c:v>
                </c:pt>
                <c:pt idx="1515">
                  <c:v>40316.0</c:v>
                </c:pt>
                <c:pt idx="1516">
                  <c:v>40317.0</c:v>
                </c:pt>
                <c:pt idx="1517">
                  <c:v>40273.0</c:v>
                </c:pt>
                <c:pt idx="1518">
                  <c:v>40316.0</c:v>
                </c:pt>
                <c:pt idx="1519">
                  <c:v>40316.0</c:v>
                </c:pt>
                <c:pt idx="1520">
                  <c:v>40418.0</c:v>
                </c:pt>
                <c:pt idx="1521">
                  <c:v>40418.0</c:v>
                </c:pt>
                <c:pt idx="1522">
                  <c:v>40316.0</c:v>
                </c:pt>
                <c:pt idx="1523">
                  <c:v>40316.0</c:v>
                </c:pt>
                <c:pt idx="1524">
                  <c:v>40316.0</c:v>
                </c:pt>
                <c:pt idx="1525">
                  <c:v>40395.0</c:v>
                </c:pt>
                <c:pt idx="1526">
                  <c:v>40316.0</c:v>
                </c:pt>
                <c:pt idx="1527">
                  <c:v>40331.0</c:v>
                </c:pt>
                <c:pt idx="1528">
                  <c:v>40331.0</c:v>
                </c:pt>
                <c:pt idx="1529">
                  <c:v>40331.0</c:v>
                </c:pt>
                <c:pt idx="1530">
                  <c:v>40275.0</c:v>
                </c:pt>
                <c:pt idx="1531">
                  <c:v>40190.0</c:v>
                </c:pt>
                <c:pt idx="1532">
                  <c:v>40190.0</c:v>
                </c:pt>
                <c:pt idx="1533">
                  <c:v>40190.0</c:v>
                </c:pt>
                <c:pt idx="1534">
                  <c:v>40190.0</c:v>
                </c:pt>
                <c:pt idx="1535">
                  <c:v>40190.0</c:v>
                </c:pt>
                <c:pt idx="1536">
                  <c:v>40190.0</c:v>
                </c:pt>
                <c:pt idx="1537">
                  <c:v>40190.0</c:v>
                </c:pt>
                <c:pt idx="1538">
                  <c:v>40190.0</c:v>
                </c:pt>
                <c:pt idx="1539">
                  <c:v>40225.0</c:v>
                </c:pt>
                <c:pt idx="1540">
                  <c:v>40185.0</c:v>
                </c:pt>
                <c:pt idx="1541">
                  <c:v>40210.0</c:v>
                </c:pt>
                <c:pt idx="1542">
                  <c:v>40211.0</c:v>
                </c:pt>
                <c:pt idx="1543">
                  <c:v>40213.0</c:v>
                </c:pt>
                <c:pt idx="1544">
                  <c:v>40225.0</c:v>
                </c:pt>
                <c:pt idx="1545">
                  <c:v>40226.0</c:v>
                </c:pt>
                <c:pt idx="1546">
                  <c:v>40228.0</c:v>
                </c:pt>
                <c:pt idx="1547">
                  <c:v>40248.0</c:v>
                </c:pt>
                <c:pt idx="1548">
                  <c:v>40249.0</c:v>
                </c:pt>
                <c:pt idx="1549">
                  <c:v>40259.0</c:v>
                </c:pt>
                <c:pt idx="1550">
                  <c:v>40262.0</c:v>
                </c:pt>
                <c:pt idx="1551">
                  <c:v>40287.0</c:v>
                </c:pt>
                <c:pt idx="1552">
                  <c:v>40288.0</c:v>
                </c:pt>
                <c:pt idx="1553">
                  <c:v>40316.0</c:v>
                </c:pt>
                <c:pt idx="1554">
                  <c:v>40415.0</c:v>
                </c:pt>
                <c:pt idx="1555">
                  <c:v>40427.0</c:v>
                </c:pt>
                <c:pt idx="1556">
                  <c:v>40434.0</c:v>
                </c:pt>
                <c:pt idx="1557">
                  <c:v>40259.0</c:v>
                </c:pt>
                <c:pt idx="1558">
                  <c:v>40319.0</c:v>
                </c:pt>
                <c:pt idx="1559">
                  <c:v>40319.0</c:v>
                </c:pt>
                <c:pt idx="1560">
                  <c:v>40319.0</c:v>
                </c:pt>
                <c:pt idx="1561">
                  <c:v>40319.0</c:v>
                </c:pt>
                <c:pt idx="1562">
                  <c:v>40319.0</c:v>
                </c:pt>
                <c:pt idx="1563">
                  <c:v>40319.0</c:v>
                </c:pt>
                <c:pt idx="1564">
                  <c:v>40319.0</c:v>
                </c:pt>
                <c:pt idx="1565">
                  <c:v>40319.0</c:v>
                </c:pt>
                <c:pt idx="1566">
                  <c:v>40319.0</c:v>
                </c:pt>
                <c:pt idx="1567">
                  <c:v>40319.0</c:v>
                </c:pt>
                <c:pt idx="1568">
                  <c:v>40319.0</c:v>
                </c:pt>
                <c:pt idx="1569">
                  <c:v>40319.0</c:v>
                </c:pt>
                <c:pt idx="1570">
                  <c:v>40319.0</c:v>
                </c:pt>
                <c:pt idx="1571">
                  <c:v>40319.0</c:v>
                </c:pt>
                <c:pt idx="1572">
                  <c:v>40319.0</c:v>
                </c:pt>
                <c:pt idx="1573">
                  <c:v>40319.0</c:v>
                </c:pt>
                <c:pt idx="1574">
                  <c:v>40319.0</c:v>
                </c:pt>
                <c:pt idx="1575">
                  <c:v>40319.0</c:v>
                </c:pt>
                <c:pt idx="1576">
                  <c:v>40176.0</c:v>
                </c:pt>
                <c:pt idx="1577">
                  <c:v>40176.0</c:v>
                </c:pt>
                <c:pt idx="1578">
                  <c:v>40176.0</c:v>
                </c:pt>
                <c:pt idx="1579">
                  <c:v>40176.0</c:v>
                </c:pt>
                <c:pt idx="1580">
                  <c:v>40319.0</c:v>
                </c:pt>
                <c:pt idx="1581">
                  <c:v>40176.0</c:v>
                </c:pt>
                <c:pt idx="1582">
                  <c:v>40319.0</c:v>
                </c:pt>
                <c:pt idx="1583">
                  <c:v>40176.0</c:v>
                </c:pt>
                <c:pt idx="1584">
                  <c:v>40319.0</c:v>
                </c:pt>
                <c:pt idx="1585">
                  <c:v>40319.0</c:v>
                </c:pt>
                <c:pt idx="1586">
                  <c:v>40319.0</c:v>
                </c:pt>
                <c:pt idx="1587">
                  <c:v>40319.0</c:v>
                </c:pt>
                <c:pt idx="1588">
                  <c:v>40319.0</c:v>
                </c:pt>
                <c:pt idx="1589">
                  <c:v>40319.0</c:v>
                </c:pt>
                <c:pt idx="1590">
                  <c:v>40319.0</c:v>
                </c:pt>
                <c:pt idx="1591">
                  <c:v>40319.0</c:v>
                </c:pt>
                <c:pt idx="1592">
                  <c:v>40319.0</c:v>
                </c:pt>
                <c:pt idx="1593">
                  <c:v>40319.0</c:v>
                </c:pt>
                <c:pt idx="1594">
                  <c:v>40319.0</c:v>
                </c:pt>
                <c:pt idx="1595">
                  <c:v>40319.0</c:v>
                </c:pt>
                <c:pt idx="1596">
                  <c:v>40319.0</c:v>
                </c:pt>
                <c:pt idx="1597">
                  <c:v>40319.0</c:v>
                </c:pt>
                <c:pt idx="1598">
                  <c:v>40319.0</c:v>
                </c:pt>
                <c:pt idx="1599">
                  <c:v>40319.0</c:v>
                </c:pt>
                <c:pt idx="1600">
                  <c:v>40319.0</c:v>
                </c:pt>
                <c:pt idx="1601">
                  <c:v>40319.0</c:v>
                </c:pt>
                <c:pt idx="1602">
                  <c:v>40319.0</c:v>
                </c:pt>
                <c:pt idx="1603">
                  <c:v>40319.0</c:v>
                </c:pt>
                <c:pt idx="1604">
                  <c:v>40319.0</c:v>
                </c:pt>
                <c:pt idx="1605">
                  <c:v>40319.0</c:v>
                </c:pt>
                <c:pt idx="1606">
                  <c:v>40319.0</c:v>
                </c:pt>
                <c:pt idx="1607">
                  <c:v>40319.0</c:v>
                </c:pt>
                <c:pt idx="1608">
                  <c:v>40297.0</c:v>
                </c:pt>
                <c:pt idx="1609">
                  <c:v>40297.0</c:v>
                </c:pt>
                <c:pt idx="1610">
                  <c:v>40297.0</c:v>
                </c:pt>
                <c:pt idx="1611">
                  <c:v>40297.0</c:v>
                </c:pt>
                <c:pt idx="1612">
                  <c:v>40297.0</c:v>
                </c:pt>
                <c:pt idx="1613">
                  <c:v>40319.0</c:v>
                </c:pt>
                <c:pt idx="1614">
                  <c:v>40297.0</c:v>
                </c:pt>
                <c:pt idx="1615">
                  <c:v>40319.0</c:v>
                </c:pt>
                <c:pt idx="1616">
                  <c:v>40297.0</c:v>
                </c:pt>
                <c:pt idx="1617">
                  <c:v>40319.0</c:v>
                </c:pt>
                <c:pt idx="1618">
                  <c:v>40319.0</c:v>
                </c:pt>
                <c:pt idx="1619">
                  <c:v>40319.0</c:v>
                </c:pt>
                <c:pt idx="1620">
                  <c:v>40319.0</c:v>
                </c:pt>
                <c:pt idx="1621">
                  <c:v>40319.0</c:v>
                </c:pt>
                <c:pt idx="1622">
                  <c:v>40316.0</c:v>
                </c:pt>
                <c:pt idx="1623">
                  <c:v>40316.0</c:v>
                </c:pt>
                <c:pt idx="1624">
                  <c:v>40318.0</c:v>
                </c:pt>
                <c:pt idx="1625">
                  <c:v>40321.0</c:v>
                </c:pt>
                <c:pt idx="1626">
                  <c:v>40322.0</c:v>
                </c:pt>
                <c:pt idx="1627">
                  <c:v>40323.0</c:v>
                </c:pt>
                <c:pt idx="1628">
                  <c:v>40324.0</c:v>
                </c:pt>
                <c:pt idx="1629">
                  <c:v>40326.0</c:v>
                </c:pt>
                <c:pt idx="1630">
                  <c:v>40346.0</c:v>
                </c:pt>
                <c:pt idx="1631">
                  <c:v>40347.0</c:v>
                </c:pt>
                <c:pt idx="1632">
                  <c:v>40358.0</c:v>
                </c:pt>
                <c:pt idx="1633">
                  <c:v>40316.0</c:v>
                </c:pt>
                <c:pt idx="1634">
                  <c:v>40316.0</c:v>
                </c:pt>
                <c:pt idx="1635">
                  <c:v>40274.0</c:v>
                </c:pt>
                <c:pt idx="1636">
                  <c:v>40214.0</c:v>
                </c:pt>
                <c:pt idx="1637">
                  <c:v>40269.0</c:v>
                </c:pt>
                <c:pt idx="1638">
                  <c:v>40290.0</c:v>
                </c:pt>
                <c:pt idx="1639">
                  <c:v>40246.0</c:v>
                </c:pt>
                <c:pt idx="1640">
                  <c:v>40282.0</c:v>
                </c:pt>
                <c:pt idx="1641">
                  <c:v>40241.0</c:v>
                </c:pt>
                <c:pt idx="1642">
                  <c:v>40313.0</c:v>
                </c:pt>
                <c:pt idx="1643">
                  <c:v>40313.0</c:v>
                </c:pt>
                <c:pt idx="1644">
                  <c:v>40126.0</c:v>
                </c:pt>
                <c:pt idx="1645">
                  <c:v>40166.0</c:v>
                </c:pt>
                <c:pt idx="1646">
                  <c:v>40287.0</c:v>
                </c:pt>
                <c:pt idx="1647">
                  <c:v>40276.0</c:v>
                </c:pt>
                <c:pt idx="1648">
                  <c:v>40282.0</c:v>
                </c:pt>
                <c:pt idx="1649">
                  <c:v>40287.0</c:v>
                </c:pt>
                <c:pt idx="1650">
                  <c:v>40358.0</c:v>
                </c:pt>
                <c:pt idx="1651">
                  <c:v>40358.0</c:v>
                </c:pt>
                <c:pt idx="1652">
                  <c:v>40240.0</c:v>
                </c:pt>
                <c:pt idx="1653">
                  <c:v>40403.0</c:v>
                </c:pt>
                <c:pt idx="1654">
                  <c:v>40400.0</c:v>
                </c:pt>
                <c:pt idx="1655">
                  <c:v>40403.0</c:v>
                </c:pt>
                <c:pt idx="1656">
                  <c:v>40163.0</c:v>
                </c:pt>
                <c:pt idx="1657">
                  <c:v>40316.0</c:v>
                </c:pt>
                <c:pt idx="1658">
                  <c:v>40418.0</c:v>
                </c:pt>
                <c:pt idx="1659">
                  <c:v>40418.0</c:v>
                </c:pt>
                <c:pt idx="1660">
                  <c:v>40316.0</c:v>
                </c:pt>
                <c:pt idx="1661">
                  <c:v>40316.0</c:v>
                </c:pt>
                <c:pt idx="1662">
                  <c:v>40316.0</c:v>
                </c:pt>
                <c:pt idx="1663">
                  <c:v>40316.0</c:v>
                </c:pt>
                <c:pt idx="1664">
                  <c:v>40316.0</c:v>
                </c:pt>
                <c:pt idx="1665">
                  <c:v>40316.0</c:v>
                </c:pt>
                <c:pt idx="1666">
                  <c:v>40316.0</c:v>
                </c:pt>
                <c:pt idx="1667">
                  <c:v>40418.0</c:v>
                </c:pt>
                <c:pt idx="1668">
                  <c:v>40418.0</c:v>
                </c:pt>
                <c:pt idx="1669">
                  <c:v>40316.0</c:v>
                </c:pt>
                <c:pt idx="1670">
                  <c:v>40316.0</c:v>
                </c:pt>
                <c:pt idx="1671">
                  <c:v>40316.0</c:v>
                </c:pt>
                <c:pt idx="1672">
                  <c:v>40316.0</c:v>
                </c:pt>
                <c:pt idx="1673">
                  <c:v>40316.0</c:v>
                </c:pt>
                <c:pt idx="1674">
                  <c:v>40316.0</c:v>
                </c:pt>
                <c:pt idx="1675">
                  <c:v>40316.0</c:v>
                </c:pt>
                <c:pt idx="1676">
                  <c:v>40316.0</c:v>
                </c:pt>
                <c:pt idx="1677">
                  <c:v>40316.0</c:v>
                </c:pt>
                <c:pt idx="1678">
                  <c:v>40316.0</c:v>
                </c:pt>
                <c:pt idx="1679">
                  <c:v>40204.0</c:v>
                </c:pt>
                <c:pt idx="1680">
                  <c:v>40204.0</c:v>
                </c:pt>
                <c:pt idx="1681">
                  <c:v>40204.0</c:v>
                </c:pt>
                <c:pt idx="1682">
                  <c:v>40204.0</c:v>
                </c:pt>
                <c:pt idx="1683">
                  <c:v>40273.0</c:v>
                </c:pt>
                <c:pt idx="1684">
                  <c:v>40405.0</c:v>
                </c:pt>
                <c:pt idx="1685">
                  <c:v>40427.0</c:v>
                </c:pt>
                <c:pt idx="1686">
                  <c:v>40273.0</c:v>
                </c:pt>
                <c:pt idx="1687">
                  <c:v>40273.0</c:v>
                </c:pt>
                <c:pt idx="1688">
                  <c:v>40273.0</c:v>
                </c:pt>
                <c:pt idx="1689">
                  <c:v>40263.0</c:v>
                </c:pt>
                <c:pt idx="1690">
                  <c:v>40263.0</c:v>
                </c:pt>
                <c:pt idx="1691">
                  <c:v>40263.0</c:v>
                </c:pt>
                <c:pt idx="1692">
                  <c:v>40263.0</c:v>
                </c:pt>
                <c:pt idx="1693">
                  <c:v>40263.0</c:v>
                </c:pt>
                <c:pt idx="1694">
                  <c:v>40263.0</c:v>
                </c:pt>
                <c:pt idx="1695">
                  <c:v>40263.0</c:v>
                </c:pt>
                <c:pt idx="1696">
                  <c:v>40263.0</c:v>
                </c:pt>
                <c:pt idx="1697">
                  <c:v>40263.0</c:v>
                </c:pt>
                <c:pt idx="1698">
                  <c:v>40263.0</c:v>
                </c:pt>
                <c:pt idx="1699">
                  <c:v>40263.0</c:v>
                </c:pt>
                <c:pt idx="1700">
                  <c:v>40263.0</c:v>
                </c:pt>
                <c:pt idx="1701">
                  <c:v>40263.0</c:v>
                </c:pt>
                <c:pt idx="1702">
                  <c:v>40263.0</c:v>
                </c:pt>
                <c:pt idx="1703">
                  <c:v>40263.0</c:v>
                </c:pt>
                <c:pt idx="1704">
                  <c:v>40263.0</c:v>
                </c:pt>
                <c:pt idx="1705">
                  <c:v>40263.0</c:v>
                </c:pt>
                <c:pt idx="1706">
                  <c:v>40263.0</c:v>
                </c:pt>
                <c:pt idx="1707">
                  <c:v>40263.0</c:v>
                </c:pt>
                <c:pt idx="1708">
                  <c:v>40263.0</c:v>
                </c:pt>
                <c:pt idx="1709">
                  <c:v>40263.0</c:v>
                </c:pt>
                <c:pt idx="1710">
                  <c:v>40263.0</c:v>
                </c:pt>
                <c:pt idx="1711">
                  <c:v>40263.0</c:v>
                </c:pt>
                <c:pt idx="1712">
                  <c:v>40263.0</c:v>
                </c:pt>
                <c:pt idx="1713">
                  <c:v>40263.0</c:v>
                </c:pt>
                <c:pt idx="1714">
                  <c:v>40263.0</c:v>
                </c:pt>
                <c:pt idx="1715">
                  <c:v>40263.0</c:v>
                </c:pt>
                <c:pt idx="1716">
                  <c:v>40263.0</c:v>
                </c:pt>
                <c:pt idx="1717">
                  <c:v>40263.0</c:v>
                </c:pt>
                <c:pt idx="1718">
                  <c:v>40263.0</c:v>
                </c:pt>
                <c:pt idx="1719">
                  <c:v>40263.0</c:v>
                </c:pt>
                <c:pt idx="1720">
                  <c:v>40263.0</c:v>
                </c:pt>
                <c:pt idx="1721">
                  <c:v>40263.0</c:v>
                </c:pt>
                <c:pt idx="1722">
                  <c:v>40263.0</c:v>
                </c:pt>
                <c:pt idx="1723">
                  <c:v>40263.0</c:v>
                </c:pt>
                <c:pt idx="1724">
                  <c:v>40263.0</c:v>
                </c:pt>
                <c:pt idx="1725">
                  <c:v>40263.0</c:v>
                </c:pt>
                <c:pt idx="1726">
                  <c:v>40263.0</c:v>
                </c:pt>
                <c:pt idx="1727">
                  <c:v>40263.0</c:v>
                </c:pt>
                <c:pt idx="1728">
                  <c:v>40263.0</c:v>
                </c:pt>
                <c:pt idx="1729">
                  <c:v>40263.0</c:v>
                </c:pt>
                <c:pt idx="1730">
                  <c:v>40263.0</c:v>
                </c:pt>
                <c:pt idx="1731">
                  <c:v>40263.0</c:v>
                </c:pt>
                <c:pt idx="1732">
                  <c:v>40263.0</c:v>
                </c:pt>
                <c:pt idx="1733">
                  <c:v>40263.0</c:v>
                </c:pt>
                <c:pt idx="1734">
                  <c:v>40263.0</c:v>
                </c:pt>
                <c:pt idx="1735">
                  <c:v>40263.0</c:v>
                </c:pt>
                <c:pt idx="1736">
                  <c:v>40263.0</c:v>
                </c:pt>
                <c:pt idx="1737">
                  <c:v>40263.0</c:v>
                </c:pt>
                <c:pt idx="1738">
                  <c:v>40263.0</c:v>
                </c:pt>
                <c:pt idx="1739">
                  <c:v>40263.0</c:v>
                </c:pt>
                <c:pt idx="1740">
                  <c:v>40263.0</c:v>
                </c:pt>
                <c:pt idx="1741">
                  <c:v>40263.0</c:v>
                </c:pt>
                <c:pt idx="1742">
                  <c:v>40263.0</c:v>
                </c:pt>
                <c:pt idx="1743">
                  <c:v>40263.0</c:v>
                </c:pt>
                <c:pt idx="1744">
                  <c:v>40263.0</c:v>
                </c:pt>
                <c:pt idx="1745">
                  <c:v>40263.0</c:v>
                </c:pt>
                <c:pt idx="1746">
                  <c:v>40263.0</c:v>
                </c:pt>
                <c:pt idx="1747">
                  <c:v>40263.0</c:v>
                </c:pt>
                <c:pt idx="1748">
                  <c:v>40263.0</c:v>
                </c:pt>
                <c:pt idx="1749">
                  <c:v>40263.0</c:v>
                </c:pt>
                <c:pt idx="1750">
                  <c:v>40263.0</c:v>
                </c:pt>
                <c:pt idx="1751">
                  <c:v>40263.0</c:v>
                </c:pt>
                <c:pt idx="1752">
                  <c:v>40263.0</c:v>
                </c:pt>
                <c:pt idx="1753">
                  <c:v>40263.0</c:v>
                </c:pt>
                <c:pt idx="1754">
                  <c:v>40263.0</c:v>
                </c:pt>
                <c:pt idx="1755">
                  <c:v>40263.0</c:v>
                </c:pt>
                <c:pt idx="1756">
                  <c:v>40263.0</c:v>
                </c:pt>
                <c:pt idx="1757">
                  <c:v>40263.0</c:v>
                </c:pt>
                <c:pt idx="1758">
                  <c:v>40263.0</c:v>
                </c:pt>
                <c:pt idx="1759">
                  <c:v>40263.0</c:v>
                </c:pt>
                <c:pt idx="1760">
                  <c:v>40263.0</c:v>
                </c:pt>
                <c:pt idx="1761">
                  <c:v>40263.0</c:v>
                </c:pt>
                <c:pt idx="1762">
                  <c:v>40263.0</c:v>
                </c:pt>
                <c:pt idx="1763">
                  <c:v>40263.0</c:v>
                </c:pt>
                <c:pt idx="1764">
                  <c:v>40263.0</c:v>
                </c:pt>
                <c:pt idx="1765">
                  <c:v>40263.0</c:v>
                </c:pt>
                <c:pt idx="1766">
                  <c:v>40263.0</c:v>
                </c:pt>
                <c:pt idx="1767">
                  <c:v>40263.0</c:v>
                </c:pt>
                <c:pt idx="1768">
                  <c:v>40263.0</c:v>
                </c:pt>
                <c:pt idx="1769">
                  <c:v>40263.0</c:v>
                </c:pt>
                <c:pt idx="1770">
                  <c:v>40263.0</c:v>
                </c:pt>
                <c:pt idx="1771">
                  <c:v>40263.0</c:v>
                </c:pt>
                <c:pt idx="1772">
                  <c:v>40263.0</c:v>
                </c:pt>
                <c:pt idx="1773">
                  <c:v>40263.0</c:v>
                </c:pt>
                <c:pt idx="1774">
                  <c:v>40263.0</c:v>
                </c:pt>
                <c:pt idx="1775">
                  <c:v>40263.0</c:v>
                </c:pt>
                <c:pt idx="1776">
                  <c:v>40263.0</c:v>
                </c:pt>
                <c:pt idx="1777">
                  <c:v>40263.0</c:v>
                </c:pt>
                <c:pt idx="1778">
                  <c:v>40263.0</c:v>
                </c:pt>
                <c:pt idx="1779">
                  <c:v>40263.0</c:v>
                </c:pt>
                <c:pt idx="1780">
                  <c:v>40263.0</c:v>
                </c:pt>
                <c:pt idx="1781">
                  <c:v>40263.0</c:v>
                </c:pt>
                <c:pt idx="1782">
                  <c:v>40263.0</c:v>
                </c:pt>
                <c:pt idx="1783">
                  <c:v>40263.0</c:v>
                </c:pt>
                <c:pt idx="1784">
                  <c:v>40263.0</c:v>
                </c:pt>
                <c:pt idx="1785">
                  <c:v>40295.0</c:v>
                </c:pt>
                <c:pt idx="1786">
                  <c:v>40309.0</c:v>
                </c:pt>
                <c:pt idx="1787">
                  <c:v>40295.0</c:v>
                </c:pt>
                <c:pt idx="1788">
                  <c:v>40309.0</c:v>
                </c:pt>
                <c:pt idx="1789">
                  <c:v>40308.0</c:v>
                </c:pt>
                <c:pt idx="1790">
                  <c:v>40308.0</c:v>
                </c:pt>
                <c:pt idx="1791">
                  <c:v>40309.0</c:v>
                </c:pt>
                <c:pt idx="1792">
                  <c:v>40309.0</c:v>
                </c:pt>
                <c:pt idx="1793">
                  <c:v>40308.0</c:v>
                </c:pt>
                <c:pt idx="1794">
                  <c:v>40308.0</c:v>
                </c:pt>
                <c:pt idx="1795">
                  <c:v>40295.0</c:v>
                </c:pt>
                <c:pt idx="1796">
                  <c:v>40309.0</c:v>
                </c:pt>
                <c:pt idx="1797">
                  <c:v>40295.0</c:v>
                </c:pt>
                <c:pt idx="1798">
                  <c:v>40309.0</c:v>
                </c:pt>
                <c:pt idx="1799">
                  <c:v>40308.0</c:v>
                </c:pt>
                <c:pt idx="1800">
                  <c:v>40295.0</c:v>
                </c:pt>
                <c:pt idx="1801">
                  <c:v>40308.0</c:v>
                </c:pt>
                <c:pt idx="1802">
                  <c:v>40309.0</c:v>
                </c:pt>
                <c:pt idx="1803">
                  <c:v>40309.0</c:v>
                </c:pt>
                <c:pt idx="1804">
                  <c:v>40308.0</c:v>
                </c:pt>
                <c:pt idx="1805">
                  <c:v>40308.0</c:v>
                </c:pt>
                <c:pt idx="1806">
                  <c:v>40295.0</c:v>
                </c:pt>
                <c:pt idx="1807">
                  <c:v>40309.0</c:v>
                </c:pt>
                <c:pt idx="1808">
                  <c:v>40295.0</c:v>
                </c:pt>
                <c:pt idx="1809">
                  <c:v>40309.0</c:v>
                </c:pt>
                <c:pt idx="1810">
                  <c:v>40295.0</c:v>
                </c:pt>
                <c:pt idx="1811">
                  <c:v>40308.0</c:v>
                </c:pt>
                <c:pt idx="1812">
                  <c:v>40308.0</c:v>
                </c:pt>
                <c:pt idx="1813">
                  <c:v>40309.0</c:v>
                </c:pt>
                <c:pt idx="1814">
                  <c:v>40309.0</c:v>
                </c:pt>
                <c:pt idx="1815">
                  <c:v>40308.0</c:v>
                </c:pt>
                <c:pt idx="1816">
                  <c:v>40308.0</c:v>
                </c:pt>
                <c:pt idx="1817">
                  <c:v>40295.0</c:v>
                </c:pt>
                <c:pt idx="1818">
                  <c:v>40309.0</c:v>
                </c:pt>
                <c:pt idx="1819">
                  <c:v>40295.0</c:v>
                </c:pt>
                <c:pt idx="1820">
                  <c:v>40309.0</c:v>
                </c:pt>
                <c:pt idx="1821">
                  <c:v>40273.0</c:v>
                </c:pt>
                <c:pt idx="1822">
                  <c:v>40308.0</c:v>
                </c:pt>
                <c:pt idx="1823">
                  <c:v>40295.0</c:v>
                </c:pt>
                <c:pt idx="1824">
                  <c:v>40308.0</c:v>
                </c:pt>
                <c:pt idx="1825">
                  <c:v>40295.0</c:v>
                </c:pt>
                <c:pt idx="1826">
                  <c:v>40309.0</c:v>
                </c:pt>
                <c:pt idx="1827">
                  <c:v>40295.0</c:v>
                </c:pt>
                <c:pt idx="1828">
                  <c:v>40309.0</c:v>
                </c:pt>
                <c:pt idx="1829">
                  <c:v>40308.0</c:v>
                </c:pt>
                <c:pt idx="1830">
                  <c:v>40295.0</c:v>
                </c:pt>
                <c:pt idx="1831">
                  <c:v>40308.0</c:v>
                </c:pt>
                <c:pt idx="1832">
                  <c:v>40295.0</c:v>
                </c:pt>
                <c:pt idx="1833">
                  <c:v>40309.0</c:v>
                </c:pt>
                <c:pt idx="1834">
                  <c:v>40295.0</c:v>
                </c:pt>
                <c:pt idx="1835">
                  <c:v>40309.0</c:v>
                </c:pt>
                <c:pt idx="1836">
                  <c:v>40308.0</c:v>
                </c:pt>
                <c:pt idx="1837">
                  <c:v>40308.0</c:v>
                </c:pt>
                <c:pt idx="1838">
                  <c:v>40309.0</c:v>
                </c:pt>
                <c:pt idx="1839">
                  <c:v>40421.0</c:v>
                </c:pt>
                <c:pt idx="1840">
                  <c:v>40309.0</c:v>
                </c:pt>
                <c:pt idx="1841">
                  <c:v>40273.0</c:v>
                </c:pt>
                <c:pt idx="1842">
                  <c:v>40308.0</c:v>
                </c:pt>
                <c:pt idx="1843">
                  <c:v>40295.0</c:v>
                </c:pt>
                <c:pt idx="1844">
                  <c:v>40308.0</c:v>
                </c:pt>
                <c:pt idx="1845">
                  <c:v>40309.0</c:v>
                </c:pt>
                <c:pt idx="1846">
                  <c:v>40295.0</c:v>
                </c:pt>
                <c:pt idx="1847">
                  <c:v>40309.0</c:v>
                </c:pt>
                <c:pt idx="1848">
                  <c:v>40308.0</c:v>
                </c:pt>
                <c:pt idx="1849">
                  <c:v>40308.0</c:v>
                </c:pt>
                <c:pt idx="1850">
                  <c:v>40295.0</c:v>
                </c:pt>
                <c:pt idx="1851">
                  <c:v>40309.0</c:v>
                </c:pt>
                <c:pt idx="1852">
                  <c:v>40309.0</c:v>
                </c:pt>
                <c:pt idx="1853">
                  <c:v>40295.0</c:v>
                </c:pt>
                <c:pt idx="1854">
                  <c:v>40308.0</c:v>
                </c:pt>
                <c:pt idx="1855">
                  <c:v>40308.0</c:v>
                </c:pt>
                <c:pt idx="1856">
                  <c:v>40295.0</c:v>
                </c:pt>
                <c:pt idx="1857">
                  <c:v>40309.0</c:v>
                </c:pt>
                <c:pt idx="1858">
                  <c:v>40308.0</c:v>
                </c:pt>
                <c:pt idx="1859">
                  <c:v>40295.0</c:v>
                </c:pt>
                <c:pt idx="1860">
                  <c:v>40308.0</c:v>
                </c:pt>
                <c:pt idx="1861">
                  <c:v>40309.0</c:v>
                </c:pt>
                <c:pt idx="1862">
                  <c:v>40308.0</c:v>
                </c:pt>
                <c:pt idx="1863">
                  <c:v>40308.0</c:v>
                </c:pt>
                <c:pt idx="1864">
                  <c:v>40295.0</c:v>
                </c:pt>
                <c:pt idx="1865">
                  <c:v>40309.0</c:v>
                </c:pt>
                <c:pt idx="1866">
                  <c:v>40295.0</c:v>
                </c:pt>
                <c:pt idx="1867">
                  <c:v>40309.0</c:v>
                </c:pt>
                <c:pt idx="1868">
                  <c:v>40308.0</c:v>
                </c:pt>
                <c:pt idx="1869">
                  <c:v>40308.0</c:v>
                </c:pt>
                <c:pt idx="1870">
                  <c:v>40309.0</c:v>
                </c:pt>
                <c:pt idx="1871">
                  <c:v>40308.0</c:v>
                </c:pt>
                <c:pt idx="1872">
                  <c:v>40308.0</c:v>
                </c:pt>
                <c:pt idx="1873">
                  <c:v>40295.0</c:v>
                </c:pt>
                <c:pt idx="1874">
                  <c:v>40309.0</c:v>
                </c:pt>
                <c:pt idx="1875">
                  <c:v>40295.0</c:v>
                </c:pt>
                <c:pt idx="1876">
                  <c:v>40309.0</c:v>
                </c:pt>
                <c:pt idx="1877">
                  <c:v>40308.0</c:v>
                </c:pt>
                <c:pt idx="1878">
                  <c:v>40308.0</c:v>
                </c:pt>
                <c:pt idx="1879">
                  <c:v>40295.0</c:v>
                </c:pt>
                <c:pt idx="1880">
                  <c:v>40309.0</c:v>
                </c:pt>
                <c:pt idx="1881">
                  <c:v>40295.0</c:v>
                </c:pt>
                <c:pt idx="1882">
                  <c:v>40309.0</c:v>
                </c:pt>
                <c:pt idx="1883">
                  <c:v>40295.0</c:v>
                </c:pt>
                <c:pt idx="1884">
                  <c:v>40308.0</c:v>
                </c:pt>
                <c:pt idx="1885">
                  <c:v>40295.0</c:v>
                </c:pt>
                <c:pt idx="1886">
                  <c:v>40308.0</c:v>
                </c:pt>
                <c:pt idx="1887">
                  <c:v>40295.0</c:v>
                </c:pt>
                <c:pt idx="1888">
                  <c:v>40309.0</c:v>
                </c:pt>
                <c:pt idx="1889">
                  <c:v>40295.0</c:v>
                </c:pt>
                <c:pt idx="1890">
                  <c:v>40309.0</c:v>
                </c:pt>
                <c:pt idx="1891">
                  <c:v>40308.0</c:v>
                </c:pt>
                <c:pt idx="1892">
                  <c:v>40308.0</c:v>
                </c:pt>
                <c:pt idx="1893">
                  <c:v>40309.0</c:v>
                </c:pt>
                <c:pt idx="1894">
                  <c:v>40295.0</c:v>
                </c:pt>
                <c:pt idx="1895">
                  <c:v>40309.0</c:v>
                </c:pt>
                <c:pt idx="1896">
                  <c:v>40308.0</c:v>
                </c:pt>
                <c:pt idx="1897">
                  <c:v>40295.0</c:v>
                </c:pt>
                <c:pt idx="1898">
                  <c:v>40308.0</c:v>
                </c:pt>
                <c:pt idx="1899">
                  <c:v>40309.0</c:v>
                </c:pt>
                <c:pt idx="1900">
                  <c:v>40295.0</c:v>
                </c:pt>
                <c:pt idx="1901">
                  <c:v>40308.0</c:v>
                </c:pt>
                <c:pt idx="1902">
                  <c:v>40308.0</c:v>
                </c:pt>
                <c:pt idx="1903">
                  <c:v>40309.0</c:v>
                </c:pt>
                <c:pt idx="1904">
                  <c:v>40308.0</c:v>
                </c:pt>
                <c:pt idx="1905">
                  <c:v>40308.0</c:v>
                </c:pt>
                <c:pt idx="1906">
                  <c:v>40295.0</c:v>
                </c:pt>
                <c:pt idx="1907">
                  <c:v>40309.0</c:v>
                </c:pt>
                <c:pt idx="1908">
                  <c:v>40295.0</c:v>
                </c:pt>
                <c:pt idx="1909">
                  <c:v>40308.0</c:v>
                </c:pt>
                <c:pt idx="1910">
                  <c:v>40308.0</c:v>
                </c:pt>
                <c:pt idx="1911">
                  <c:v>40309.0</c:v>
                </c:pt>
                <c:pt idx="1912">
                  <c:v>40308.0</c:v>
                </c:pt>
                <c:pt idx="1913">
                  <c:v>40308.0</c:v>
                </c:pt>
                <c:pt idx="1914">
                  <c:v>40316.0</c:v>
                </c:pt>
                <c:pt idx="1915">
                  <c:v>40418.0</c:v>
                </c:pt>
                <c:pt idx="1916">
                  <c:v>40418.0</c:v>
                </c:pt>
                <c:pt idx="1917">
                  <c:v>40316.0</c:v>
                </c:pt>
                <c:pt idx="1918">
                  <c:v>40316.0</c:v>
                </c:pt>
                <c:pt idx="1919">
                  <c:v>40316.0</c:v>
                </c:pt>
                <c:pt idx="1920">
                  <c:v>40316.0</c:v>
                </c:pt>
                <c:pt idx="1921">
                  <c:v>40316.0</c:v>
                </c:pt>
                <c:pt idx="1922">
                  <c:v>40418.0</c:v>
                </c:pt>
                <c:pt idx="1923">
                  <c:v>40418.0</c:v>
                </c:pt>
                <c:pt idx="1924">
                  <c:v>40295.0</c:v>
                </c:pt>
                <c:pt idx="1925">
                  <c:v>40295.0</c:v>
                </c:pt>
                <c:pt idx="1926">
                  <c:v>40295.0</c:v>
                </c:pt>
                <c:pt idx="1927">
                  <c:v>40295.0</c:v>
                </c:pt>
                <c:pt idx="1928">
                  <c:v>40382.0</c:v>
                </c:pt>
                <c:pt idx="1929">
                  <c:v>40382.0</c:v>
                </c:pt>
                <c:pt idx="1930">
                  <c:v>40382.0</c:v>
                </c:pt>
                <c:pt idx="1931">
                  <c:v>40382.0</c:v>
                </c:pt>
                <c:pt idx="1932">
                  <c:v>40319.0</c:v>
                </c:pt>
                <c:pt idx="1933">
                  <c:v>40319.0</c:v>
                </c:pt>
                <c:pt idx="1934">
                  <c:v>40319.0</c:v>
                </c:pt>
                <c:pt idx="1935">
                  <c:v>40319.0</c:v>
                </c:pt>
                <c:pt idx="1936">
                  <c:v>40319.0</c:v>
                </c:pt>
                <c:pt idx="1937">
                  <c:v>40319.0</c:v>
                </c:pt>
                <c:pt idx="1938">
                  <c:v>40319.0</c:v>
                </c:pt>
                <c:pt idx="1939">
                  <c:v>40319.0</c:v>
                </c:pt>
                <c:pt idx="1940">
                  <c:v>40319.0</c:v>
                </c:pt>
                <c:pt idx="1941">
                  <c:v>40319.0</c:v>
                </c:pt>
                <c:pt idx="1942">
                  <c:v>40319.0</c:v>
                </c:pt>
                <c:pt idx="1943">
                  <c:v>40319.0</c:v>
                </c:pt>
                <c:pt idx="1944">
                  <c:v>40319.0</c:v>
                </c:pt>
                <c:pt idx="1945">
                  <c:v>40319.0</c:v>
                </c:pt>
                <c:pt idx="1946">
                  <c:v>40319.0</c:v>
                </c:pt>
                <c:pt idx="1947">
                  <c:v>40319.0</c:v>
                </c:pt>
                <c:pt idx="1948">
                  <c:v>40319.0</c:v>
                </c:pt>
                <c:pt idx="1949">
                  <c:v>40319.0</c:v>
                </c:pt>
                <c:pt idx="1950">
                  <c:v>40319.0</c:v>
                </c:pt>
                <c:pt idx="1951">
                  <c:v>40319.0</c:v>
                </c:pt>
                <c:pt idx="1952">
                  <c:v>40220.0</c:v>
                </c:pt>
                <c:pt idx="1953">
                  <c:v>40274.0</c:v>
                </c:pt>
                <c:pt idx="1954">
                  <c:v>40268.0</c:v>
                </c:pt>
                <c:pt idx="1955">
                  <c:v>40268.0</c:v>
                </c:pt>
                <c:pt idx="1956">
                  <c:v>40220.0</c:v>
                </c:pt>
                <c:pt idx="1957">
                  <c:v>40220.0</c:v>
                </c:pt>
                <c:pt idx="1958">
                  <c:v>40268.0</c:v>
                </c:pt>
                <c:pt idx="1959">
                  <c:v>40268.0</c:v>
                </c:pt>
                <c:pt idx="1960">
                  <c:v>40220.0</c:v>
                </c:pt>
                <c:pt idx="1961">
                  <c:v>40220.0</c:v>
                </c:pt>
                <c:pt idx="1962">
                  <c:v>40220.0</c:v>
                </c:pt>
                <c:pt idx="1963">
                  <c:v>40274.0</c:v>
                </c:pt>
                <c:pt idx="1964">
                  <c:v>40268.0</c:v>
                </c:pt>
                <c:pt idx="1965">
                  <c:v>40268.0</c:v>
                </c:pt>
                <c:pt idx="1966">
                  <c:v>40220.0</c:v>
                </c:pt>
                <c:pt idx="1967">
                  <c:v>40220.0</c:v>
                </c:pt>
                <c:pt idx="1968">
                  <c:v>40220.0</c:v>
                </c:pt>
                <c:pt idx="1969">
                  <c:v>40220.0</c:v>
                </c:pt>
                <c:pt idx="1970">
                  <c:v>40220.0</c:v>
                </c:pt>
                <c:pt idx="1971">
                  <c:v>40274.0</c:v>
                </c:pt>
                <c:pt idx="1972">
                  <c:v>40268.0</c:v>
                </c:pt>
                <c:pt idx="1973">
                  <c:v>40268.0</c:v>
                </c:pt>
                <c:pt idx="1974">
                  <c:v>40220.0</c:v>
                </c:pt>
                <c:pt idx="1975">
                  <c:v>40220.0</c:v>
                </c:pt>
                <c:pt idx="1976">
                  <c:v>40220.0</c:v>
                </c:pt>
                <c:pt idx="1977">
                  <c:v>40220.0</c:v>
                </c:pt>
                <c:pt idx="1978">
                  <c:v>40220.0</c:v>
                </c:pt>
                <c:pt idx="1979">
                  <c:v>40274.0</c:v>
                </c:pt>
                <c:pt idx="1980">
                  <c:v>40268.0</c:v>
                </c:pt>
                <c:pt idx="1981">
                  <c:v>40268.0</c:v>
                </c:pt>
                <c:pt idx="1982">
                  <c:v>40220.0</c:v>
                </c:pt>
                <c:pt idx="1983">
                  <c:v>40220.0</c:v>
                </c:pt>
                <c:pt idx="1984">
                  <c:v>40268.0</c:v>
                </c:pt>
                <c:pt idx="1985">
                  <c:v>40268.0</c:v>
                </c:pt>
                <c:pt idx="1986">
                  <c:v>40220.0</c:v>
                </c:pt>
                <c:pt idx="1987">
                  <c:v>40220.0</c:v>
                </c:pt>
                <c:pt idx="1988">
                  <c:v>40220.0</c:v>
                </c:pt>
                <c:pt idx="1989">
                  <c:v>40274.0</c:v>
                </c:pt>
                <c:pt idx="1990">
                  <c:v>40220.0</c:v>
                </c:pt>
                <c:pt idx="1991">
                  <c:v>40274.0</c:v>
                </c:pt>
                <c:pt idx="1992">
                  <c:v>40220.0</c:v>
                </c:pt>
                <c:pt idx="1993">
                  <c:v>40274.0</c:v>
                </c:pt>
                <c:pt idx="1994">
                  <c:v>40220.0</c:v>
                </c:pt>
                <c:pt idx="1995">
                  <c:v>40274.0</c:v>
                </c:pt>
                <c:pt idx="1996">
                  <c:v>40274.0</c:v>
                </c:pt>
                <c:pt idx="1997">
                  <c:v>40220.0</c:v>
                </c:pt>
                <c:pt idx="1998">
                  <c:v>40274.0</c:v>
                </c:pt>
                <c:pt idx="1999">
                  <c:v>40274.0</c:v>
                </c:pt>
                <c:pt idx="2000">
                  <c:v>40220.0</c:v>
                </c:pt>
                <c:pt idx="2001">
                  <c:v>40223.0</c:v>
                </c:pt>
                <c:pt idx="2002">
                  <c:v>40274.0</c:v>
                </c:pt>
                <c:pt idx="2003">
                  <c:v>40220.0</c:v>
                </c:pt>
                <c:pt idx="2004">
                  <c:v>40274.0</c:v>
                </c:pt>
                <c:pt idx="2005">
                  <c:v>40220.0</c:v>
                </c:pt>
                <c:pt idx="2006">
                  <c:v>40274.0</c:v>
                </c:pt>
                <c:pt idx="2007">
                  <c:v>40220.0</c:v>
                </c:pt>
                <c:pt idx="2008">
                  <c:v>40274.0</c:v>
                </c:pt>
                <c:pt idx="2009">
                  <c:v>40220.0</c:v>
                </c:pt>
                <c:pt idx="2010">
                  <c:v>40268.0</c:v>
                </c:pt>
                <c:pt idx="2011">
                  <c:v>40268.0</c:v>
                </c:pt>
                <c:pt idx="2012">
                  <c:v>40220.0</c:v>
                </c:pt>
                <c:pt idx="2013">
                  <c:v>40220.0</c:v>
                </c:pt>
                <c:pt idx="2014">
                  <c:v>40220.0</c:v>
                </c:pt>
                <c:pt idx="2015">
                  <c:v>40220.0</c:v>
                </c:pt>
                <c:pt idx="2016">
                  <c:v>40413.0</c:v>
                </c:pt>
                <c:pt idx="2017">
                  <c:v>40413.0</c:v>
                </c:pt>
                <c:pt idx="2018">
                  <c:v>40224.0</c:v>
                </c:pt>
                <c:pt idx="2019">
                  <c:v>40224.0</c:v>
                </c:pt>
                <c:pt idx="2020">
                  <c:v>40234.0</c:v>
                </c:pt>
                <c:pt idx="2021">
                  <c:v>40234.0</c:v>
                </c:pt>
                <c:pt idx="2022">
                  <c:v>40142.0</c:v>
                </c:pt>
                <c:pt idx="2023">
                  <c:v>40227.0</c:v>
                </c:pt>
                <c:pt idx="2024">
                  <c:v>40253.0</c:v>
                </c:pt>
                <c:pt idx="2025">
                  <c:v>40260.0</c:v>
                </c:pt>
                <c:pt idx="2026">
                  <c:v>40280.0</c:v>
                </c:pt>
                <c:pt idx="2027">
                  <c:v>40297.0</c:v>
                </c:pt>
                <c:pt idx="2028">
                  <c:v>40325.0</c:v>
                </c:pt>
                <c:pt idx="2029">
                  <c:v>40318.0</c:v>
                </c:pt>
                <c:pt idx="2030">
                  <c:v>40304.0</c:v>
                </c:pt>
                <c:pt idx="2031">
                  <c:v>40304.0</c:v>
                </c:pt>
                <c:pt idx="2032">
                  <c:v>40304.0</c:v>
                </c:pt>
                <c:pt idx="2033">
                  <c:v>40304.0</c:v>
                </c:pt>
                <c:pt idx="2034">
                  <c:v>40318.0</c:v>
                </c:pt>
                <c:pt idx="2035">
                  <c:v>40304.0</c:v>
                </c:pt>
                <c:pt idx="2036">
                  <c:v>40304.0</c:v>
                </c:pt>
                <c:pt idx="2037">
                  <c:v>40304.0</c:v>
                </c:pt>
                <c:pt idx="2038">
                  <c:v>40318.0</c:v>
                </c:pt>
                <c:pt idx="2039">
                  <c:v>40303.0</c:v>
                </c:pt>
                <c:pt idx="2040">
                  <c:v>40303.0</c:v>
                </c:pt>
                <c:pt idx="2041">
                  <c:v>40303.0</c:v>
                </c:pt>
                <c:pt idx="2042">
                  <c:v>40208.0</c:v>
                </c:pt>
                <c:pt idx="2043">
                  <c:v>40261.0</c:v>
                </c:pt>
                <c:pt idx="2044">
                  <c:v>40262.0</c:v>
                </c:pt>
                <c:pt idx="2045">
                  <c:v>40282.0</c:v>
                </c:pt>
                <c:pt idx="2046">
                  <c:v>40310.0</c:v>
                </c:pt>
                <c:pt idx="2047">
                  <c:v>40208.0</c:v>
                </c:pt>
                <c:pt idx="2048">
                  <c:v>40261.0</c:v>
                </c:pt>
                <c:pt idx="2049">
                  <c:v>40262.0</c:v>
                </c:pt>
                <c:pt idx="2050">
                  <c:v>40263.0</c:v>
                </c:pt>
                <c:pt idx="2051">
                  <c:v>40282.0</c:v>
                </c:pt>
                <c:pt idx="2052">
                  <c:v>40208.0</c:v>
                </c:pt>
                <c:pt idx="2053">
                  <c:v>40261.0</c:v>
                </c:pt>
                <c:pt idx="2054">
                  <c:v>40262.0</c:v>
                </c:pt>
                <c:pt idx="2055">
                  <c:v>40263.0</c:v>
                </c:pt>
                <c:pt idx="2056">
                  <c:v>40282.0</c:v>
                </c:pt>
                <c:pt idx="2057">
                  <c:v>40310.0</c:v>
                </c:pt>
                <c:pt idx="2058">
                  <c:v>40261.0</c:v>
                </c:pt>
                <c:pt idx="2059">
                  <c:v>40262.0</c:v>
                </c:pt>
                <c:pt idx="2060">
                  <c:v>40263.0</c:v>
                </c:pt>
                <c:pt idx="2061">
                  <c:v>40282.0</c:v>
                </c:pt>
                <c:pt idx="2062">
                  <c:v>40319.0</c:v>
                </c:pt>
                <c:pt idx="2063">
                  <c:v>40319.0</c:v>
                </c:pt>
                <c:pt idx="2064">
                  <c:v>40319.0</c:v>
                </c:pt>
                <c:pt idx="2065">
                  <c:v>40319.0</c:v>
                </c:pt>
                <c:pt idx="2066">
                  <c:v>40318.0</c:v>
                </c:pt>
                <c:pt idx="2067">
                  <c:v>40242.0</c:v>
                </c:pt>
                <c:pt idx="2068">
                  <c:v>40242.0</c:v>
                </c:pt>
                <c:pt idx="2069">
                  <c:v>40242.0</c:v>
                </c:pt>
                <c:pt idx="2070">
                  <c:v>40232.0</c:v>
                </c:pt>
                <c:pt idx="2071">
                  <c:v>40262.0</c:v>
                </c:pt>
                <c:pt idx="2072">
                  <c:v>40269.0</c:v>
                </c:pt>
                <c:pt idx="2073">
                  <c:v>40282.0</c:v>
                </c:pt>
                <c:pt idx="2074">
                  <c:v>40310.0</c:v>
                </c:pt>
                <c:pt idx="2075">
                  <c:v>40232.0</c:v>
                </c:pt>
                <c:pt idx="2076">
                  <c:v>40262.0</c:v>
                </c:pt>
                <c:pt idx="2077">
                  <c:v>40269.0</c:v>
                </c:pt>
                <c:pt idx="2078">
                  <c:v>40282.0</c:v>
                </c:pt>
                <c:pt idx="2079">
                  <c:v>40310.0</c:v>
                </c:pt>
                <c:pt idx="2080">
                  <c:v>40232.0</c:v>
                </c:pt>
                <c:pt idx="2081">
                  <c:v>40262.0</c:v>
                </c:pt>
                <c:pt idx="2082">
                  <c:v>40269.0</c:v>
                </c:pt>
                <c:pt idx="2083">
                  <c:v>40282.0</c:v>
                </c:pt>
                <c:pt idx="2084">
                  <c:v>40310.0</c:v>
                </c:pt>
                <c:pt idx="2085">
                  <c:v>40304.0</c:v>
                </c:pt>
                <c:pt idx="2086">
                  <c:v>40168.0</c:v>
                </c:pt>
                <c:pt idx="2087">
                  <c:v>40368.0</c:v>
                </c:pt>
                <c:pt idx="2088">
                  <c:v>40368.0</c:v>
                </c:pt>
                <c:pt idx="2089">
                  <c:v>40368.0</c:v>
                </c:pt>
                <c:pt idx="2090">
                  <c:v>40318.0</c:v>
                </c:pt>
                <c:pt idx="2091">
                  <c:v>40295.0</c:v>
                </c:pt>
                <c:pt idx="2092">
                  <c:v>40308.0</c:v>
                </c:pt>
                <c:pt idx="2093">
                  <c:v>40309.0</c:v>
                </c:pt>
                <c:pt idx="2094">
                  <c:v>40295.0</c:v>
                </c:pt>
                <c:pt idx="2095">
                  <c:v>40295.0</c:v>
                </c:pt>
                <c:pt idx="2096">
                  <c:v>40295.0</c:v>
                </c:pt>
                <c:pt idx="2097">
                  <c:v>40295.0</c:v>
                </c:pt>
                <c:pt idx="2098">
                  <c:v>40295.0</c:v>
                </c:pt>
                <c:pt idx="2099">
                  <c:v>40295.0</c:v>
                </c:pt>
                <c:pt idx="2100">
                  <c:v>40295.0</c:v>
                </c:pt>
                <c:pt idx="2101">
                  <c:v>40295.0</c:v>
                </c:pt>
                <c:pt idx="2102">
                  <c:v>40295.0</c:v>
                </c:pt>
                <c:pt idx="2103">
                  <c:v>40295.0</c:v>
                </c:pt>
                <c:pt idx="2104">
                  <c:v>40295.0</c:v>
                </c:pt>
                <c:pt idx="2105">
                  <c:v>40308.0</c:v>
                </c:pt>
                <c:pt idx="2106">
                  <c:v>40309.0</c:v>
                </c:pt>
                <c:pt idx="2107">
                  <c:v>40295.0</c:v>
                </c:pt>
                <c:pt idx="2108">
                  <c:v>40295.0</c:v>
                </c:pt>
                <c:pt idx="2109">
                  <c:v>40295.0</c:v>
                </c:pt>
                <c:pt idx="2110">
                  <c:v>40295.0</c:v>
                </c:pt>
                <c:pt idx="2111">
                  <c:v>40295.0</c:v>
                </c:pt>
                <c:pt idx="2112">
                  <c:v>40295.0</c:v>
                </c:pt>
                <c:pt idx="2113">
                  <c:v>40295.0</c:v>
                </c:pt>
                <c:pt idx="2114">
                  <c:v>40295.0</c:v>
                </c:pt>
                <c:pt idx="2115">
                  <c:v>40295.0</c:v>
                </c:pt>
                <c:pt idx="2116">
                  <c:v>40295.0</c:v>
                </c:pt>
                <c:pt idx="2117">
                  <c:v>40295.0</c:v>
                </c:pt>
                <c:pt idx="2118">
                  <c:v>40295.0</c:v>
                </c:pt>
                <c:pt idx="2119">
                  <c:v>40262.0</c:v>
                </c:pt>
                <c:pt idx="2120">
                  <c:v>40295.0</c:v>
                </c:pt>
                <c:pt idx="2121">
                  <c:v>40295.0</c:v>
                </c:pt>
                <c:pt idx="2122">
                  <c:v>40295.0</c:v>
                </c:pt>
                <c:pt idx="2123">
                  <c:v>40295.0</c:v>
                </c:pt>
                <c:pt idx="2124">
                  <c:v>40295.0</c:v>
                </c:pt>
                <c:pt idx="2125">
                  <c:v>40308.0</c:v>
                </c:pt>
                <c:pt idx="2126">
                  <c:v>40309.0</c:v>
                </c:pt>
                <c:pt idx="2127">
                  <c:v>40295.0</c:v>
                </c:pt>
                <c:pt idx="2128">
                  <c:v>40295.0</c:v>
                </c:pt>
                <c:pt idx="2129">
                  <c:v>40295.0</c:v>
                </c:pt>
                <c:pt idx="2130">
                  <c:v>40295.0</c:v>
                </c:pt>
                <c:pt idx="2131">
                  <c:v>40295.0</c:v>
                </c:pt>
                <c:pt idx="2132">
                  <c:v>40295.0</c:v>
                </c:pt>
                <c:pt idx="2133">
                  <c:v>40295.0</c:v>
                </c:pt>
                <c:pt idx="2134">
                  <c:v>40308.0</c:v>
                </c:pt>
                <c:pt idx="2135">
                  <c:v>40309.0</c:v>
                </c:pt>
                <c:pt idx="2136">
                  <c:v>40309.0</c:v>
                </c:pt>
                <c:pt idx="2137">
                  <c:v>40309.0</c:v>
                </c:pt>
                <c:pt idx="2138">
                  <c:v>40376.0</c:v>
                </c:pt>
                <c:pt idx="2139">
                  <c:v>40295.0</c:v>
                </c:pt>
                <c:pt idx="2140">
                  <c:v>40295.0</c:v>
                </c:pt>
                <c:pt idx="2141">
                  <c:v>40295.0</c:v>
                </c:pt>
                <c:pt idx="2142">
                  <c:v>40295.0</c:v>
                </c:pt>
                <c:pt idx="2143">
                  <c:v>40295.0</c:v>
                </c:pt>
                <c:pt idx="2144">
                  <c:v>40295.0</c:v>
                </c:pt>
                <c:pt idx="2145">
                  <c:v>40295.0</c:v>
                </c:pt>
                <c:pt idx="2146">
                  <c:v>40295.0</c:v>
                </c:pt>
                <c:pt idx="2147">
                  <c:v>40308.0</c:v>
                </c:pt>
                <c:pt idx="2148">
                  <c:v>40308.0</c:v>
                </c:pt>
                <c:pt idx="2149">
                  <c:v>40262.0</c:v>
                </c:pt>
                <c:pt idx="2150">
                  <c:v>40262.0</c:v>
                </c:pt>
                <c:pt idx="2151">
                  <c:v>40316.0</c:v>
                </c:pt>
                <c:pt idx="2152">
                  <c:v>40262.0</c:v>
                </c:pt>
                <c:pt idx="2153">
                  <c:v>40316.0</c:v>
                </c:pt>
                <c:pt idx="2154">
                  <c:v>40316.0</c:v>
                </c:pt>
                <c:pt idx="2155">
                  <c:v>40316.0</c:v>
                </c:pt>
                <c:pt idx="2156">
                  <c:v>40316.0</c:v>
                </c:pt>
                <c:pt idx="2157">
                  <c:v>40316.0</c:v>
                </c:pt>
                <c:pt idx="2158">
                  <c:v>40316.0</c:v>
                </c:pt>
                <c:pt idx="2159">
                  <c:v>40262.0</c:v>
                </c:pt>
                <c:pt idx="2160">
                  <c:v>40317.0</c:v>
                </c:pt>
                <c:pt idx="2161">
                  <c:v>40350.0</c:v>
                </c:pt>
                <c:pt idx="2162">
                  <c:v>40351.0</c:v>
                </c:pt>
                <c:pt idx="2163">
                  <c:v>40355.0</c:v>
                </c:pt>
                <c:pt idx="2164">
                  <c:v>40356.0</c:v>
                </c:pt>
                <c:pt idx="2165">
                  <c:v>40361.0</c:v>
                </c:pt>
                <c:pt idx="2166">
                  <c:v>40362.0</c:v>
                </c:pt>
                <c:pt idx="2167">
                  <c:v>40363.0</c:v>
                </c:pt>
                <c:pt idx="2168">
                  <c:v>40364.0</c:v>
                </c:pt>
                <c:pt idx="2169">
                  <c:v>40366.0</c:v>
                </c:pt>
                <c:pt idx="2170">
                  <c:v>40367.0</c:v>
                </c:pt>
                <c:pt idx="2171">
                  <c:v>40262.0</c:v>
                </c:pt>
                <c:pt idx="2172">
                  <c:v>40262.0</c:v>
                </c:pt>
                <c:pt idx="2173">
                  <c:v>40262.0</c:v>
                </c:pt>
                <c:pt idx="2174">
                  <c:v>40262.0</c:v>
                </c:pt>
                <c:pt idx="2175">
                  <c:v>40262.0</c:v>
                </c:pt>
                <c:pt idx="2176">
                  <c:v>40268.0</c:v>
                </c:pt>
                <c:pt idx="2177">
                  <c:v>40195.0</c:v>
                </c:pt>
                <c:pt idx="2178">
                  <c:v>40283.0</c:v>
                </c:pt>
                <c:pt idx="2179">
                  <c:v>40262.0</c:v>
                </c:pt>
                <c:pt idx="2180">
                  <c:v>40262.0</c:v>
                </c:pt>
                <c:pt idx="2181">
                  <c:v>40220.0</c:v>
                </c:pt>
                <c:pt idx="2182">
                  <c:v>40262.0</c:v>
                </c:pt>
                <c:pt idx="2183">
                  <c:v>40319.0</c:v>
                </c:pt>
                <c:pt idx="2184">
                  <c:v>40319.0</c:v>
                </c:pt>
                <c:pt idx="2185">
                  <c:v>40220.0</c:v>
                </c:pt>
                <c:pt idx="2186">
                  <c:v>40268.0</c:v>
                </c:pt>
                <c:pt idx="2187">
                  <c:v>40220.0</c:v>
                </c:pt>
                <c:pt idx="2188">
                  <c:v>40268.0</c:v>
                </c:pt>
                <c:pt idx="2189">
                  <c:v>40284.0</c:v>
                </c:pt>
                <c:pt idx="2190">
                  <c:v>40404.0</c:v>
                </c:pt>
                <c:pt idx="2191">
                  <c:v>40415.0</c:v>
                </c:pt>
                <c:pt idx="2192">
                  <c:v>40416.0</c:v>
                </c:pt>
                <c:pt idx="2193">
                  <c:v>40284.0</c:v>
                </c:pt>
                <c:pt idx="2194">
                  <c:v>40404.0</c:v>
                </c:pt>
                <c:pt idx="2195">
                  <c:v>40415.0</c:v>
                </c:pt>
                <c:pt idx="2196">
                  <c:v>40416.0</c:v>
                </c:pt>
                <c:pt idx="2197">
                  <c:v>40220.0</c:v>
                </c:pt>
                <c:pt idx="2198">
                  <c:v>40268.0</c:v>
                </c:pt>
                <c:pt idx="2199">
                  <c:v>40220.0</c:v>
                </c:pt>
                <c:pt idx="2200">
                  <c:v>40268.0</c:v>
                </c:pt>
                <c:pt idx="2201">
                  <c:v>40268.0</c:v>
                </c:pt>
                <c:pt idx="2202">
                  <c:v>40268.0</c:v>
                </c:pt>
                <c:pt idx="2203">
                  <c:v>40284.0</c:v>
                </c:pt>
                <c:pt idx="2204">
                  <c:v>40418.0</c:v>
                </c:pt>
                <c:pt idx="2205">
                  <c:v>40284.0</c:v>
                </c:pt>
                <c:pt idx="2206">
                  <c:v>40418.0</c:v>
                </c:pt>
                <c:pt idx="2207">
                  <c:v>40276.0</c:v>
                </c:pt>
                <c:pt idx="2208">
                  <c:v>40276.0</c:v>
                </c:pt>
                <c:pt idx="2209">
                  <c:v>40262.0</c:v>
                </c:pt>
                <c:pt idx="2210">
                  <c:v>40262.0</c:v>
                </c:pt>
                <c:pt idx="2211">
                  <c:v>40354.0</c:v>
                </c:pt>
                <c:pt idx="2212">
                  <c:v>40262.0</c:v>
                </c:pt>
                <c:pt idx="2213">
                  <c:v>40269.0</c:v>
                </c:pt>
                <c:pt idx="2214">
                  <c:v>40262.0</c:v>
                </c:pt>
                <c:pt idx="2215">
                  <c:v>40262.0</c:v>
                </c:pt>
                <c:pt idx="2216">
                  <c:v>40262.0</c:v>
                </c:pt>
                <c:pt idx="2217">
                  <c:v>40390.0</c:v>
                </c:pt>
                <c:pt idx="2218">
                  <c:v>40262.0</c:v>
                </c:pt>
                <c:pt idx="2219">
                  <c:v>40262.0</c:v>
                </c:pt>
                <c:pt idx="2220">
                  <c:v>40173.0</c:v>
                </c:pt>
                <c:pt idx="2221">
                  <c:v>40403.0</c:v>
                </c:pt>
                <c:pt idx="2222">
                  <c:v>40262.0</c:v>
                </c:pt>
                <c:pt idx="2223">
                  <c:v>40349.0</c:v>
                </c:pt>
                <c:pt idx="2224">
                  <c:v>40321.0</c:v>
                </c:pt>
                <c:pt idx="2225">
                  <c:v>40325.0</c:v>
                </c:pt>
                <c:pt idx="2226">
                  <c:v>40297.0</c:v>
                </c:pt>
                <c:pt idx="2227">
                  <c:v>40262.0</c:v>
                </c:pt>
                <c:pt idx="2228">
                  <c:v>40228.0</c:v>
                </c:pt>
                <c:pt idx="2229">
                  <c:v>40262.0</c:v>
                </c:pt>
                <c:pt idx="2230">
                  <c:v>40262.0</c:v>
                </c:pt>
                <c:pt idx="2231">
                  <c:v>40262.0</c:v>
                </c:pt>
                <c:pt idx="2232">
                  <c:v>40263.0</c:v>
                </c:pt>
                <c:pt idx="2233">
                  <c:v>40263.0</c:v>
                </c:pt>
                <c:pt idx="2234">
                  <c:v>40262.0</c:v>
                </c:pt>
                <c:pt idx="2235">
                  <c:v>40263.0</c:v>
                </c:pt>
                <c:pt idx="2236">
                  <c:v>40263.0</c:v>
                </c:pt>
                <c:pt idx="2237">
                  <c:v>40263.0</c:v>
                </c:pt>
                <c:pt idx="2238">
                  <c:v>40263.0</c:v>
                </c:pt>
                <c:pt idx="2239">
                  <c:v>40132.0</c:v>
                </c:pt>
                <c:pt idx="2240">
                  <c:v>40134.0</c:v>
                </c:pt>
                <c:pt idx="2241">
                  <c:v>40137.0</c:v>
                </c:pt>
                <c:pt idx="2242">
                  <c:v>40139.0</c:v>
                </c:pt>
                <c:pt idx="2243">
                  <c:v>40148.0</c:v>
                </c:pt>
                <c:pt idx="2244">
                  <c:v>40153.0</c:v>
                </c:pt>
                <c:pt idx="2245">
                  <c:v>40176.0</c:v>
                </c:pt>
                <c:pt idx="2246">
                  <c:v>40177.0</c:v>
                </c:pt>
                <c:pt idx="2247">
                  <c:v>40178.0</c:v>
                </c:pt>
                <c:pt idx="2248">
                  <c:v>40338.0</c:v>
                </c:pt>
                <c:pt idx="2249">
                  <c:v>40338.0</c:v>
                </c:pt>
                <c:pt idx="2250">
                  <c:v>40143.0</c:v>
                </c:pt>
                <c:pt idx="2251">
                  <c:v>40164.0</c:v>
                </c:pt>
                <c:pt idx="2252">
                  <c:v>40214.0</c:v>
                </c:pt>
                <c:pt idx="2253">
                  <c:v>40410.0</c:v>
                </c:pt>
                <c:pt idx="2254">
                  <c:v>40344.0</c:v>
                </c:pt>
                <c:pt idx="2255">
                  <c:v>40369.0</c:v>
                </c:pt>
                <c:pt idx="2256">
                  <c:v>40370.0</c:v>
                </c:pt>
                <c:pt idx="2257">
                  <c:v>40372.0</c:v>
                </c:pt>
                <c:pt idx="2258">
                  <c:v>40378.0</c:v>
                </c:pt>
                <c:pt idx="2259">
                  <c:v>40379.0</c:v>
                </c:pt>
                <c:pt idx="2260">
                  <c:v>40381.0</c:v>
                </c:pt>
                <c:pt idx="2261">
                  <c:v>40382.0</c:v>
                </c:pt>
                <c:pt idx="2262">
                  <c:v>40385.0</c:v>
                </c:pt>
                <c:pt idx="2263">
                  <c:v>40387.0</c:v>
                </c:pt>
                <c:pt idx="2264">
                  <c:v>40388.0</c:v>
                </c:pt>
                <c:pt idx="2265">
                  <c:v>40390.0</c:v>
                </c:pt>
                <c:pt idx="2266">
                  <c:v>40364.0</c:v>
                </c:pt>
                <c:pt idx="2267">
                  <c:v>40318.0</c:v>
                </c:pt>
                <c:pt idx="2268">
                  <c:v>40343.0</c:v>
                </c:pt>
                <c:pt idx="2269">
                  <c:v>40212.0</c:v>
                </c:pt>
                <c:pt idx="2270">
                  <c:v>40405.0</c:v>
                </c:pt>
                <c:pt idx="2271">
                  <c:v>40406.0</c:v>
                </c:pt>
                <c:pt idx="2272">
                  <c:v>40422.0</c:v>
                </c:pt>
                <c:pt idx="2273">
                  <c:v>40214.0</c:v>
                </c:pt>
                <c:pt idx="2274">
                  <c:v>40227.0</c:v>
                </c:pt>
                <c:pt idx="2275">
                  <c:v>40227.0</c:v>
                </c:pt>
                <c:pt idx="2276">
                  <c:v>40227.0</c:v>
                </c:pt>
                <c:pt idx="2277">
                  <c:v>40227.0</c:v>
                </c:pt>
                <c:pt idx="2278">
                  <c:v>40227.0</c:v>
                </c:pt>
                <c:pt idx="2279">
                  <c:v>40227.0</c:v>
                </c:pt>
                <c:pt idx="2280">
                  <c:v>40276.0</c:v>
                </c:pt>
                <c:pt idx="2281">
                  <c:v>40227.0</c:v>
                </c:pt>
                <c:pt idx="2282">
                  <c:v>40225.0</c:v>
                </c:pt>
                <c:pt idx="2283">
                  <c:v>40365.0</c:v>
                </c:pt>
                <c:pt idx="2284">
                  <c:v>40406.0</c:v>
                </c:pt>
                <c:pt idx="2285">
                  <c:v>40226.0</c:v>
                </c:pt>
                <c:pt idx="2286">
                  <c:v>40248.0</c:v>
                </c:pt>
                <c:pt idx="2287">
                  <c:v>40279.0</c:v>
                </c:pt>
                <c:pt idx="2288">
                  <c:v>40262.0</c:v>
                </c:pt>
                <c:pt idx="2289">
                  <c:v>40310.0</c:v>
                </c:pt>
                <c:pt idx="2290">
                  <c:v>40416.0</c:v>
                </c:pt>
                <c:pt idx="2291">
                  <c:v>40383.0</c:v>
                </c:pt>
                <c:pt idx="2292">
                  <c:v>40205.0</c:v>
                </c:pt>
                <c:pt idx="2293">
                  <c:v>40234.0</c:v>
                </c:pt>
                <c:pt idx="2294">
                  <c:v>40399.0</c:v>
                </c:pt>
                <c:pt idx="2295">
                  <c:v>40277.0</c:v>
                </c:pt>
                <c:pt idx="2296">
                  <c:v>40344.0</c:v>
                </c:pt>
                <c:pt idx="2297">
                  <c:v>40213.0</c:v>
                </c:pt>
                <c:pt idx="2298">
                  <c:v>40269.0</c:v>
                </c:pt>
                <c:pt idx="2299">
                  <c:v>40269.0</c:v>
                </c:pt>
                <c:pt idx="2300">
                  <c:v>40224.0</c:v>
                </c:pt>
                <c:pt idx="2301">
                  <c:v>40224.0</c:v>
                </c:pt>
                <c:pt idx="2302">
                  <c:v>40265.0</c:v>
                </c:pt>
                <c:pt idx="2303">
                  <c:v>40248.0</c:v>
                </c:pt>
                <c:pt idx="2304">
                  <c:v>40178.0</c:v>
                </c:pt>
                <c:pt idx="2305">
                  <c:v>40279.0</c:v>
                </c:pt>
                <c:pt idx="2306">
                  <c:v>40265.0</c:v>
                </c:pt>
                <c:pt idx="2307">
                  <c:v>40265.0</c:v>
                </c:pt>
                <c:pt idx="2308">
                  <c:v>40367.0</c:v>
                </c:pt>
                <c:pt idx="2309">
                  <c:v>40392.0</c:v>
                </c:pt>
                <c:pt idx="2310">
                  <c:v>40394.0</c:v>
                </c:pt>
                <c:pt idx="2311">
                  <c:v>40394.0</c:v>
                </c:pt>
                <c:pt idx="2312">
                  <c:v>40367.0</c:v>
                </c:pt>
                <c:pt idx="2313">
                  <c:v>40429.0</c:v>
                </c:pt>
                <c:pt idx="2314">
                  <c:v>40232.0</c:v>
                </c:pt>
                <c:pt idx="2315">
                  <c:v>40206.0</c:v>
                </c:pt>
                <c:pt idx="2316">
                  <c:v>40206.0</c:v>
                </c:pt>
                <c:pt idx="2317">
                  <c:v>40338.0</c:v>
                </c:pt>
                <c:pt idx="2318">
                  <c:v>40338.0</c:v>
                </c:pt>
                <c:pt idx="2319">
                  <c:v>40261.0</c:v>
                </c:pt>
                <c:pt idx="2320">
                  <c:v>40434.0</c:v>
                </c:pt>
                <c:pt idx="2321">
                  <c:v>40392.0</c:v>
                </c:pt>
                <c:pt idx="2322">
                  <c:v>40393.0</c:v>
                </c:pt>
                <c:pt idx="2323">
                  <c:v>40342.0</c:v>
                </c:pt>
                <c:pt idx="2324">
                  <c:v>40160.0</c:v>
                </c:pt>
                <c:pt idx="2325">
                  <c:v>40305.0</c:v>
                </c:pt>
                <c:pt idx="2326">
                  <c:v>40434.0</c:v>
                </c:pt>
                <c:pt idx="2327">
                  <c:v>40202.0</c:v>
                </c:pt>
                <c:pt idx="2328">
                  <c:v>40200.0</c:v>
                </c:pt>
                <c:pt idx="2329">
                  <c:v>40185.0</c:v>
                </c:pt>
                <c:pt idx="2330">
                  <c:v>40185.0</c:v>
                </c:pt>
                <c:pt idx="2331">
                  <c:v>40185.0</c:v>
                </c:pt>
                <c:pt idx="2332">
                  <c:v>40185.0</c:v>
                </c:pt>
                <c:pt idx="2333">
                  <c:v>40185.0</c:v>
                </c:pt>
                <c:pt idx="2334">
                  <c:v>40185.0</c:v>
                </c:pt>
                <c:pt idx="2335">
                  <c:v>40185.0</c:v>
                </c:pt>
                <c:pt idx="2336">
                  <c:v>40185.0</c:v>
                </c:pt>
                <c:pt idx="2337">
                  <c:v>40185.0</c:v>
                </c:pt>
                <c:pt idx="2338">
                  <c:v>40169.0</c:v>
                </c:pt>
                <c:pt idx="2339">
                  <c:v>40241.0</c:v>
                </c:pt>
                <c:pt idx="2340">
                  <c:v>40433.0</c:v>
                </c:pt>
                <c:pt idx="2341">
                  <c:v>40169.0</c:v>
                </c:pt>
                <c:pt idx="2342">
                  <c:v>40241.0</c:v>
                </c:pt>
                <c:pt idx="2343">
                  <c:v>40366.0</c:v>
                </c:pt>
                <c:pt idx="2344">
                  <c:v>40243.0</c:v>
                </c:pt>
                <c:pt idx="2345">
                  <c:v>40169.0</c:v>
                </c:pt>
                <c:pt idx="2346">
                  <c:v>40142.0</c:v>
                </c:pt>
                <c:pt idx="2347">
                  <c:v>40332.0</c:v>
                </c:pt>
                <c:pt idx="2348">
                  <c:v>40337.0</c:v>
                </c:pt>
                <c:pt idx="2349">
                  <c:v>40337.0</c:v>
                </c:pt>
                <c:pt idx="2350">
                  <c:v>40193.0</c:v>
                </c:pt>
                <c:pt idx="2351">
                  <c:v>40193.0</c:v>
                </c:pt>
                <c:pt idx="2352">
                  <c:v>40193.0</c:v>
                </c:pt>
                <c:pt idx="2353">
                  <c:v>40193.0</c:v>
                </c:pt>
                <c:pt idx="2354">
                  <c:v>40193.0</c:v>
                </c:pt>
                <c:pt idx="2355">
                  <c:v>40193.0</c:v>
                </c:pt>
                <c:pt idx="2356">
                  <c:v>40193.0</c:v>
                </c:pt>
                <c:pt idx="2357">
                  <c:v>40193.0</c:v>
                </c:pt>
                <c:pt idx="2358">
                  <c:v>40212.0</c:v>
                </c:pt>
                <c:pt idx="2359">
                  <c:v>40223.0</c:v>
                </c:pt>
                <c:pt idx="2360">
                  <c:v>40223.0</c:v>
                </c:pt>
                <c:pt idx="2361">
                  <c:v>40256.0</c:v>
                </c:pt>
                <c:pt idx="2362">
                  <c:v>40257.0</c:v>
                </c:pt>
                <c:pt idx="2363">
                  <c:v>40319.0</c:v>
                </c:pt>
                <c:pt idx="2364">
                  <c:v>40319.0</c:v>
                </c:pt>
                <c:pt idx="2365">
                  <c:v>40182.0</c:v>
                </c:pt>
                <c:pt idx="2366">
                  <c:v>40182.0</c:v>
                </c:pt>
                <c:pt idx="2367">
                  <c:v>40182.0</c:v>
                </c:pt>
                <c:pt idx="2368">
                  <c:v>40182.0</c:v>
                </c:pt>
                <c:pt idx="2369">
                  <c:v>40182.0</c:v>
                </c:pt>
                <c:pt idx="2370">
                  <c:v>40182.0</c:v>
                </c:pt>
                <c:pt idx="2371">
                  <c:v>40182.0</c:v>
                </c:pt>
                <c:pt idx="2372">
                  <c:v>40182.0</c:v>
                </c:pt>
                <c:pt idx="2373">
                  <c:v>40182.0</c:v>
                </c:pt>
                <c:pt idx="2374">
                  <c:v>40182.0</c:v>
                </c:pt>
                <c:pt idx="2375">
                  <c:v>40182.0</c:v>
                </c:pt>
                <c:pt idx="2376">
                  <c:v>40182.0</c:v>
                </c:pt>
                <c:pt idx="2377">
                  <c:v>40182.0</c:v>
                </c:pt>
                <c:pt idx="2378">
                  <c:v>40182.0</c:v>
                </c:pt>
                <c:pt idx="2379">
                  <c:v>40182.0</c:v>
                </c:pt>
                <c:pt idx="2380">
                  <c:v>40182.0</c:v>
                </c:pt>
                <c:pt idx="2381">
                  <c:v>40355.0</c:v>
                </c:pt>
                <c:pt idx="2382">
                  <c:v>40355.0</c:v>
                </c:pt>
                <c:pt idx="2383">
                  <c:v>40355.0</c:v>
                </c:pt>
                <c:pt idx="2384">
                  <c:v>40355.0</c:v>
                </c:pt>
                <c:pt idx="2385">
                  <c:v>40355.0</c:v>
                </c:pt>
                <c:pt idx="2386">
                  <c:v>40355.0</c:v>
                </c:pt>
                <c:pt idx="2387">
                  <c:v>40355.0</c:v>
                </c:pt>
                <c:pt idx="2388">
                  <c:v>40355.0</c:v>
                </c:pt>
                <c:pt idx="2389">
                  <c:v>40164.0</c:v>
                </c:pt>
                <c:pt idx="2390">
                  <c:v>40414.0</c:v>
                </c:pt>
                <c:pt idx="2391">
                  <c:v>40241.0</c:v>
                </c:pt>
                <c:pt idx="2392">
                  <c:v>40169.0</c:v>
                </c:pt>
                <c:pt idx="2393">
                  <c:v>40241.0</c:v>
                </c:pt>
                <c:pt idx="2394">
                  <c:v>40241.0</c:v>
                </c:pt>
                <c:pt idx="2395">
                  <c:v>40241.0</c:v>
                </c:pt>
                <c:pt idx="2396">
                  <c:v>40241.0</c:v>
                </c:pt>
                <c:pt idx="2397">
                  <c:v>40241.0</c:v>
                </c:pt>
                <c:pt idx="2398">
                  <c:v>40241.0</c:v>
                </c:pt>
                <c:pt idx="2399">
                  <c:v>40241.0</c:v>
                </c:pt>
                <c:pt idx="2400">
                  <c:v>40241.0</c:v>
                </c:pt>
                <c:pt idx="2401">
                  <c:v>40241.0</c:v>
                </c:pt>
                <c:pt idx="2402">
                  <c:v>40241.0</c:v>
                </c:pt>
                <c:pt idx="2403">
                  <c:v>40393.0</c:v>
                </c:pt>
                <c:pt idx="2404">
                  <c:v>40169.0</c:v>
                </c:pt>
                <c:pt idx="2405">
                  <c:v>40169.0</c:v>
                </c:pt>
                <c:pt idx="2406">
                  <c:v>40169.0</c:v>
                </c:pt>
                <c:pt idx="2407">
                  <c:v>40241.0</c:v>
                </c:pt>
                <c:pt idx="2408">
                  <c:v>40241.0</c:v>
                </c:pt>
                <c:pt idx="2409">
                  <c:v>40241.0</c:v>
                </c:pt>
                <c:pt idx="2410">
                  <c:v>40241.0</c:v>
                </c:pt>
                <c:pt idx="2411">
                  <c:v>40169.0</c:v>
                </c:pt>
                <c:pt idx="2412">
                  <c:v>40332.0</c:v>
                </c:pt>
                <c:pt idx="2413">
                  <c:v>40169.0</c:v>
                </c:pt>
                <c:pt idx="2414">
                  <c:v>40169.0</c:v>
                </c:pt>
                <c:pt idx="2415">
                  <c:v>40241.0</c:v>
                </c:pt>
                <c:pt idx="2416">
                  <c:v>40241.0</c:v>
                </c:pt>
                <c:pt idx="2417">
                  <c:v>40241.0</c:v>
                </c:pt>
                <c:pt idx="2418">
                  <c:v>40241.0</c:v>
                </c:pt>
                <c:pt idx="2419">
                  <c:v>40261.0</c:v>
                </c:pt>
                <c:pt idx="2420">
                  <c:v>40325.0</c:v>
                </c:pt>
                <c:pt idx="2421">
                  <c:v>40169.0</c:v>
                </c:pt>
                <c:pt idx="2422">
                  <c:v>40176.0</c:v>
                </c:pt>
                <c:pt idx="2423">
                  <c:v>40434.0</c:v>
                </c:pt>
                <c:pt idx="2424">
                  <c:v>40434.0</c:v>
                </c:pt>
                <c:pt idx="2425">
                  <c:v>40434.0</c:v>
                </c:pt>
                <c:pt idx="2426">
                  <c:v>40241.0</c:v>
                </c:pt>
                <c:pt idx="2427">
                  <c:v>40241.0</c:v>
                </c:pt>
                <c:pt idx="2428">
                  <c:v>40241.0</c:v>
                </c:pt>
                <c:pt idx="2429">
                  <c:v>40241.0</c:v>
                </c:pt>
                <c:pt idx="2430">
                  <c:v>40241.0</c:v>
                </c:pt>
                <c:pt idx="2431">
                  <c:v>40241.0</c:v>
                </c:pt>
                <c:pt idx="2432">
                  <c:v>40241.0</c:v>
                </c:pt>
                <c:pt idx="2433">
                  <c:v>40241.0</c:v>
                </c:pt>
                <c:pt idx="2434">
                  <c:v>40241.0</c:v>
                </c:pt>
                <c:pt idx="2435">
                  <c:v>40241.0</c:v>
                </c:pt>
                <c:pt idx="2436">
                  <c:v>40241.0</c:v>
                </c:pt>
                <c:pt idx="2437">
                  <c:v>40241.0</c:v>
                </c:pt>
                <c:pt idx="2438">
                  <c:v>40169.0</c:v>
                </c:pt>
                <c:pt idx="2439">
                  <c:v>40241.0</c:v>
                </c:pt>
                <c:pt idx="2440">
                  <c:v>40241.0</c:v>
                </c:pt>
                <c:pt idx="2441">
                  <c:v>40241.0</c:v>
                </c:pt>
                <c:pt idx="2442">
                  <c:v>40241.0</c:v>
                </c:pt>
                <c:pt idx="2443">
                  <c:v>40241.0</c:v>
                </c:pt>
                <c:pt idx="2444">
                  <c:v>40241.0</c:v>
                </c:pt>
                <c:pt idx="2445">
                  <c:v>40241.0</c:v>
                </c:pt>
                <c:pt idx="2446">
                  <c:v>40241.0</c:v>
                </c:pt>
                <c:pt idx="2447">
                  <c:v>40169.0</c:v>
                </c:pt>
                <c:pt idx="2448">
                  <c:v>40169.0</c:v>
                </c:pt>
                <c:pt idx="2449">
                  <c:v>40169.0</c:v>
                </c:pt>
                <c:pt idx="2450">
                  <c:v>40169.0</c:v>
                </c:pt>
                <c:pt idx="2451">
                  <c:v>40241.0</c:v>
                </c:pt>
                <c:pt idx="2452">
                  <c:v>40241.0</c:v>
                </c:pt>
                <c:pt idx="2453">
                  <c:v>40241.0</c:v>
                </c:pt>
                <c:pt idx="2454">
                  <c:v>40169.0</c:v>
                </c:pt>
                <c:pt idx="2455">
                  <c:v>40169.0</c:v>
                </c:pt>
                <c:pt idx="2456">
                  <c:v>40241.0</c:v>
                </c:pt>
                <c:pt idx="2457">
                  <c:v>40241.0</c:v>
                </c:pt>
                <c:pt idx="2458">
                  <c:v>40169.0</c:v>
                </c:pt>
                <c:pt idx="2459">
                  <c:v>40169.0</c:v>
                </c:pt>
                <c:pt idx="2460">
                  <c:v>40241.0</c:v>
                </c:pt>
                <c:pt idx="2461">
                  <c:v>40241.0</c:v>
                </c:pt>
                <c:pt idx="2462">
                  <c:v>40241.0</c:v>
                </c:pt>
                <c:pt idx="2463">
                  <c:v>40241.0</c:v>
                </c:pt>
                <c:pt idx="2464">
                  <c:v>40241.0</c:v>
                </c:pt>
                <c:pt idx="2465">
                  <c:v>40390.0</c:v>
                </c:pt>
                <c:pt idx="2466">
                  <c:v>40392.0</c:v>
                </c:pt>
                <c:pt idx="2467">
                  <c:v>40393.0</c:v>
                </c:pt>
                <c:pt idx="2468">
                  <c:v>40390.0</c:v>
                </c:pt>
                <c:pt idx="2469">
                  <c:v>40392.0</c:v>
                </c:pt>
                <c:pt idx="2470">
                  <c:v>40393.0</c:v>
                </c:pt>
                <c:pt idx="2471">
                  <c:v>40254.0</c:v>
                </c:pt>
                <c:pt idx="2472">
                  <c:v>40256.0</c:v>
                </c:pt>
                <c:pt idx="2473">
                  <c:v>40257.0</c:v>
                </c:pt>
                <c:pt idx="2474">
                  <c:v>40264.0</c:v>
                </c:pt>
                <c:pt idx="2475">
                  <c:v>40169.0</c:v>
                </c:pt>
                <c:pt idx="2476">
                  <c:v>40430.0</c:v>
                </c:pt>
                <c:pt idx="2477">
                  <c:v>40169.0</c:v>
                </c:pt>
                <c:pt idx="2478">
                  <c:v>40430.0</c:v>
                </c:pt>
                <c:pt idx="2479">
                  <c:v>40430.0</c:v>
                </c:pt>
                <c:pt idx="2480">
                  <c:v>40241.0</c:v>
                </c:pt>
                <c:pt idx="2481">
                  <c:v>40430.0</c:v>
                </c:pt>
                <c:pt idx="2482">
                  <c:v>40169.0</c:v>
                </c:pt>
                <c:pt idx="2483">
                  <c:v>40169.0</c:v>
                </c:pt>
                <c:pt idx="2484">
                  <c:v>40241.0</c:v>
                </c:pt>
                <c:pt idx="2485">
                  <c:v>40241.0</c:v>
                </c:pt>
                <c:pt idx="2486">
                  <c:v>40169.0</c:v>
                </c:pt>
                <c:pt idx="2487">
                  <c:v>40169.0</c:v>
                </c:pt>
                <c:pt idx="2488">
                  <c:v>40241.0</c:v>
                </c:pt>
                <c:pt idx="2489">
                  <c:v>40241.0</c:v>
                </c:pt>
                <c:pt idx="2490">
                  <c:v>40169.0</c:v>
                </c:pt>
                <c:pt idx="2491">
                  <c:v>40169.0</c:v>
                </c:pt>
                <c:pt idx="2492">
                  <c:v>40242.0</c:v>
                </c:pt>
                <c:pt idx="2493">
                  <c:v>40242.0</c:v>
                </c:pt>
                <c:pt idx="2494">
                  <c:v>40241.0</c:v>
                </c:pt>
                <c:pt idx="2495">
                  <c:v>40169.0</c:v>
                </c:pt>
                <c:pt idx="2496">
                  <c:v>40169.0</c:v>
                </c:pt>
                <c:pt idx="2497">
                  <c:v>40169.0</c:v>
                </c:pt>
                <c:pt idx="2498">
                  <c:v>40169.0</c:v>
                </c:pt>
                <c:pt idx="2499">
                  <c:v>40169.0</c:v>
                </c:pt>
                <c:pt idx="2500">
                  <c:v>40169.0</c:v>
                </c:pt>
                <c:pt idx="2501">
                  <c:v>40169.0</c:v>
                </c:pt>
                <c:pt idx="2502">
                  <c:v>40169.0</c:v>
                </c:pt>
                <c:pt idx="2503">
                  <c:v>40305.0</c:v>
                </c:pt>
                <c:pt idx="2504">
                  <c:v>40305.0</c:v>
                </c:pt>
                <c:pt idx="2505">
                  <c:v>40433.0</c:v>
                </c:pt>
                <c:pt idx="2506">
                  <c:v>40433.0</c:v>
                </c:pt>
                <c:pt idx="2507">
                  <c:v>40433.0</c:v>
                </c:pt>
                <c:pt idx="2508">
                  <c:v>40124.0</c:v>
                </c:pt>
                <c:pt idx="2509">
                  <c:v>40433.0</c:v>
                </c:pt>
                <c:pt idx="2510">
                  <c:v>40433.0</c:v>
                </c:pt>
                <c:pt idx="2511">
                  <c:v>40433.0</c:v>
                </c:pt>
                <c:pt idx="2512">
                  <c:v>40433.0</c:v>
                </c:pt>
                <c:pt idx="2513">
                  <c:v>40433.0</c:v>
                </c:pt>
                <c:pt idx="2514">
                  <c:v>40309.0</c:v>
                </c:pt>
                <c:pt idx="2515">
                  <c:v>40433.0</c:v>
                </c:pt>
                <c:pt idx="2516">
                  <c:v>40433.0</c:v>
                </c:pt>
                <c:pt idx="2517">
                  <c:v>40239.0</c:v>
                </c:pt>
                <c:pt idx="2518">
                  <c:v>40434.0</c:v>
                </c:pt>
                <c:pt idx="2519">
                  <c:v>40433.0</c:v>
                </c:pt>
                <c:pt idx="2520">
                  <c:v>40433.0</c:v>
                </c:pt>
                <c:pt idx="2521">
                  <c:v>40187.0</c:v>
                </c:pt>
                <c:pt idx="2522">
                  <c:v>40205.0</c:v>
                </c:pt>
                <c:pt idx="2523">
                  <c:v>40381.0</c:v>
                </c:pt>
                <c:pt idx="2524">
                  <c:v>40434.0</c:v>
                </c:pt>
                <c:pt idx="2525">
                  <c:v>40434.0</c:v>
                </c:pt>
                <c:pt idx="2526">
                  <c:v>40434.0</c:v>
                </c:pt>
                <c:pt idx="2527">
                  <c:v>40434.0</c:v>
                </c:pt>
                <c:pt idx="2528">
                  <c:v>40434.0</c:v>
                </c:pt>
                <c:pt idx="2529">
                  <c:v>40434.0</c:v>
                </c:pt>
                <c:pt idx="2530">
                  <c:v>40434.0</c:v>
                </c:pt>
                <c:pt idx="2531">
                  <c:v>40434.0</c:v>
                </c:pt>
                <c:pt idx="2532">
                  <c:v>40161.0</c:v>
                </c:pt>
                <c:pt idx="2533">
                  <c:v>40200.0</c:v>
                </c:pt>
                <c:pt idx="2534">
                  <c:v>40200.0</c:v>
                </c:pt>
                <c:pt idx="2535">
                  <c:v>40131.0</c:v>
                </c:pt>
                <c:pt idx="2536">
                  <c:v>40273.0</c:v>
                </c:pt>
                <c:pt idx="2537">
                  <c:v>40273.0</c:v>
                </c:pt>
                <c:pt idx="2538">
                  <c:v>40273.0</c:v>
                </c:pt>
                <c:pt idx="2539">
                  <c:v>40191.0</c:v>
                </c:pt>
                <c:pt idx="2540">
                  <c:v>40324.0</c:v>
                </c:pt>
                <c:pt idx="2541">
                  <c:v>40324.0</c:v>
                </c:pt>
                <c:pt idx="2542">
                  <c:v>40324.0</c:v>
                </c:pt>
                <c:pt idx="2543">
                  <c:v>40434.0</c:v>
                </c:pt>
                <c:pt idx="2544">
                  <c:v>40325.0</c:v>
                </c:pt>
                <c:pt idx="2545">
                  <c:v>40169.0</c:v>
                </c:pt>
                <c:pt idx="2546">
                  <c:v>40169.0</c:v>
                </c:pt>
                <c:pt idx="2547">
                  <c:v>40169.0</c:v>
                </c:pt>
                <c:pt idx="2548">
                  <c:v>40169.0</c:v>
                </c:pt>
                <c:pt idx="2549">
                  <c:v>40169.0</c:v>
                </c:pt>
                <c:pt idx="2550">
                  <c:v>40169.0</c:v>
                </c:pt>
                <c:pt idx="2551">
                  <c:v>40169.0</c:v>
                </c:pt>
                <c:pt idx="2552">
                  <c:v>40169.0</c:v>
                </c:pt>
                <c:pt idx="2553">
                  <c:v>40169.0</c:v>
                </c:pt>
                <c:pt idx="2554">
                  <c:v>40169.0</c:v>
                </c:pt>
                <c:pt idx="2555">
                  <c:v>40169.0</c:v>
                </c:pt>
                <c:pt idx="2556">
                  <c:v>40169.0</c:v>
                </c:pt>
                <c:pt idx="2557">
                  <c:v>40169.0</c:v>
                </c:pt>
                <c:pt idx="2558">
                  <c:v>40169.0</c:v>
                </c:pt>
                <c:pt idx="2559">
                  <c:v>40169.0</c:v>
                </c:pt>
                <c:pt idx="2560">
                  <c:v>40169.0</c:v>
                </c:pt>
                <c:pt idx="2561">
                  <c:v>40169.0</c:v>
                </c:pt>
                <c:pt idx="2562">
                  <c:v>40169.0</c:v>
                </c:pt>
                <c:pt idx="2563">
                  <c:v>40169.0</c:v>
                </c:pt>
                <c:pt idx="2564">
                  <c:v>40169.0</c:v>
                </c:pt>
                <c:pt idx="2565">
                  <c:v>40169.0</c:v>
                </c:pt>
                <c:pt idx="2566">
                  <c:v>40169.0</c:v>
                </c:pt>
                <c:pt idx="2567">
                  <c:v>40169.0</c:v>
                </c:pt>
                <c:pt idx="2568">
                  <c:v>40169.0</c:v>
                </c:pt>
                <c:pt idx="2569">
                  <c:v>40169.0</c:v>
                </c:pt>
                <c:pt idx="2570">
                  <c:v>40169.0</c:v>
                </c:pt>
                <c:pt idx="2571">
                  <c:v>40169.0</c:v>
                </c:pt>
                <c:pt idx="2572">
                  <c:v>40169.0</c:v>
                </c:pt>
                <c:pt idx="2573">
                  <c:v>40169.0</c:v>
                </c:pt>
                <c:pt idx="2574">
                  <c:v>40169.0</c:v>
                </c:pt>
                <c:pt idx="2575">
                  <c:v>40169.0</c:v>
                </c:pt>
                <c:pt idx="2576">
                  <c:v>40241.0</c:v>
                </c:pt>
                <c:pt idx="2577">
                  <c:v>40241.0</c:v>
                </c:pt>
                <c:pt idx="2578">
                  <c:v>40281.0</c:v>
                </c:pt>
                <c:pt idx="2579">
                  <c:v>40241.0</c:v>
                </c:pt>
                <c:pt idx="2580">
                  <c:v>40241.0</c:v>
                </c:pt>
                <c:pt idx="2581">
                  <c:v>40241.0</c:v>
                </c:pt>
                <c:pt idx="2582">
                  <c:v>40241.0</c:v>
                </c:pt>
                <c:pt idx="2583">
                  <c:v>40241.0</c:v>
                </c:pt>
                <c:pt idx="2584">
                  <c:v>40241.0</c:v>
                </c:pt>
                <c:pt idx="2585">
                  <c:v>40241.0</c:v>
                </c:pt>
                <c:pt idx="2586">
                  <c:v>40241.0</c:v>
                </c:pt>
                <c:pt idx="2587">
                  <c:v>40241.0</c:v>
                </c:pt>
                <c:pt idx="2588">
                  <c:v>40241.0</c:v>
                </c:pt>
                <c:pt idx="2589">
                  <c:v>40241.0</c:v>
                </c:pt>
                <c:pt idx="2590">
                  <c:v>40241.0</c:v>
                </c:pt>
                <c:pt idx="2591">
                  <c:v>40241.0</c:v>
                </c:pt>
                <c:pt idx="2592">
                  <c:v>40241.0</c:v>
                </c:pt>
                <c:pt idx="2593">
                  <c:v>40241.0</c:v>
                </c:pt>
                <c:pt idx="2594">
                  <c:v>40241.0</c:v>
                </c:pt>
                <c:pt idx="2595">
                  <c:v>40241.0</c:v>
                </c:pt>
                <c:pt idx="2596">
                  <c:v>40241.0</c:v>
                </c:pt>
                <c:pt idx="2597">
                  <c:v>40241.0</c:v>
                </c:pt>
                <c:pt idx="2598">
                  <c:v>40309.0</c:v>
                </c:pt>
                <c:pt idx="2599">
                  <c:v>40309.0</c:v>
                </c:pt>
                <c:pt idx="2600">
                  <c:v>40309.0</c:v>
                </c:pt>
                <c:pt idx="2601">
                  <c:v>40309.0</c:v>
                </c:pt>
                <c:pt idx="2602">
                  <c:v>40429.0</c:v>
                </c:pt>
                <c:pt idx="2603">
                  <c:v>40429.0</c:v>
                </c:pt>
                <c:pt idx="2604">
                  <c:v>40429.0</c:v>
                </c:pt>
                <c:pt idx="2605">
                  <c:v>40429.0</c:v>
                </c:pt>
                <c:pt idx="2606">
                  <c:v>40393.0</c:v>
                </c:pt>
                <c:pt idx="2607">
                  <c:v>40393.0</c:v>
                </c:pt>
                <c:pt idx="2608">
                  <c:v>40393.0</c:v>
                </c:pt>
                <c:pt idx="2609">
                  <c:v>40384.0</c:v>
                </c:pt>
                <c:pt idx="2610">
                  <c:v>40384.0</c:v>
                </c:pt>
                <c:pt idx="2611">
                  <c:v>40384.0</c:v>
                </c:pt>
                <c:pt idx="2612">
                  <c:v>40384.0</c:v>
                </c:pt>
                <c:pt idx="2613">
                  <c:v>40191.0</c:v>
                </c:pt>
                <c:pt idx="2614">
                  <c:v>40194.0</c:v>
                </c:pt>
                <c:pt idx="2615">
                  <c:v>40129.0</c:v>
                </c:pt>
                <c:pt idx="2616">
                  <c:v>40129.0</c:v>
                </c:pt>
                <c:pt idx="2617">
                  <c:v>40129.0</c:v>
                </c:pt>
                <c:pt idx="2618">
                  <c:v>40129.0</c:v>
                </c:pt>
                <c:pt idx="2619">
                  <c:v>40191.0</c:v>
                </c:pt>
                <c:pt idx="2620">
                  <c:v>40433.0</c:v>
                </c:pt>
                <c:pt idx="2621">
                  <c:v>40433.0</c:v>
                </c:pt>
                <c:pt idx="2622">
                  <c:v>40189.0</c:v>
                </c:pt>
                <c:pt idx="2623">
                  <c:v>40190.0</c:v>
                </c:pt>
                <c:pt idx="2624">
                  <c:v>40190.0</c:v>
                </c:pt>
                <c:pt idx="2625">
                  <c:v>40189.0</c:v>
                </c:pt>
                <c:pt idx="2626">
                  <c:v>40190.0</c:v>
                </c:pt>
                <c:pt idx="2627">
                  <c:v>40190.0</c:v>
                </c:pt>
                <c:pt idx="2628">
                  <c:v>40189.0</c:v>
                </c:pt>
                <c:pt idx="2629">
                  <c:v>40190.0</c:v>
                </c:pt>
                <c:pt idx="2630">
                  <c:v>40189.0</c:v>
                </c:pt>
                <c:pt idx="2631">
                  <c:v>40190.0</c:v>
                </c:pt>
                <c:pt idx="2632">
                  <c:v>40186.0</c:v>
                </c:pt>
                <c:pt idx="2633">
                  <c:v>40352.0</c:v>
                </c:pt>
                <c:pt idx="2634">
                  <c:v>40186.0</c:v>
                </c:pt>
                <c:pt idx="2635">
                  <c:v>40352.0</c:v>
                </c:pt>
                <c:pt idx="2636">
                  <c:v>40186.0</c:v>
                </c:pt>
                <c:pt idx="2637">
                  <c:v>40352.0</c:v>
                </c:pt>
                <c:pt idx="2638">
                  <c:v>40186.0</c:v>
                </c:pt>
                <c:pt idx="2639">
                  <c:v>40352.0</c:v>
                </c:pt>
                <c:pt idx="2640">
                  <c:v>40186.0</c:v>
                </c:pt>
                <c:pt idx="2641">
                  <c:v>40352.0</c:v>
                </c:pt>
                <c:pt idx="2642">
                  <c:v>40186.0</c:v>
                </c:pt>
                <c:pt idx="2643">
                  <c:v>40352.0</c:v>
                </c:pt>
                <c:pt idx="2644">
                  <c:v>40186.0</c:v>
                </c:pt>
                <c:pt idx="2645">
                  <c:v>40352.0</c:v>
                </c:pt>
                <c:pt idx="2646">
                  <c:v>40421.0</c:v>
                </c:pt>
                <c:pt idx="2647">
                  <c:v>40421.0</c:v>
                </c:pt>
                <c:pt idx="2648">
                  <c:v>40421.0</c:v>
                </c:pt>
                <c:pt idx="2649">
                  <c:v>40421.0</c:v>
                </c:pt>
                <c:pt idx="2650">
                  <c:v>40421.0</c:v>
                </c:pt>
                <c:pt idx="2651">
                  <c:v>40421.0</c:v>
                </c:pt>
                <c:pt idx="2652">
                  <c:v>40421.0</c:v>
                </c:pt>
                <c:pt idx="2653">
                  <c:v>40186.0</c:v>
                </c:pt>
                <c:pt idx="2654">
                  <c:v>40352.0</c:v>
                </c:pt>
                <c:pt idx="2655">
                  <c:v>40420.0</c:v>
                </c:pt>
                <c:pt idx="2656">
                  <c:v>40420.0</c:v>
                </c:pt>
                <c:pt idx="2657">
                  <c:v>40420.0</c:v>
                </c:pt>
                <c:pt idx="2658">
                  <c:v>40420.0</c:v>
                </c:pt>
                <c:pt idx="2659">
                  <c:v>40420.0</c:v>
                </c:pt>
                <c:pt idx="2660">
                  <c:v>40420.0</c:v>
                </c:pt>
                <c:pt idx="2661">
                  <c:v>40420.0</c:v>
                </c:pt>
                <c:pt idx="2662">
                  <c:v>40420.0</c:v>
                </c:pt>
                <c:pt idx="2663">
                  <c:v>40270.0</c:v>
                </c:pt>
                <c:pt idx="2664">
                  <c:v>40292.0</c:v>
                </c:pt>
                <c:pt idx="2665">
                  <c:v>40293.0</c:v>
                </c:pt>
                <c:pt idx="2666">
                  <c:v>40294.0</c:v>
                </c:pt>
                <c:pt idx="2667">
                  <c:v>40295.0</c:v>
                </c:pt>
                <c:pt idx="2668">
                  <c:v>40296.0</c:v>
                </c:pt>
                <c:pt idx="2669">
                  <c:v>40297.0</c:v>
                </c:pt>
                <c:pt idx="2670">
                  <c:v>40270.0</c:v>
                </c:pt>
                <c:pt idx="2671">
                  <c:v>40292.0</c:v>
                </c:pt>
                <c:pt idx="2672">
                  <c:v>40293.0</c:v>
                </c:pt>
                <c:pt idx="2673">
                  <c:v>40294.0</c:v>
                </c:pt>
                <c:pt idx="2674">
                  <c:v>40295.0</c:v>
                </c:pt>
                <c:pt idx="2675">
                  <c:v>40296.0</c:v>
                </c:pt>
                <c:pt idx="2676">
                  <c:v>40297.0</c:v>
                </c:pt>
                <c:pt idx="2677">
                  <c:v>40270.0</c:v>
                </c:pt>
                <c:pt idx="2678">
                  <c:v>40292.0</c:v>
                </c:pt>
                <c:pt idx="2679">
                  <c:v>40293.0</c:v>
                </c:pt>
                <c:pt idx="2680">
                  <c:v>40294.0</c:v>
                </c:pt>
                <c:pt idx="2681">
                  <c:v>40295.0</c:v>
                </c:pt>
                <c:pt idx="2682">
                  <c:v>40296.0</c:v>
                </c:pt>
                <c:pt idx="2683">
                  <c:v>40297.0</c:v>
                </c:pt>
                <c:pt idx="2684">
                  <c:v>40274.0</c:v>
                </c:pt>
                <c:pt idx="2685">
                  <c:v>40274.0</c:v>
                </c:pt>
                <c:pt idx="2686">
                  <c:v>40274.0</c:v>
                </c:pt>
                <c:pt idx="2687">
                  <c:v>40266.0</c:v>
                </c:pt>
                <c:pt idx="2688">
                  <c:v>40266.0</c:v>
                </c:pt>
                <c:pt idx="2689">
                  <c:v>40266.0</c:v>
                </c:pt>
                <c:pt idx="2690">
                  <c:v>40266.0</c:v>
                </c:pt>
                <c:pt idx="2691">
                  <c:v>40258.0</c:v>
                </c:pt>
                <c:pt idx="2692">
                  <c:v>40258.0</c:v>
                </c:pt>
                <c:pt idx="2693">
                  <c:v>40258.0</c:v>
                </c:pt>
                <c:pt idx="2694">
                  <c:v>40258.0</c:v>
                </c:pt>
                <c:pt idx="2695">
                  <c:v>40146.0</c:v>
                </c:pt>
                <c:pt idx="2696">
                  <c:v>40148.0</c:v>
                </c:pt>
                <c:pt idx="2697">
                  <c:v>40214.0</c:v>
                </c:pt>
                <c:pt idx="2698">
                  <c:v>40387.0</c:v>
                </c:pt>
                <c:pt idx="2699">
                  <c:v>40383.0</c:v>
                </c:pt>
                <c:pt idx="2700">
                  <c:v>40366.0</c:v>
                </c:pt>
                <c:pt idx="2701">
                  <c:v>40258.0</c:v>
                </c:pt>
                <c:pt idx="2702">
                  <c:v>40296.0</c:v>
                </c:pt>
                <c:pt idx="2703">
                  <c:v>40275.0</c:v>
                </c:pt>
                <c:pt idx="2704">
                  <c:v>40276.0</c:v>
                </c:pt>
                <c:pt idx="2705">
                  <c:v>40296.0</c:v>
                </c:pt>
                <c:pt idx="2706">
                  <c:v>40297.0</c:v>
                </c:pt>
                <c:pt idx="2707">
                  <c:v>40298.0</c:v>
                </c:pt>
                <c:pt idx="2708">
                  <c:v>40301.0</c:v>
                </c:pt>
                <c:pt idx="2709">
                  <c:v>40302.0</c:v>
                </c:pt>
                <c:pt idx="2710">
                  <c:v>40303.0</c:v>
                </c:pt>
                <c:pt idx="2711">
                  <c:v>40305.0</c:v>
                </c:pt>
                <c:pt idx="2712">
                  <c:v>40315.0</c:v>
                </c:pt>
                <c:pt idx="2713">
                  <c:v>40316.0</c:v>
                </c:pt>
                <c:pt idx="2714">
                  <c:v>40275.0</c:v>
                </c:pt>
                <c:pt idx="2715">
                  <c:v>40276.0</c:v>
                </c:pt>
                <c:pt idx="2716">
                  <c:v>40296.0</c:v>
                </c:pt>
                <c:pt idx="2717">
                  <c:v>40297.0</c:v>
                </c:pt>
                <c:pt idx="2718">
                  <c:v>40298.0</c:v>
                </c:pt>
                <c:pt idx="2719">
                  <c:v>40301.0</c:v>
                </c:pt>
                <c:pt idx="2720">
                  <c:v>40302.0</c:v>
                </c:pt>
                <c:pt idx="2721">
                  <c:v>40303.0</c:v>
                </c:pt>
                <c:pt idx="2722">
                  <c:v>40305.0</c:v>
                </c:pt>
                <c:pt idx="2723">
                  <c:v>40315.0</c:v>
                </c:pt>
                <c:pt idx="2724">
                  <c:v>40316.0</c:v>
                </c:pt>
                <c:pt idx="2725">
                  <c:v>40275.0</c:v>
                </c:pt>
                <c:pt idx="2726">
                  <c:v>40276.0</c:v>
                </c:pt>
                <c:pt idx="2727">
                  <c:v>40296.0</c:v>
                </c:pt>
                <c:pt idx="2728">
                  <c:v>40297.0</c:v>
                </c:pt>
                <c:pt idx="2729">
                  <c:v>40298.0</c:v>
                </c:pt>
                <c:pt idx="2730">
                  <c:v>40301.0</c:v>
                </c:pt>
                <c:pt idx="2731">
                  <c:v>40302.0</c:v>
                </c:pt>
                <c:pt idx="2732">
                  <c:v>40303.0</c:v>
                </c:pt>
                <c:pt idx="2733">
                  <c:v>40305.0</c:v>
                </c:pt>
                <c:pt idx="2734">
                  <c:v>40315.0</c:v>
                </c:pt>
                <c:pt idx="2735">
                  <c:v>40316.0</c:v>
                </c:pt>
                <c:pt idx="2736">
                  <c:v>40275.0</c:v>
                </c:pt>
                <c:pt idx="2737">
                  <c:v>40276.0</c:v>
                </c:pt>
                <c:pt idx="2738">
                  <c:v>40296.0</c:v>
                </c:pt>
                <c:pt idx="2739">
                  <c:v>40297.0</c:v>
                </c:pt>
                <c:pt idx="2740">
                  <c:v>40298.0</c:v>
                </c:pt>
                <c:pt idx="2741">
                  <c:v>40301.0</c:v>
                </c:pt>
                <c:pt idx="2742">
                  <c:v>40302.0</c:v>
                </c:pt>
                <c:pt idx="2743">
                  <c:v>40303.0</c:v>
                </c:pt>
                <c:pt idx="2744">
                  <c:v>40305.0</c:v>
                </c:pt>
                <c:pt idx="2745">
                  <c:v>40315.0</c:v>
                </c:pt>
                <c:pt idx="2746">
                  <c:v>40316.0</c:v>
                </c:pt>
                <c:pt idx="2747">
                  <c:v>40415.0</c:v>
                </c:pt>
                <c:pt idx="2748">
                  <c:v>40415.0</c:v>
                </c:pt>
                <c:pt idx="2749">
                  <c:v>40415.0</c:v>
                </c:pt>
                <c:pt idx="2750">
                  <c:v>40415.0</c:v>
                </c:pt>
                <c:pt idx="2751">
                  <c:v>40296.0</c:v>
                </c:pt>
                <c:pt idx="2752">
                  <c:v>40317.0</c:v>
                </c:pt>
                <c:pt idx="2753">
                  <c:v>40296.0</c:v>
                </c:pt>
                <c:pt idx="2754">
                  <c:v>40317.0</c:v>
                </c:pt>
                <c:pt idx="2755">
                  <c:v>40296.0</c:v>
                </c:pt>
                <c:pt idx="2756">
                  <c:v>40317.0</c:v>
                </c:pt>
                <c:pt idx="2757">
                  <c:v>40296.0</c:v>
                </c:pt>
                <c:pt idx="2758">
                  <c:v>40317.0</c:v>
                </c:pt>
                <c:pt idx="2759">
                  <c:v>40204.0</c:v>
                </c:pt>
                <c:pt idx="2760">
                  <c:v>40213.0</c:v>
                </c:pt>
                <c:pt idx="2761">
                  <c:v>40247.0</c:v>
                </c:pt>
                <c:pt idx="2762">
                  <c:v>40415.0</c:v>
                </c:pt>
                <c:pt idx="2763">
                  <c:v>40204.0</c:v>
                </c:pt>
                <c:pt idx="2764">
                  <c:v>40213.0</c:v>
                </c:pt>
                <c:pt idx="2765">
                  <c:v>40247.0</c:v>
                </c:pt>
                <c:pt idx="2766">
                  <c:v>40415.0</c:v>
                </c:pt>
                <c:pt idx="2767">
                  <c:v>40204.0</c:v>
                </c:pt>
                <c:pt idx="2768">
                  <c:v>40213.0</c:v>
                </c:pt>
                <c:pt idx="2769">
                  <c:v>40247.0</c:v>
                </c:pt>
                <c:pt idx="2770">
                  <c:v>40415.0</c:v>
                </c:pt>
                <c:pt idx="2771">
                  <c:v>40204.0</c:v>
                </c:pt>
                <c:pt idx="2772">
                  <c:v>40213.0</c:v>
                </c:pt>
                <c:pt idx="2773">
                  <c:v>40247.0</c:v>
                </c:pt>
                <c:pt idx="2774">
                  <c:v>40415.0</c:v>
                </c:pt>
                <c:pt idx="2775">
                  <c:v>40304.0</c:v>
                </c:pt>
                <c:pt idx="2776">
                  <c:v>40353.0</c:v>
                </c:pt>
                <c:pt idx="2777">
                  <c:v>40360.0</c:v>
                </c:pt>
                <c:pt idx="2778">
                  <c:v>40428.0</c:v>
                </c:pt>
                <c:pt idx="2779">
                  <c:v>40390.0</c:v>
                </c:pt>
                <c:pt idx="2780">
                  <c:v>40141.0</c:v>
                </c:pt>
                <c:pt idx="2781">
                  <c:v>40270.0</c:v>
                </c:pt>
                <c:pt idx="2782">
                  <c:v>40155.0</c:v>
                </c:pt>
                <c:pt idx="2783">
                  <c:v>40157.0</c:v>
                </c:pt>
                <c:pt idx="2784">
                  <c:v>40160.0</c:v>
                </c:pt>
                <c:pt idx="2785">
                  <c:v>40161.0</c:v>
                </c:pt>
                <c:pt idx="2786">
                  <c:v>40162.0</c:v>
                </c:pt>
                <c:pt idx="2787">
                  <c:v>40166.0</c:v>
                </c:pt>
                <c:pt idx="2788">
                  <c:v>40170.0</c:v>
                </c:pt>
                <c:pt idx="2789">
                  <c:v>40178.0</c:v>
                </c:pt>
                <c:pt idx="2790">
                  <c:v>40184.0</c:v>
                </c:pt>
                <c:pt idx="2791">
                  <c:v>40368.0</c:v>
                </c:pt>
                <c:pt idx="2792">
                  <c:v>40270.0</c:v>
                </c:pt>
                <c:pt idx="2793">
                  <c:v>40185.0</c:v>
                </c:pt>
                <c:pt idx="2794">
                  <c:v>40185.0</c:v>
                </c:pt>
                <c:pt idx="2795">
                  <c:v>40185.0</c:v>
                </c:pt>
                <c:pt idx="2796">
                  <c:v>40185.0</c:v>
                </c:pt>
                <c:pt idx="2797">
                  <c:v>40185.0</c:v>
                </c:pt>
                <c:pt idx="2798">
                  <c:v>40185.0</c:v>
                </c:pt>
                <c:pt idx="2799">
                  <c:v>40123.0</c:v>
                </c:pt>
                <c:pt idx="2800">
                  <c:v>40123.0</c:v>
                </c:pt>
                <c:pt idx="2801">
                  <c:v>40162.0</c:v>
                </c:pt>
                <c:pt idx="2802">
                  <c:v>40399.0</c:v>
                </c:pt>
                <c:pt idx="2803">
                  <c:v>40395.0</c:v>
                </c:pt>
                <c:pt idx="2804">
                  <c:v>40406.0</c:v>
                </c:pt>
                <c:pt idx="2805">
                  <c:v>40204.0</c:v>
                </c:pt>
                <c:pt idx="2806">
                  <c:v>40126.0</c:v>
                </c:pt>
                <c:pt idx="2807">
                  <c:v>40138.0</c:v>
                </c:pt>
                <c:pt idx="2808">
                  <c:v>40141.0</c:v>
                </c:pt>
                <c:pt idx="2809">
                  <c:v>40151.0</c:v>
                </c:pt>
                <c:pt idx="2810">
                  <c:v>40152.0</c:v>
                </c:pt>
                <c:pt idx="2811">
                  <c:v>40231.0</c:v>
                </c:pt>
                <c:pt idx="2812">
                  <c:v>40389.0</c:v>
                </c:pt>
                <c:pt idx="2813">
                  <c:v>40388.0</c:v>
                </c:pt>
                <c:pt idx="2814">
                  <c:v>40280.0</c:v>
                </c:pt>
                <c:pt idx="2815">
                  <c:v>40276.0</c:v>
                </c:pt>
                <c:pt idx="2816">
                  <c:v>40277.0</c:v>
                </c:pt>
                <c:pt idx="2817">
                  <c:v>40280.0</c:v>
                </c:pt>
                <c:pt idx="2818">
                  <c:v>40280.0</c:v>
                </c:pt>
                <c:pt idx="2819">
                  <c:v>40281.0</c:v>
                </c:pt>
                <c:pt idx="2820">
                  <c:v>40238.0</c:v>
                </c:pt>
                <c:pt idx="2821">
                  <c:v>40238.0</c:v>
                </c:pt>
                <c:pt idx="2822">
                  <c:v>40281.0</c:v>
                </c:pt>
                <c:pt idx="2823">
                  <c:v>40238.0</c:v>
                </c:pt>
                <c:pt idx="2824">
                  <c:v>40238.0</c:v>
                </c:pt>
                <c:pt idx="2825">
                  <c:v>40280.0</c:v>
                </c:pt>
                <c:pt idx="2826">
                  <c:v>40238.0</c:v>
                </c:pt>
                <c:pt idx="2827">
                  <c:v>40316.0</c:v>
                </c:pt>
                <c:pt idx="2828">
                  <c:v>40322.0</c:v>
                </c:pt>
                <c:pt idx="2829">
                  <c:v>40324.0</c:v>
                </c:pt>
                <c:pt idx="2830">
                  <c:v>40325.0</c:v>
                </c:pt>
                <c:pt idx="2831">
                  <c:v>40316.0</c:v>
                </c:pt>
                <c:pt idx="2832">
                  <c:v>40322.0</c:v>
                </c:pt>
                <c:pt idx="2833">
                  <c:v>40324.0</c:v>
                </c:pt>
                <c:pt idx="2834">
                  <c:v>40325.0</c:v>
                </c:pt>
                <c:pt idx="2835">
                  <c:v>40316.0</c:v>
                </c:pt>
                <c:pt idx="2836">
                  <c:v>40322.0</c:v>
                </c:pt>
                <c:pt idx="2837">
                  <c:v>40324.0</c:v>
                </c:pt>
                <c:pt idx="2838">
                  <c:v>40325.0</c:v>
                </c:pt>
                <c:pt idx="2839">
                  <c:v>40316.0</c:v>
                </c:pt>
                <c:pt idx="2840">
                  <c:v>40322.0</c:v>
                </c:pt>
                <c:pt idx="2841">
                  <c:v>40324.0</c:v>
                </c:pt>
                <c:pt idx="2842">
                  <c:v>40325.0</c:v>
                </c:pt>
                <c:pt idx="2843">
                  <c:v>40316.0</c:v>
                </c:pt>
                <c:pt idx="2844">
                  <c:v>40322.0</c:v>
                </c:pt>
                <c:pt idx="2845">
                  <c:v>40324.0</c:v>
                </c:pt>
                <c:pt idx="2846">
                  <c:v>40325.0</c:v>
                </c:pt>
                <c:pt idx="2847">
                  <c:v>40304.0</c:v>
                </c:pt>
                <c:pt idx="2848">
                  <c:v>40186.0</c:v>
                </c:pt>
                <c:pt idx="2849">
                  <c:v>40234.0</c:v>
                </c:pt>
                <c:pt idx="2850">
                  <c:v>40238.0</c:v>
                </c:pt>
                <c:pt idx="2851">
                  <c:v>40238.0</c:v>
                </c:pt>
                <c:pt idx="2852">
                  <c:v>40239.0</c:v>
                </c:pt>
                <c:pt idx="2853">
                  <c:v>40234.0</c:v>
                </c:pt>
                <c:pt idx="2854">
                  <c:v>40238.0</c:v>
                </c:pt>
                <c:pt idx="2855">
                  <c:v>40239.0</c:v>
                </c:pt>
                <c:pt idx="2856">
                  <c:v>40332.0</c:v>
                </c:pt>
                <c:pt idx="2857">
                  <c:v>40185.0</c:v>
                </c:pt>
                <c:pt idx="2858">
                  <c:v>40332.0</c:v>
                </c:pt>
                <c:pt idx="2859">
                  <c:v>40238.0</c:v>
                </c:pt>
                <c:pt idx="2860">
                  <c:v>40330.0</c:v>
                </c:pt>
                <c:pt idx="2861">
                  <c:v>40332.0</c:v>
                </c:pt>
                <c:pt idx="2862">
                  <c:v>40295.0</c:v>
                </c:pt>
                <c:pt idx="2863">
                  <c:v>40185.0</c:v>
                </c:pt>
                <c:pt idx="2864">
                  <c:v>40252.0</c:v>
                </c:pt>
                <c:pt idx="2865">
                  <c:v>40252.0</c:v>
                </c:pt>
                <c:pt idx="2866">
                  <c:v>40253.0</c:v>
                </c:pt>
                <c:pt idx="2867">
                  <c:v>40253.0</c:v>
                </c:pt>
                <c:pt idx="2868">
                  <c:v>40253.0</c:v>
                </c:pt>
                <c:pt idx="2869">
                  <c:v>40185.0</c:v>
                </c:pt>
                <c:pt idx="2870">
                  <c:v>40253.0</c:v>
                </c:pt>
                <c:pt idx="2871">
                  <c:v>40253.0</c:v>
                </c:pt>
                <c:pt idx="2872">
                  <c:v>40253.0</c:v>
                </c:pt>
                <c:pt idx="2873">
                  <c:v>40334.0</c:v>
                </c:pt>
                <c:pt idx="2874">
                  <c:v>40253.0</c:v>
                </c:pt>
                <c:pt idx="2875">
                  <c:v>40253.0</c:v>
                </c:pt>
                <c:pt idx="2876">
                  <c:v>40253.0</c:v>
                </c:pt>
                <c:pt idx="2877">
                  <c:v>40262.0</c:v>
                </c:pt>
                <c:pt idx="2878">
                  <c:v>40262.0</c:v>
                </c:pt>
                <c:pt idx="2879">
                  <c:v>40253.0</c:v>
                </c:pt>
                <c:pt idx="2880">
                  <c:v>40253.0</c:v>
                </c:pt>
                <c:pt idx="2881">
                  <c:v>40253.0</c:v>
                </c:pt>
                <c:pt idx="2882">
                  <c:v>40253.0</c:v>
                </c:pt>
                <c:pt idx="2883">
                  <c:v>40332.0</c:v>
                </c:pt>
                <c:pt idx="2884">
                  <c:v>40253.0</c:v>
                </c:pt>
                <c:pt idx="2885">
                  <c:v>40253.0</c:v>
                </c:pt>
                <c:pt idx="2886">
                  <c:v>40295.0</c:v>
                </c:pt>
                <c:pt idx="2887">
                  <c:v>40185.0</c:v>
                </c:pt>
                <c:pt idx="2888">
                  <c:v>40253.0</c:v>
                </c:pt>
                <c:pt idx="2889">
                  <c:v>40253.0</c:v>
                </c:pt>
                <c:pt idx="2890">
                  <c:v>40282.0</c:v>
                </c:pt>
                <c:pt idx="2891">
                  <c:v>40253.0</c:v>
                </c:pt>
                <c:pt idx="2892">
                  <c:v>40253.0</c:v>
                </c:pt>
                <c:pt idx="2893">
                  <c:v>40253.0</c:v>
                </c:pt>
                <c:pt idx="2894">
                  <c:v>40282.0</c:v>
                </c:pt>
                <c:pt idx="2895">
                  <c:v>40253.0</c:v>
                </c:pt>
                <c:pt idx="2896">
                  <c:v>40282.0</c:v>
                </c:pt>
                <c:pt idx="2897">
                  <c:v>40282.0</c:v>
                </c:pt>
                <c:pt idx="2898">
                  <c:v>40234.0</c:v>
                </c:pt>
                <c:pt idx="2899">
                  <c:v>40161.0</c:v>
                </c:pt>
                <c:pt idx="2900">
                  <c:v>40268.0</c:v>
                </c:pt>
                <c:pt idx="2901">
                  <c:v>40161.0</c:v>
                </c:pt>
                <c:pt idx="2902">
                  <c:v>40161.0</c:v>
                </c:pt>
                <c:pt idx="2903">
                  <c:v>40268.0</c:v>
                </c:pt>
                <c:pt idx="2904">
                  <c:v>40268.0</c:v>
                </c:pt>
                <c:pt idx="2905">
                  <c:v>40268.0</c:v>
                </c:pt>
                <c:pt idx="2906">
                  <c:v>40269.0</c:v>
                </c:pt>
                <c:pt idx="2907">
                  <c:v>40283.0</c:v>
                </c:pt>
                <c:pt idx="2908">
                  <c:v>40161.0</c:v>
                </c:pt>
                <c:pt idx="2909">
                  <c:v>40162.0</c:v>
                </c:pt>
                <c:pt idx="2910">
                  <c:v>40198.0</c:v>
                </c:pt>
                <c:pt idx="2911">
                  <c:v>40198.0</c:v>
                </c:pt>
                <c:pt idx="2912">
                  <c:v>40198.0</c:v>
                </c:pt>
                <c:pt idx="2913">
                  <c:v>40268.0</c:v>
                </c:pt>
                <c:pt idx="2914">
                  <c:v>40268.0</c:v>
                </c:pt>
                <c:pt idx="2915">
                  <c:v>40269.0</c:v>
                </c:pt>
                <c:pt idx="2916">
                  <c:v>40301.0</c:v>
                </c:pt>
                <c:pt idx="2917">
                  <c:v>40269.0</c:v>
                </c:pt>
                <c:pt idx="2918">
                  <c:v>40274.0</c:v>
                </c:pt>
                <c:pt idx="2919">
                  <c:v>40333.0</c:v>
                </c:pt>
                <c:pt idx="2920">
                  <c:v>40274.0</c:v>
                </c:pt>
                <c:pt idx="2921">
                  <c:v>40289.0</c:v>
                </c:pt>
                <c:pt idx="2922">
                  <c:v>40301.0</c:v>
                </c:pt>
                <c:pt idx="2923">
                  <c:v>40274.0</c:v>
                </c:pt>
                <c:pt idx="2924">
                  <c:v>40274.0</c:v>
                </c:pt>
                <c:pt idx="2925">
                  <c:v>40291.0</c:v>
                </c:pt>
                <c:pt idx="2926">
                  <c:v>40290.0</c:v>
                </c:pt>
                <c:pt idx="2927">
                  <c:v>40270.0</c:v>
                </c:pt>
                <c:pt idx="2928">
                  <c:v>40274.0</c:v>
                </c:pt>
                <c:pt idx="2929">
                  <c:v>40281.0</c:v>
                </c:pt>
                <c:pt idx="2930">
                  <c:v>40270.0</c:v>
                </c:pt>
                <c:pt idx="2931">
                  <c:v>40240.0</c:v>
                </c:pt>
                <c:pt idx="2932">
                  <c:v>40274.0</c:v>
                </c:pt>
                <c:pt idx="2933">
                  <c:v>40240.0</c:v>
                </c:pt>
                <c:pt idx="2934">
                  <c:v>40274.0</c:v>
                </c:pt>
                <c:pt idx="2935">
                  <c:v>40269.0</c:v>
                </c:pt>
                <c:pt idx="2936">
                  <c:v>40289.0</c:v>
                </c:pt>
                <c:pt idx="2937">
                  <c:v>40240.0</c:v>
                </c:pt>
                <c:pt idx="2938">
                  <c:v>40270.0</c:v>
                </c:pt>
                <c:pt idx="2939">
                  <c:v>40239.0</c:v>
                </c:pt>
                <c:pt idx="2940">
                  <c:v>40240.0</c:v>
                </c:pt>
                <c:pt idx="2941">
                  <c:v>40270.0</c:v>
                </c:pt>
                <c:pt idx="2942">
                  <c:v>40274.0</c:v>
                </c:pt>
                <c:pt idx="2943">
                  <c:v>40270.0</c:v>
                </c:pt>
                <c:pt idx="2944">
                  <c:v>40270.0</c:v>
                </c:pt>
                <c:pt idx="2945">
                  <c:v>40274.0</c:v>
                </c:pt>
                <c:pt idx="2946">
                  <c:v>40256.0</c:v>
                </c:pt>
                <c:pt idx="2947">
                  <c:v>40257.0</c:v>
                </c:pt>
                <c:pt idx="2948">
                  <c:v>40240.0</c:v>
                </c:pt>
                <c:pt idx="2949">
                  <c:v>40242.0</c:v>
                </c:pt>
                <c:pt idx="2950">
                  <c:v>40270.0</c:v>
                </c:pt>
                <c:pt idx="2951">
                  <c:v>40269.0</c:v>
                </c:pt>
                <c:pt idx="2952">
                  <c:v>40270.0</c:v>
                </c:pt>
                <c:pt idx="2953">
                  <c:v>40239.0</c:v>
                </c:pt>
                <c:pt idx="2954">
                  <c:v>40239.0</c:v>
                </c:pt>
                <c:pt idx="2955">
                  <c:v>40257.0</c:v>
                </c:pt>
                <c:pt idx="2956">
                  <c:v>40240.0</c:v>
                </c:pt>
                <c:pt idx="2957">
                  <c:v>40161.0</c:v>
                </c:pt>
                <c:pt idx="2958">
                  <c:v>40242.0</c:v>
                </c:pt>
                <c:pt idx="2959">
                  <c:v>40240.0</c:v>
                </c:pt>
                <c:pt idx="2960">
                  <c:v>40240.0</c:v>
                </c:pt>
                <c:pt idx="2961">
                  <c:v>40240.0</c:v>
                </c:pt>
                <c:pt idx="2962">
                  <c:v>40240.0</c:v>
                </c:pt>
                <c:pt idx="2963">
                  <c:v>40240.0</c:v>
                </c:pt>
                <c:pt idx="2964">
                  <c:v>40246.0</c:v>
                </c:pt>
                <c:pt idx="2965">
                  <c:v>40268.0</c:v>
                </c:pt>
                <c:pt idx="2966">
                  <c:v>40245.0</c:v>
                </c:pt>
                <c:pt idx="2967">
                  <c:v>40246.0</c:v>
                </c:pt>
                <c:pt idx="2968">
                  <c:v>40240.0</c:v>
                </c:pt>
                <c:pt idx="2969">
                  <c:v>40240.0</c:v>
                </c:pt>
                <c:pt idx="2970">
                  <c:v>40240.0</c:v>
                </c:pt>
                <c:pt idx="2971">
                  <c:v>40245.0</c:v>
                </c:pt>
                <c:pt idx="2972">
                  <c:v>40246.0</c:v>
                </c:pt>
                <c:pt idx="2973">
                  <c:v>40240.0</c:v>
                </c:pt>
                <c:pt idx="2974">
                  <c:v>40240.0</c:v>
                </c:pt>
                <c:pt idx="2975">
                  <c:v>40240.0</c:v>
                </c:pt>
                <c:pt idx="2976">
                  <c:v>40243.0</c:v>
                </c:pt>
                <c:pt idx="2977">
                  <c:v>40240.0</c:v>
                </c:pt>
                <c:pt idx="2978">
                  <c:v>40240.0</c:v>
                </c:pt>
                <c:pt idx="2979">
                  <c:v>40235.0</c:v>
                </c:pt>
                <c:pt idx="2980">
                  <c:v>40253.0</c:v>
                </c:pt>
                <c:pt idx="2981">
                  <c:v>40254.0</c:v>
                </c:pt>
                <c:pt idx="2982">
                  <c:v>40390.0</c:v>
                </c:pt>
                <c:pt idx="2983">
                  <c:v>40235.0</c:v>
                </c:pt>
                <c:pt idx="2984">
                  <c:v>40253.0</c:v>
                </c:pt>
                <c:pt idx="2985">
                  <c:v>40254.0</c:v>
                </c:pt>
                <c:pt idx="2986">
                  <c:v>40390.0</c:v>
                </c:pt>
                <c:pt idx="2987">
                  <c:v>40235.0</c:v>
                </c:pt>
                <c:pt idx="2988">
                  <c:v>40253.0</c:v>
                </c:pt>
                <c:pt idx="2989">
                  <c:v>40254.0</c:v>
                </c:pt>
                <c:pt idx="2990">
                  <c:v>40390.0</c:v>
                </c:pt>
                <c:pt idx="2991">
                  <c:v>40235.0</c:v>
                </c:pt>
                <c:pt idx="2992">
                  <c:v>40253.0</c:v>
                </c:pt>
                <c:pt idx="2993">
                  <c:v>40254.0</c:v>
                </c:pt>
                <c:pt idx="2994">
                  <c:v>40390.0</c:v>
                </c:pt>
                <c:pt idx="2995">
                  <c:v>40235.0</c:v>
                </c:pt>
                <c:pt idx="2996">
                  <c:v>40253.0</c:v>
                </c:pt>
                <c:pt idx="2997">
                  <c:v>40254.0</c:v>
                </c:pt>
                <c:pt idx="2998">
                  <c:v>40390.0</c:v>
                </c:pt>
                <c:pt idx="2999">
                  <c:v>40269.0</c:v>
                </c:pt>
                <c:pt idx="3000">
                  <c:v>40269.0</c:v>
                </c:pt>
                <c:pt idx="3001">
                  <c:v>40269.0</c:v>
                </c:pt>
                <c:pt idx="3002">
                  <c:v>40269.0</c:v>
                </c:pt>
                <c:pt idx="3003">
                  <c:v>40269.0</c:v>
                </c:pt>
                <c:pt idx="3004">
                  <c:v>40269.0</c:v>
                </c:pt>
                <c:pt idx="3005">
                  <c:v>40269.0</c:v>
                </c:pt>
                <c:pt idx="3006">
                  <c:v>40269.0</c:v>
                </c:pt>
                <c:pt idx="3007">
                  <c:v>40269.0</c:v>
                </c:pt>
                <c:pt idx="3008">
                  <c:v>40112.0</c:v>
                </c:pt>
                <c:pt idx="3009">
                  <c:v>40112.0</c:v>
                </c:pt>
                <c:pt idx="3010">
                  <c:v>40112.0</c:v>
                </c:pt>
                <c:pt idx="3011">
                  <c:v>40112.0</c:v>
                </c:pt>
                <c:pt idx="3012">
                  <c:v>40112.0</c:v>
                </c:pt>
                <c:pt idx="3013">
                  <c:v>40112.0</c:v>
                </c:pt>
                <c:pt idx="3014">
                  <c:v>40112.0</c:v>
                </c:pt>
                <c:pt idx="3015">
                  <c:v>40112.0</c:v>
                </c:pt>
                <c:pt idx="3016">
                  <c:v>40112.0</c:v>
                </c:pt>
                <c:pt idx="3017">
                  <c:v>40112.0</c:v>
                </c:pt>
                <c:pt idx="3018">
                  <c:v>40112.0</c:v>
                </c:pt>
                <c:pt idx="3019">
                  <c:v>40112.0</c:v>
                </c:pt>
                <c:pt idx="3020">
                  <c:v>40112.0</c:v>
                </c:pt>
                <c:pt idx="3021">
                  <c:v>40112.0</c:v>
                </c:pt>
                <c:pt idx="3022">
                  <c:v>40112.0</c:v>
                </c:pt>
                <c:pt idx="3023">
                  <c:v>40112.0</c:v>
                </c:pt>
                <c:pt idx="3024">
                  <c:v>40112.0</c:v>
                </c:pt>
                <c:pt idx="3025">
                  <c:v>40112.0</c:v>
                </c:pt>
                <c:pt idx="3026">
                  <c:v>40112.0</c:v>
                </c:pt>
                <c:pt idx="3027">
                  <c:v>40112.0</c:v>
                </c:pt>
                <c:pt idx="3028">
                  <c:v>40112.0</c:v>
                </c:pt>
                <c:pt idx="3029">
                  <c:v>40112.0</c:v>
                </c:pt>
                <c:pt idx="3030">
                  <c:v>40112.0</c:v>
                </c:pt>
                <c:pt idx="3031">
                  <c:v>40112.0</c:v>
                </c:pt>
                <c:pt idx="3032">
                  <c:v>40112.0</c:v>
                </c:pt>
                <c:pt idx="3033">
                  <c:v>40112.0</c:v>
                </c:pt>
                <c:pt idx="3034">
                  <c:v>40112.0</c:v>
                </c:pt>
                <c:pt idx="3035">
                  <c:v>40112.0</c:v>
                </c:pt>
                <c:pt idx="3036">
                  <c:v>40112.0</c:v>
                </c:pt>
                <c:pt idx="3037">
                  <c:v>40332.0</c:v>
                </c:pt>
                <c:pt idx="3038">
                  <c:v>40162.0</c:v>
                </c:pt>
                <c:pt idx="3039">
                  <c:v>40176.0</c:v>
                </c:pt>
                <c:pt idx="3040">
                  <c:v>40162.0</c:v>
                </c:pt>
                <c:pt idx="3041">
                  <c:v>40162.0</c:v>
                </c:pt>
                <c:pt idx="3042">
                  <c:v>40161.0</c:v>
                </c:pt>
                <c:pt idx="3043">
                  <c:v>40194.0</c:v>
                </c:pt>
                <c:pt idx="3044">
                  <c:v>40194.0</c:v>
                </c:pt>
                <c:pt idx="3045">
                  <c:v>40194.0</c:v>
                </c:pt>
                <c:pt idx="3046">
                  <c:v>40194.0</c:v>
                </c:pt>
                <c:pt idx="3047">
                  <c:v>40281.0</c:v>
                </c:pt>
                <c:pt idx="3048">
                  <c:v>40162.0</c:v>
                </c:pt>
                <c:pt idx="3049">
                  <c:v>40162.0</c:v>
                </c:pt>
                <c:pt idx="3050">
                  <c:v>40162.0</c:v>
                </c:pt>
                <c:pt idx="3051">
                  <c:v>40162.0</c:v>
                </c:pt>
                <c:pt idx="3052">
                  <c:v>40162.0</c:v>
                </c:pt>
                <c:pt idx="3053">
                  <c:v>40162.0</c:v>
                </c:pt>
                <c:pt idx="3054">
                  <c:v>40192.0</c:v>
                </c:pt>
                <c:pt idx="3055">
                  <c:v>40162.0</c:v>
                </c:pt>
                <c:pt idx="3056">
                  <c:v>40178.0</c:v>
                </c:pt>
                <c:pt idx="3057">
                  <c:v>40178.0</c:v>
                </c:pt>
                <c:pt idx="3058">
                  <c:v>40126.0</c:v>
                </c:pt>
                <c:pt idx="3059">
                  <c:v>40126.0</c:v>
                </c:pt>
                <c:pt idx="3060">
                  <c:v>40122.0</c:v>
                </c:pt>
                <c:pt idx="3061">
                  <c:v>40138.0</c:v>
                </c:pt>
                <c:pt idx="3062">
                  <c:v>40171.0</c:v>
                </c:pt>
                <c:pt idx="3063">
                  <c:v>40171.0</c:v>
                </c:pt>
                <c:pt idx="3064">
                  <c:v>40192.0</c:v>
                </c:pt>
                <c:pt idx="3065">
                  <c:v>40184.0</c:v>
                </c:pt>
                <c:pt idx="3066">
                  <c:v>40304.0</c:v>
                </c:pt>
                <c:pt idx="3067">
                  <c:v>40123.0</c:v>
                </c:pt>
                <c:pt idx="3068">
                  <c:v>40124.0</c:v>
                </c:pt>
                <c:pt idx="3069">
                  <c:v>40125.0</c:v>
                </c:pt>
                <c:pt idx="3070">
                  <c:v>40126.0</c:v>
                </c:pt>
                <c:pt idx="3071">
                  <c:v>40193.0</c:v>
                </c:pt>
                <c:pt idx="3072">
                  <c:v>40134.0</c:v>
                </c:pt>
                <c:pt idx="3073">
                  <c:v>40134.0</c:v>
                </c:pt>
                <c:pt idx="3074">
                  <c:v>40424.0</c:v>
                </c:pt>
                <c:pt idx="3075">
                  <c:v>40291.0</c:v>
                </c:pt>
                <c:pt idx="3076">
                  <c:v>40162.0</c:v>
                </c:pt>
                <c:pt idx="3077">
                  <c:v>40162.0</c:v>
                </c:pt>
                <c:pt idx="3078">
                  <c:v>40192.0</c:v>
                </c:pt>
                <c:pt idx="3079">
                  <c:v>40123.0</c:v>
                </c:pt>
                <c:pt idx="3080">
                  <c:v>40239.0</c:v>
                </c:pt>
                <c:pt idx="3081">
                  <c:v>40280.0</c:v>
                </c:pt>
                <c:pt idx="3082">
                  <c:v>40296.0</c:v>
                </c:pt>
                <c:pt idx="3083">
                  <c:v>40308.0</c:v>
                </c:pt>
                <c:pt idx="3084">
                  <c:v>40395.0</c:v>
                </c:pt>
                <c:pt idx="3085">
                  <c:v>40274.0</c:v>
                </c:pt>
                <c:pt idx="3086">
                  <c:v>40274.0</c:v>
                </c:pt>
                <c:pt idx="3087">
                  <c:v>40274.0</c:v>
                </c:pt>
                <c:pt idx="3088">
                  <c:v>40277.0</c:v>
                </c:pt>
                <c:pt idx="3089">
                  <c:v>40274.0</c:v>
                </c:pt>
                <c:pt idx="3090">
                  <c:v>40261.0</c:v>
                </c:pt>
                <c:pt idx="3091">
                  <c:v>40427.0</c:v>
                </c:pt>
                <c:pt idx="3092">
                  <c:v>40270.0</c:v>
                </c:pt>
                <c:pt idx="3093">
                  <c:v>40310.0</c:v>
                </c:pt>
                <c:pt idx="3094">
                  <c:v>40270.0</c:v>
                </c:pt>
                <c:pt idx="3095">
                  <c:v>40310.0</c:v>
                </c:pt>
                <c:pt idx="3096">
                  <c:v>40270.0</c:v>
                </c:pt>
                <c:pt idx="3097">
                  <c:v>40310.0</c:v>
                </c:pt>
                <c:pt idx="3098">
                  <c:v>40270.0</c:v>
                </c:pt>
                <c:pt idx="3099">
                  <c:v>40310.0</c:v>
                </c:pt>
                <c:pt idx="3100">
                  <c:v>40270.0</c:v>
                </c:pt>
                <c:pt idx="3101">
                  <c:v>40310.0</c:v>
                </c:pt>
                <c:pt idx="3102">
                  <c:v>40270.0</c:v>
                </c:pt>
                <c:pt idx="3103">
                  <c:v>40310.0</c:v>
                </c:pt>
                <c:pt idx="3104">
                  <c:v>40270.0</c:v>
                </c:pt>
                <c:pt idx="3105">
                  <c:v>40310.0</c:v>
                </c:pt>
                <c:pt idx="3106">
                  <c:v>40270.0</c:v>
                </c:pt>
                <c:pt idx="3107">
                  <c:v>40310.0</c:v>
                </c:pt>
                <c:pt idx="3108">
                  <c:v>40270.0</c:v>
                </c:pt>
                <c:pt idx="3109">
                  <c:v>40270.0</c:v>
                </c:pt>
                <c:pt idx="3110">
                  <c:v>40270.0</c:v>
                </c:pt>
                <c:pt idx="3111">
                  <c:v>40270.0</c:v>
                </c:pt>
                <c:pt idx="3112">
                  <c:v>40175.0</c:v>
                </c:pt>
                <c:pt idx="3113">
                  <c:v>40314.0</c:v>
                </c:pt>
                <c:pt idx="3114">
                  <c:v>40367.0</c:v>
                </c:pt>
                <c:pt idx="3115">
                  <c:v>40234.0</c:v>
                </c:pt>
                <c:pt idx="3116">
                  <c:v>40233.0</c:v>
                </c:pt>
                <c:pt idx="3117">
                  <c:v>40282.0</c:v>
                </c:pt>
                <c:pt idx="3118">
                  <c:v>40257.0</c:v>
                </c:pt>
                <c:pt idx="3119">
                  <c:v>40238.0</c:v>
                </c:pt>
                <c:pt idx="3120">
                  <c:v>40238.0</c:v>
                </c:pt>
                <c:pt idx="3121">
                  <c:v>40266.0</c:v>
                </c:pt>
                <c:pt idx="3122">
                  <c:v>40332.0</c:v>
                </c:pt>
                <c:pt idx="3123">
                  <c:v>40161.0</c:v>
                </c:pt>
                <c:pt idx="3124">
                  <c:v>40161.0</c:v>
                </c:pt>
                <c:pt idx="3125">
                  <c:v>40268.0</c:v>
                </c:pt>
                <c:pt idx="3126">
                  <c:v>40269.0</c:v>
                </c:pt>
                <c:pt idx="3127">
                  <c:v>40268.0</c:v>
                </c:pt>
                <c:pt idx="3128">
                  <c:v>40269.0</c:v>
                </c:pt>
                <c:pt idx="3129">
                  <c:v>40161.0</c:v>
                </c:pt>
                <c:pt idx="3130">
                  <c:v>40283.0</c:v>
                </c:pt>
                <c:pt idx="3131">
                  <c:v>40268.0</c:v>
                </c:pt>
                <c:pt idx="3132">
                  <c:v>40269.0</c:v>
                </c:pt>
                <c:pt idx="3133">
                  <c:v>40268.0</c:v>
                </c:pt>
                <c:pt idx="3134">
                  <c:v>40284.0</c:v>
                </c:pt>
                <c:pt idx="3135">
                  <c:v>40269.0</c:v>
                </c:pt>
                <c:pt idx="3136">
                  <c:v>40243.0</c:v>
                </c:pt>
                <c:pt idx="3137">
                  <c:v>40242.0</c:v>
                </c:pt>
                <c:pt idx="3138">
                  <c:v>40274.0</c:v>
                </c:pt>
                <c:pt idx="3139">
                  <c:v>40297.0</c:v>
                </c:pt>
                <c:pt idx="3140">
                  <c:v>40268.0</c:v>
                </c:pt>
                <c:pt idx="3141">
                  <c:v>40275.0</c:v>
                </c:pt>
                <c:pt idx="3142">
                  <c:v>40332.0</c:v>
                </c:pt>
                <c:pt idx="3143">
                  <c:v>40269.0</c:v>
                </c:pt>
                <c:pt idx="3144">
                  <c:v>40161.0</c:v>
                </c:pt>
                <c:pt idx="3145">
                  <c:v>40112.0</c:v>
                </c:pt>
                <c:pt idx="3146">
                  <c:v>40112.0</c:v>
                </c:pt>
                <c:pt idx="3147">
                  <c:v>40112.0</c:v>
                </c:pt>
                <c:pt idx="3148">
                  <c:v>40112.0</c:v>
                </c:pt>
                <c:pt idx="3149">
                  <c:v>40112.0</c:v>
                </c:pt>
                <c:pt idx="3150">
                  <c:v>40112.0</c:v>
                </c:pt>
                <c:pt idx="3151">
                  <c:v>40112.0</c:v>
                </c:pt>
                <c:pt idx="3152">
                  <c:v>40112.0</c:v>
                </c:pt>
                <c:pt idx="3153">
                  <c:v>40112.0</c:v>
                </c:pt>
                <c:pt idx="3154">
                  <c:v>40112.0</c:v>
                </c:pt>
                <c:pt idx="3155">
                  <c:v>40112.0</c:v>
                </c:pt>
                <c:pt idx="3156">
                  <c:v>40112.0</c:v>
                </c:pt>
                <c:pt idx="3157">
                  <c:v>40112.0</c:v>
                </c:pt>
                <c:pt idx="3158">
                  <c:v>40112.0</c:v>
                </c:pt>
                <c:pt idx="3159">
                  <c:v>40112.0</c:v>
                </c:pt>
                <c:pt idx="3160">
                  <c:v>40112.0</c:v>
                </c:pt>
                <c:pt idx="3161">
                  <c:v>40245.0</c:v>
                </c:pt>
                <c:pt idx="3162">
                  <c:v>40256.0</c:v>
                </c:pt>
                <c:pt idx="3163">
                  <c:v>40245.0</c:v>
                </c:pt>
                <c:pt idx="3164">
                  <c:v>40261.0</c:v>
                </c:pt>
                <c:pt idx="3165">
                  <c:v>40320.0</c:v>
                </c:pt>
                <c:pt idx="3166">
                  <c:v>40333.0</c:v>
                </c:pt>
                <c:pt idx="3167">
                  <c:v>40357.0</c:v>
                </c:pt>
                <c:pt idx="3168">
                  <c:v>40261.0</c:v>
                </c:pt>
                <c:pt idx="3169">
                  <c:v>40320.0</c:v>
                </c:pt>
                <c:pt idx="3170">
                  <c:v>40333.0</c:v>
                </c:pt>
                <c:pt idx="3171">
                  <c:v>40357.0</c:v>
                </c:pt>
                <c:pt idx="3172">
                  <c:v>40333.0</c:v>
                </c:pt>
                <c:pt idx="3173">
                  <c:v>40357.0</c:v>
                </c:pt>
                <c:pt idx="3174">
                  <c:v>40333.0</c:v>
                </c:pt>
                <c:pt idx="3175">
                  <c:v>40357.0</c:v>
                </c:pt>
                <c:pt idx="3176">
                  <c:v>40301.0</c:v>
                </c:pt>
                <c:pt idx="3177">
                  <c:v>40191.0</c:v>
                </c:pt>
                <c:pt idx="3178">
                  <c:v>40197.0</c:v>
                </c:pt>
                <c:pt idx="3179">
                  <c:v>40212.0</c:v>
                </c:pt>
                <c:pt idx="3180">
                  <c:v>40220.0</c:v>
                </c:pt>
                <c:pt idx="3181">
                  <c:v>40191.0</c:v>
                </c:pt>
                <c:pt idx="3182">
                  <c:v>40197.0</c:v>
                </c:pt>
                <c:pt idx="3183">
                  <c:v>40212.0</c:v>
                </c:pt>
                <c:pt idx="3184">
                  <c:v>40220.0</c:v>
                </c:pt>
                <c:pt idx="3185">
                  <c:v>40205.0</c:v>
                </c:pt>
                <c:pt idx="3186">
                  <c:v>40205.0</c:v>
                </c:pt>
                <c:pt idx="3187">
                  <c:v>40205.0</c:v>
                </c:pt>
                <c:pt idx="3188">
                  <c:v>40350.0</c:v>
                </c:pt>
                <c:pt idx="3189">
                  <c:v>40351.0</c:v>
                </c:pt>
                <c:pt idx="3190">
                  <c:v>40359.0</c:v>
                </c:pt>
                <c:pt idx="3191">
                  <c:v>40360.0</c:v>
                </c:pt>
                <c:pt idx="3192">
                  <c:v>40235.0</c:v>
                </c:pt>
                <c:pt idx="3193">
                  <c:v>40274.0</c:v>
                </c:pt>
                <c:pt idx="3194">
                  <c:v>40350.0</c:v>
                </c:pt>
                <c:pt idx="3195">
                  <c:v>40351.0</c:v>
                </c:pt>
                <c:pt idx="3196">
                  <c:v>40360.0</c:v>
                </c:pt>
                <c:pt idx="3197">
                  <c:v>40277.0</c:v>
                </c:pt>
                <c:pt idx="3198">
                  <c:v>40367.0</c:v>
                </c:pt>
                <c:pt idx="3199">
                  <c:v>40311.0</c:v>
                </c:pt>
                <c:pt idx="3200">
                  <c:v>40311.0</c:v>
                </c:pt>
                <c:pt idx="3201">
                  <c:v>40294.0</c:v>
                </c:pt>
                <c:pt idx="3202">
                  <c:v>40354.0</c:v>
                </c:pt>
                <c:pt idx="3203">
                  <c:v>40354.0</c:v>
                </c:pt>
                <c:pt idx="3204">
                  <c:v>40354.0</c:v>
                </c:pt>
                <c:pt idx="3205">
                  <c:v>40354.0</c:v>
                </c:pt>
                <c:pt idx="3206">
                  <c:v>40354.0</c:v>
                </c:pt>
                <c:pt idx="3207">
                  <c:v>40354.0</c:v>
                </c:pt>
                <c:pt idx="3208">
                  <c:v>40354.0</c:v>
                </c:pt>
                <c:pt idx="3209">
                  <c:v>40354.0</c:v>
                </c:pt>
                <c:pt idx="3210">
                  <c:v>40354.0</c:v>
                </c:pt>
                <c:pt idx="3211">
                  <c:v>40354.0</c:v>
                </c:pt>
                <c:pt idx="3212">
                  <c:v>40354.0</c:v>
                </c:pt>
                <c:pt idx="3213">
                  <c:v>40354.0</c:v>
                </c:pt>
                <c:pt idx="3214">
                  <c:v>40325.0</c:v>
                </c:pt>
                <c:pt idx="3215">
                  <c:v>40309.0</c:v>
                </c:pt>
                <c:pt idx="3216">
                  <c:v>40405.0</c:v>
                </c:pt>
                <c:pt idx="3217">
                  <c:v>40258.0</c:v>
                </c:pt>
                <c:pt idx="3218">
                  <c:v>40248.0</c:v>
                </c:pt>
                <c:pt idx="3219">
                  <c:v>40263.0</c:v>
                </c:pt>
                <c:pt idx="3220">
                  <c:v>40315.0</c:v>
                </c:pt>
                <c:pt idx="3221">
                  <c:v>40315.0</c:v>
                </c:pt>
                <c:pt idx="3222">
                  <c:v>40315.0</c:v>
                </c:pt>
                <c:pt idx="3223">
                  <c:v>40315.0</c:v>
                </c:pt>
                <c:pt idx="3224">
                  <c:v>40315.0</c:v>
                </c:pt>
                <c:pt idx="3225">
                  <c:v>40315.0</c:v>
                </c:pt>
                <c:pt idx="3226">
                  <c:v>40315.0</c:v>
                </c:pt>
                <c:pt idx="3227">
                  <c:v>40315.0</c:v>
                </c:pt>
                <c:pt idx="3228">
                  <c:v>40315.0</c:v>
                </c:pt>
                <c:pt idx="3229">
                  <c:v>40315.0</c:v>
                </c:pt>
                <c:pt idx="3230">
                  <c:v>40315.0</c:v>
                </c:pt>
                <c:pt idx="3231">
                  <c:v>40235.0</c:v>
                </c:pt>
                <c:pt idx="3232">
                  <c:v>40288.0</c:v>
                </c:pt>
                <c:pt idx="3233">
                  <c:v>40235.0</c:v>
                </c:pt>
                <c:pt idx="3234">
                  <c:v>40288.0</c:v>
                </c:pt>
                <c:pt idx="3235">
                  <c:v>40289.0</c:v>
                </c:pt>
                <c:pt idx="3236">
                  <c:v>40281.0</c:v>
                </c:pt>
                <c:pt idx="3237">
                  <c:v>40281.0</c:v>
                </c:pt>
                <c:pt idx="3238">
                  <c:v>40281.0</c:v>
                </c:pt>
                <c:pt idx="3239">
                  <c:v>40281.0</c:v>
                </c:pt>
                <c:pt idx="3240">
                  <c:v>40288.0</c:v>
                </c:pt>
                <c:pt idx="3241">
                  <c:v>40289.0</c:v>
                </c:pt>
                <c:pt idx="3242">
                  <c:v>40281.0</c:v>
                </c:pt>
                <c:pt idx="3243">
                  <c:v>40281.0</c:v>
                </c:pt>
                <c:pt idx="3244">
                  <c:v>40418.0</c:v>
                </c:pt>
                <c:pt idx="3245">
                  <c:v>40418.0</c:v>
                </c:pt>
                <c:pt idx="3246">
                  <c:v>40418.0</c:v>
                </c:pt>
                <c:pt idx="3247">
                  <c:v>40418.0</c:v>
                </c:pt>
                <c:pt idx="3248">
                  <c:v>40418.0</c:v>
                </c:pt>
                <c:pt idx="3249">
                  <c:v>40418.0</c:v>
                </c:pt>
                <c:pt idx="3250">
                  <c:v>40337.0</c:v>
                </c:pt>
                <c:pt idx="3251">
                  <c:v>40276.0</c:v>
                </c:pt>
                <c:pt idx="3252">
                  <c:v>40276.0</c:v>
                </c:pt>
                <c:pt idx="3253">
                  <c:v>40211.0</c:v>
                </c:pt>
                <c:pt idx="3254">
                  <c:v>40235.0</c:v>
                </c:pt>
                <c:pt idx="3255">
                  <c:v>40254.0</c:v>
                </c:pt>
                <c:pt idx="3256">
                  <c:v>40281.0</c:v>
                </c:pt>
                <c:pt idx="3257">
                  <c:v>40211.0</c:v>
                </c:pt>
                <c:pt idx="3258">
                  <c:v>40235.0</c:v>
                </c:pt>
                <c:pt idx="3259">
                  <c:v>40254.0</c:v>
                </c:pt>
                <c:pt idx="3260">
                  <c:v>40281.0</c:v>
                </c:pt>
                <c:pt idx="3261">
                  <c:v>40311.0</c:v>
                </c:pt>
                <c:pt idx="3262">
                  <c:v>40309.0</c:v>
                </c:pt>
                <c:pt idx="3263">
                  <c:v>40403.0</c:v>
                </c:pt>
                <c:pt idx="3264">
                  <c:v>40406.0</c:v>
                </c:pt>
                <c:pt idx="3265">
                  <c:v>40413.0</c:v>
                </c:pt>
                <c:pt idx="3266">
                  <c:v>40235.0</c:v>
                </c:pt>
                <c:pt idx="3267">
                  <c:v>40254.0</c:v>
                </c:pt>
                <c:pt idx="3268">
                  <c:v>40281.0</c:v>
                </c:pt>
                <c:pt idx="3269">
                  <c:v>40235.0</c:v>
                </c:pt>
                <c:pt idx="3270">
                  <c:v>40254.0</c:v>
                </c:pt>
                <c:pt idx="3271">
                  <c:v>40281.0</c:v>
                </c:pt>
                <c:pt idx="3272">
                  <c:v>40287.0</c:v>
                </c:pt>
                <c:pt idx="3273">
                  <c:v>40287.0</c:v>
                </c:pt>
                <c:pt idx="3274">
                  <c:v>40287.0</c:v>
                </c:pt>
                <c:pt idx="3275">
                  <c:v>40287.0</c:v>
                </c:pt>
                <c:pt idx="3276">
                  <c:v>40287.0</c:v>
                </c:pt>
                <c:pt idx="3277">
                  <c:v>40287.0</c:v>
                </c:pt>
                <c:pt idx="3278">
                  <c:v>40287.0</c:v>
                </c:pt>
                <c:pt idx="3279">
                  <c:v>40287.0</c:v>
                </c:pt>
                <c:pt idx="3280">
                  <c:v>40287.0</c:v>
                </c:pt>
                <c:pt idx="3281">
                  <c:v>40287.0</c:v>
                </c:pt>
                <c:pt idx="3282">
                  <c:v>40287.0</c:v>
                </c:pt>
                <c:pt idx="3283">
                  <c:v>40287.0</c:v>
                </c:pt>
                <c:pt idx="3284">
                  <c:v>40406.0</c:v>
                </c:pt>
                <c:pt idx="3285">
                  <c:v>40281.0</c:v>
                </c:pt>
                <c:pt idx="3286">
                  <c:v>40309.0</c:v>
                </c:pt>
                <c:pt idx="3287">
                  <c:v>40403.0</c:v>
                </c:pt>
                <c:pt idx="3288">
                  <c:v>40404.0</c:v>
                </c:pt>
                <c:pt idx="3289">
                  <c:v>40309.0</c:v>
                </c:pt>
                <c:pt idx="3290">
                  <c:v>40403.0</c:v>
                </c:pt>
                <c:pt idx="3291">
                  <c:v>40357.0</c:v>
                </c:pt>
                <c:pt idx="3292">
                  <c:v>40369.0</c:v>
                </c:pt>
                <c:pt idx="3293">
                  <c:v>40370.0</c:v>
                </c:pt>
                <c:pt idx="3294">
                  <c:v>40415.0</c:v>
                </c:pt>
                <c:pt idx="3295">
                  <c:v>40275.0</c:v>
                </c:pt>
                <c:pt idx="3296">
                  <c:v>40281.0</c:v>
                </c:pt>
                <c:pt idx="3297">
                  <c:v>40287.0</c:v>
                </c:pt>
                <c:pt idx="3298">
                  <c:v>40258.0</c:v>
                </c:pt>
                <c:pt idx="3299">
                  <c:v>40259.0</c:v>
                </c:pt>
                <c:pt idx="3300">
                  <c:v>40262.0</c:v>
                </c:pt>
                <c:pt idx="3301">
                  <c:v>40332.0</c:v>
                </c:pt>
                <c:pt idx="3302">
                  <c:v>40258.0</c:v>
                </c:pt>
                <c:pt idx="3303">
                  <c:v>40259.0</c:v>
                </c:pt>
                <c:pt idx="3304">
                  <c:v>40262.0</c:v>
                </c:pt>
                <c:pt idx="3305">
                  <c:v>40258.0</c:v>
                </c:pt>
                <c:pt idx="3306">
                  <c:v>40259.0</c:v>
                </c:pt>
                <c:pt idx="3307">
                  <c:v>40262.0</c:v>
                </c:pt>
                <c:pt idx="3308">
                  <c:v>40258.0</c:v>
                </c:pt>
                <c:pt idx="3309">
                  <c:v>40259.0</c:v>
                </c:pt>
                <c:pt idx="3310">
                  <c:v>40262.0</c:v>
                </c:pt>
                <c:pt idx="3311">
                  <c:v>40290.0</c:v>
                </c:pt>
                <c:pt idx="3312">
                  <c:v>40258.0</c:v>
                </c:pt>
                <c:pt idx="3313">
                  <c:v>40314.0</c:v>
                </c:pt>
                <c:pt idx="3314">
                  <c:v>40258.0</c:v>
                </c:pt>
                <c:pt idx="3315">
                  <c:v>40314.0</c:v>
                </c:pt>
                <c:pt idx="3316">
                  <c:v>40258.0</c:v>
                </c:pt>
                <c:pt idx="3317">
                  <c:v>40314.0</c:v>
                </c:pt>
                <c:pt idx="3318">
                  <c:v>40258.0</c:v>
                </c:pt>
                <c:pt idx="3319">
                  <c:v>40314.0</c:v>
                </c:pt>
                <c:pt idx="3320">
                  <c:v>40290.0</c:v>
                </c:pt>
                <c:pt idx="3321">
                  <c:v>40416.0</c:v>
                </c:pt>
                <c:pt idx="3322">
                  <c:v>40416.0</c:v>
                </c:pt>
                <c:pt idx="3323">
                  <c:v>40416.0</c:v>
                </c:pt>
                <c:pt idx="3324">
                  <c:v>40416.0</c:v>
                </c:pt>
                <c:pt idx="3325">
                  <c:v>40416.0</c:v>
                </c:pt>
                <c:pt idx="3326">
                  <c:v>40416.0</c:v>
                </c:pt>
                <c:pt idx="3327">
                  <c:v>40416.0</c:v>
                </c:pt>
                <c:pt idx="3328">
                  <c:v>40416.0</c:v>
                </c:pt>
                <c:pt idx="3329">
                  <c:v>40416.0</c:v>
                </c:pt>
                <c:pt idx="3330">
                  <c:v>40416.0</c:v>
                </c:pt>
                <c:pt idx="3331">
                  <c:v>40416.0</c:v>
                </c:pt>
                <c:pt idx="3332">
                  <c:v>40416.0</c:v>
                </c:pt>
                <c:pt idx="3333">
                  <c:v>40416.0</c:v>
                </c:pt>
                <c:pt idx="3334">
                  <c:v>40416.0</c:v>
                </c:pt>
                <c:pt idx="3335">
                  <c:v>40416.0</c:v>
                </c:pt>
                <c:pt idx="3336">
                  <c:v>40416.0</c:v>
                </c:pt>
                <c:pt idx="3337">
                  <c:v>40283.0</c:v>
                </c:pt>
                <c:pt idx="3338">
                  <c:v>40219.0</c:v>
                </c:pt>
                <c:pt idx="3339">
                  <c:v>40241.0</c:v>
                </c:pt>
                <c:pt idx="3340">
                  <c:v>40241.0</c:v>
                </c:pt>
                <c:pt idx="3341">
                  <c:v>40241.0</c:v>
                </c:pt>
                <c:pt idx="3342">
                  <c:v>40242.0</c:v>
                </c:pt>
                <c:pt idx="3343">
                  <c:v>40350.0</c:v>
                </c:pt>
                <c:pt idx="3344">
                  <c:v>40350.0</c:v>
                </c:pt>
                <c:pt idx="3345">
                  <c:v>40357.0</c:v>
                </c:pt>
                <c:pt idx="3346">
                  <c:v>40350.0</c:v>
                </c:pt>
                <c:pt idx="3347">
                  <c:v>40354.0</c:v>
                </c:pt>
                <c:pt idx="3348">
                  <c:v>40357.0</c:v>
                </c:pt>
                <c:pt idx="3349">
                  <c:v>40351.0</c:v>
                </c:pt>
                <c:pt idx="3350">
                  <c:v>40432.0</c:v>
                </c:pt>
                <c:pt idx="3351">
                  <c:v>40281.0</c:v>
                </c:pt>
                <c:pt idx="3352">
                  <c:v>40283.0</c:v>
                </c:pt>
                <c:pt idx="3353">
                  <c:v>40291.0</c:v>
                </c:pt>
                <c:pt idx="3354">
                  <c:v>40293.0</c:v>
                </c:pt>
                <c:pt idx="3355">
                  <c:v>40303.0</c:v>
                </c:pt>
                <c:pt idx="3356">
                  <c:v>40304.0</c:v>
                </c:pt>
                <c:pt idx="3357">
                  <c:v>40281.0</c:v>
                </c:pt>
                <c:pt idx="3358">
                  <c:v>40283.0</c:v>
                </c:pt>
                <c:pt idx="3359">
                  <c:v>40303.0</c:v>
                </c:pt>
                <c:pt idx="3360">
                  <c:v>40304.0</c:v>
                </c:pt>
                <c:pt idx="3361">
                  <c:v>40291.0</c:v>
                </c:pt>
                <c:pt idx="3362">
                  <c:v>40293.0</c:v>
                </c:pt>
                <c:pt idx="3363">
                  <c:v>40283.0</c:v>
                </c:pt>
                <c:pt idx="3364">
                  <c:v>40336.0</c:v>
                </c:pt>
                <c:pt idx="3365">
                  <c:v>40336.0</c:v>
                </c:pt>
                <c:pt idx="3366">
                  <c:v>40336.0</c:v>
                </c:pt>
                <c:pt idx="3367">
                  <c:v>40336.0</c:v>
                </c:pt>
                <c:pt idx="3368">
                  <c:v>40354.0</c:v>
                </c:pt>
                <c:pt idx="3369">
                  <c:v>40354.0</c:v>
                </c:pt>
                <c:pt idx="3370">
                  <c:v>40354.0</c:v>
                </c:pt>
                <c:pt idx="3371">
                  <c:v>40295.0</c:v>
                </c:pt>
                <c:pt idx="3372">
                  <c:v>40283.0</c:v>
                </c:pt>
                <c:pt idx="3373">
                  <c:v>40354.0</c:v>
                </c:pt>
                <c:pt idx="3374">
                  <c:v>40354.0</c:v>
                </c:pt>
                <c:pt idx="3375">
                  <c:v>40298.0</c:v>
                </c:pt>
                <c:pt idx="3376">
                  <c:v>40354.0</c:v>
                </c:pt>
                <c:pt idx="3377">
                  <c:v>40354.0</c:v>
                </c:pt>
                <c:pt idx="3378">
                  <c:v>40354.0</c:v>
                </c:pt>
                <c:pt idx="3379">
                  <c:v>40354.0</c:v>
                </c:pt>
                <c:pt idx="3380">
                  <c:v>40354.0</c:v>
                </c:pt>
                <c:pt idx="3381">
                  <c:v>40354.0</c:v>
                </c:pt>
                <c:pt idx="3382">
                  <c:v>40354.0</c:v>
                </c:pt>
                <c:pt idx="3383">
                  <c:v>40354.0</c:v>
                </c:pt>
                <c:pt idx="3384">
                  <c:v>40354.0</c:v>
                </c:pt>
                <c:pt idx="3385">
                  <c:v>40354.0</c:v>
                </c:pt>
                <c:pt idx="3386">
                  <c:v>40354.0</c:v>
                </c:pt>
                <c:pt idx="3387">
                  <c:v>40354.0</c:v>
                </c:pt>
                <c:pt idx="3388">
                  <c:v>40354.0</c:v>
                </c:pt>
                <c:pt idx="3389">
                  <c:v>40354.0</c:v>
                </c:pt>
                <c:pt idx="3390">
                  <c:v>40354.0</c:v>
                </c:pt>
                <c:pt idx="3391">
                  <c:v>40354.0</c:v>
                </c:pt>
                <c:pt idx="3392">
                  <c:v>40354.0</c:v>
                </c:pt>
                <c:pt idx="3393">
                  <c:v>40354.0</c:v>
                </c:pt>
                <c:pt idx="3394">
                  <c:v>40354.0</c:v>
                </c:pt>
                <c:pt idx="3395">
                  <c:v>40354.0</c:v>
                </c:pt>
                <c:pt idx="3396">
                  <c:v>40354.0</c:v>
                </c:pt>
                <c:pt idx="3397">
                  <c:v>40354.0</c:v>
                </c:pt>
                <c:pt idx="3398">
                  <c:v>40354.0</c:v>
                </c:pt>
                <c:pt idx="3399">
                  <c:v>40354.0</c:v>
                </c:pt>
                <c:pt idx="3400">
                  <c:v>40354.0</c:v>
                </c:pt>
                <c:pt idx="3401">
                  <c:v>40354.0</c:v>
                </c:pt>
                <c:pt idx="3402">
                  <c:v>40354.0</c:v>
                </c:pt>
                <c:pt idx="3403">
                  <c:v>40354.0</c:v>
                </c:pt>
                <c:pt idx="3404">
                  <c:v>40354.0</c:v>
                </c:pt>
                <c:pt idx="3405">
                  <c:v>40354.0</c:v>
                </c:pt>
                <c:pt idx="3406">
                  <c:v>40354.0</c:v>
                </c:pt>
                <c:pt idx="3407">
                  <c:v>40354.0</c:v>
                </c:pt>
                <c:pt idx="3408">
                  <c:v>40354.0</c:v>
                </c:pt>
                <c:pt idx="3409">
                  <c:v>40354.0</c:v>
                </c:pt>
                <c:pt idx="3410">
                  <c:v>40354.0</c:v>
                </c:pt>
                <c:pt idx="3411">
                  <c:v>40354.0</c:v>
                </c:pt>
                <c:pt idx="3412">
                  <c:v>40354.0</c:v>
                </c:pt>
                <c:pt idx="3413">
                  <c:v>40354.0</c:v>
                </c:pt>
                <c:pt idx="3414">
                  <c:v>40354.0</c:v>
                </c:pt>
                <c:pt idx="3415">
                  <c:v>40354.0</c:v>
                </c:pt>
                <c:pt idx="3416">
                  <c:v>40354.0</c:v>
                </c:pt>
                <c:pt idx="3417">
                  <c:v>40354.0</c:v>
                </c:pt>
                <c:pt idx="3418">
                  <c:v>40354.0</c:v>
                </c:pt>
                <c:pt idx="3419">
                  <c:v>40357.0</c:v>
                </c:pt>
                <c:pt idx="3420">
                  <c:v>40354.0</c:v>
                </c:pt>
                <c:pt idx="3421">
                  <c:v>40354.0</c:v>
                </c:pt>
                <c:pt idx="3422">
                  <c:v>40407.0</c:v>
                </c:pt>
                <c:pt idx="3423">
                  <c:v>40354.0</c:v>
                </c:pt>
                <c:pt idx="3424">
                  <c:v>40354.0</c:v>
                </c:pt>
                <c:pt idx="3425">
                  <c:v>40354.0</c:v>
                </c:pt>
                <c:pt idx="3426">
                  <c:v>40354.0</c:v>
                </c:pt>
                <c:pt idx="3427">
                  <c:v>40354.0</c:v>
                </c:pt>
                <c:pt idx="3428">
                  <c:v>40354.0</c:v>
                </c:pt>
                <c:pt idx="3429">
                  <c:v>40354.0</c:v>
                </c:pt>
                <c:pt idx="3430">
                  <c:v>40354.0</c:v>
                </c:pt>
                <c:pt idx="3431">
                  <c:v>40354.0</c:v>
                </c:pt>
                <c:pt idx="3432">
                  <c:v>40354.0</c:v>
                </c:pt>
                <c:pt idx="3433">
                  <c:v>40354.0</c:v>
                </c:pt>
                <c:pt idx="3434">
                  <c:v>40354.0</c:v>
                </c:pt>
                <c:pt idx="3435">
                  <c:v>40354.0</c:v>
                </c:pt>
                <c:pt idx="3436">
                  <c:v>40354.0</c:v>
                </c:pt>
                <c:pt idx="3437">
                  <c:v>40354.0</c:v>
                </c:pt>
                <c:pt idx="3438">
                  <c:v>40354.0</c:v>
                </c:pt>
                <c:pt idx="3439">
                  <c:v>40354.0</c:v>
                </c:pt>
                <c:pt idx="3440">
                  <c:v>40354.0</c:v>
                </c:pt>
                <c:pt idx="3441">
                  <c:v>40354.0</c:v>
                </c:pt>
                <c:pt idx="3442">
                  <c:v>40354.0</c:v>
                </c:pt>
                <c:pt idx="3443">
                  <c:v>40354.0</c:v>
                </c:pt>
                <c:pt idx="3444">
                  <c:v>40354.0</c:v>
                </c:pt>
                <c:pt idx="3445">
                  <c:v>40354.0</c:v>
                </c:pt>
                <c:pt idx="3446">
                  <c:v>40354.0</c:v>
                </c:pt>
                <c:pt idx="3447">
                  <c:v>40354.0</c:v>
                </c:pt>
                <c:pt idx="3448">
                  <c:v>40354.0</c:v>
                </c:pt>
                <c:pt idx="3449">
                  <c:v>40354.0</c:v>
                </c:pt>
                <c:pt idx="3450">
                  <c:v>40354.0</c:v>
                </c:pt>
                <c:pt idx="3451">
                  <c:v>40354.0</c:v>
                </c:pt>
                <c:pt idx="3452">
                  <c:v>40354.0</c:v>
                </c:pt>
                <c:pt idx="3453">
                  <c:v>40354.0</c:v>
                </c:pt>
                <c:pt idx="3454">
                  <c:v>40354.0</c:v>
                </c:pt>
                <c:pt idx="3455">
                  <c:v>40354.0</c:v>
                </c:pt>
                <c:pt idx="3456">
                  <c:v>40354.0</c:v>
                </c:pt>
                <c:pt idx="3457">
                  <c:v>40354.0</c:v>
                </c:pt>
                <c:pt idx="3458">
                  <c:v>40354.0</c:v>
                </c:pt>
                <c:pt idx="3459">
                  <c:v>40354.0</c:v>
                </c:pt>
                <c:pt idx="3460">
                  <c:v>40354.0</c:v>
                </c:pt>
                <c:pt idx="3461">
                  <c:v>40354.0</c:v>
                </c:pt>
                <c:pt idx="3462">
                  <c:v>40354.0</c:v>
                </c:pt>
                <c:pt idx="3463">
                  <c:v>40354.0</c:v>
                </c:pt>
                <c:pt idx="3464">
                  <c:v>40354.0</c:v>
                </c:pt>
                <c:pt idx="3465">
                  <c:v>40354.0</c:v>
                </c:pt>
                <c:pt idx="3466">
                  <c:v>40354.0</c:v>
                </c:pt>
                <c:pt idx="3467">
                  <c:v>40354.0</c:v>
                </c:pt>
                <c:pt idx="3468">
                  <c:v>40354.0</c:v>
                </c:pt>
                <c:pt idx="3469">
                  <c:v>40354.0</c:v>
                </c:pt>
                <c:pt idx="3470">
                  <c:v>40354.0</c:v>
                </c:pt>
                <c:pt idx="3471">
                  <c:v>40354.0</c:v>
                </c:pt>
                <c:pt idx="3472">
                  <c:v>40354.0</c:v>
                </c:pt>
                <c:pt idx="3473">
                  <c:v>40305.0</c:v>
                </c:pt>
                <c:pt idx="3474">
                  <c:v>40305.0</c:v>
                </c:pt>
                <c:pt idx="3475">
                  <c:v>40305.0</c:v>
                </c:pt>
                <c:pt idx="3476">
                  <c:v>40305.0</c:v>
                </c:pt>
                <c:pt idx="3477">
                  <c:v>40305.0</c:v>
                </c:pt>
                <c:pt idx="3478">
                  <c:v>40305.0</c:v>
                </c:pt>
                <c:pt idx="3479">
                  <c:v>40305.0</c:v>
                </c:pt>
                <c:pt idx="3480">
                  <c:v>40305.0</c:v>
                </c:pt>
                <c:pt idx="3481">
                  <c:v>40305.0</c:v>
                </c:pt>
                <c:pt idx="3482">
                  <c:v>40305.0</c:v>
                </c:pt>
                <c:pt idx="3483">
                  <c:v>40305.0</c:v>
                </c:pt>
                <c:pt idx="3484">
                  <c:v>40325.0</c:v>
                </c:pt>
                <c:pt idx="3485">
                  <c:v>40325.0</c:v>
                </c:pt>
                <c:pt idx="3486">
                  <c:v>40290.0</c:v>
                </c:pt>
                <c:pt idx="3487">
                  <c:v>40325.0</c:v>
                </c:pt>
                <c:pt idx="3488">
                  <c:v>40290.0</c:v>
                </c:pt>
                <c:pt idx="3489">
                  <c:v>40290.0</c:v>
                </c:pt>
                <c:pt idx="3490">
                  <c:v>40325.0</c:v>
                </c:pt>
                <c:pt idx="3491">
                  <c:v>40290.0</c:v>
                </c:pt>
                <c:pt idx="3492">
                  <c:v>40283.0</c:v>
                </c:pt>
                <c:pt idx="3493">
                  <c:v>40283.0</c:v>
                </c:pt>
                <c:pt idx="3494">
                  <c:v>40283.0</c:v>
                </c:pt>
                <c:pt idx="3495">
                  <c:v>40283.0</c:v>
                </c:pt>
                <c:pt idx="3496">
                  <c:v>40283.0</c:v>
                </c:pt>
                <c:pt idx="3497">
                  <c:v>40283.0</c:v>
                </c:pt>
                <c:pt idx="3498">
                  <c:v>40283.0</c:v>
                </c:pt>
                <c:pt idx="3499">
                  <c:v>40283.0</c:v>
                </c:pt>
                <c:pt idx="3500">
                  <c:v>40283.0</c:v>
                </c:pt>
                <c:pt idx="3501">
                  <c:v>40283.0</c:v>
                </c:pt>
                <c:pt idx="3502">
                  <c:v>40204.0</c:v>
                </c:pt>
                <c:pt idx="3503">
                  <c:v>40283.0</c:v>
                </c:pt>
                <c:pt idx="3504">
                  <c:v>40283.0</c:v>
                </c:pt>
                <c:pt idx="3505">
                  <c:v>40283.0</c:v>
                </c:pt>
                <c:pt idx="3506">
                  <c:v>40283.0</c:v>
                </c:pt>
                <c:pt idx="3507">
                  <c:v>40283.0</c:v>
                </c:pt>
                <c:pt idx="3508">
                  <c:v>40283.0</c:v>
                </c:pt>
                <c:pt idx="3509">
                  <c:v>40283.0</c:v>
                </c:pt>
                <c:pt idx="3510">
                  <c:v>40283.0</c:v>
                </c:pt>
                <c:pt idx="3511">
                  <c:v>40283.0</c:v>
                </c:pt>
                <c:pt idx="3512">
                  <c:v>40283.0</c:v>
                </c:pt>
                <c:pt idx="3513">
                  <c:v>40283.0</c:v>
                </c:pt>
                <c:pt idx="3514">
                  <c:v>40283.0</c:v>
                </c:pt>
                <c:pt idx="3515">
                  <c:v>40283.0</c:v>
                </c:pt>
                <c:pt idx="3516">
                  <c:v>40283.0</c:v>
                </c:pt>
                <c:pt idx="3517">
                  <c:v>40283.0</c:v>
                </c:pt>
                <c:pt idx="3518">
                  <c:v>40283.0</c:v>
                </c:pt>
                <c:pt idx="3519">
                  <c:v>40283.0</c:v>
                </c:pt>
                <c:pt idx="3520">
                  <c:v>40283.0</c:v>
                </c:pt>
                <c:pt idx="3521">
                  <c:v>40283.0</c:v>
                </c:pt>
                <c:pt idx="3522">
                  <c:v>40362.0</c:v>
                </c:pt>
                <c:pt idx="3523">
                  <c:v>40283.0</c:v>
                </c:pt>
                <c:pt idx="3524">
                  <c:v>40362.0</c:v>
                </c:pt>
                <c:pt idx="3525">
                  <c:v>40283.0</c:v>
                </c:pt>
                <c:pt idx="3526">
                  <c:v>40283.0</c:v>
                </c:pt>
                <c:pt idx="3527">
                  <c:v>40204.0</c:v>
                </c:pt>
                <c:pt idx="3528">
                  <c:v>40283.0</c:v>
                </c:pt>
                <c:pt idx="3529">
                  <c:v>40283.0</c:v>
                </c:pt>
                <c:pt idx="3530">
                  <c:v>40204.0</c:v>
                </c:pt>
                <c:pt idx="3531">
                  <c:v>40283.0</c:v>
                </c:pt>
                <c:pt idx="3532">
                  <c:v>40204.0</c:v>
                </c:pt>
                <c:pt idx="3533">
                  <c:v>40204.0</c:v>
                </c:pt>
                <c:pt idx="3534">
                  <c:v>40283.0</c:v>
                </c:pt>
                <c:pt idx="3535">
                  <c:v>40204.0</c:v>
                </c:pt>
                <c:pt idx="3536">
                  <c:v>40283.0</c:v>
                </c:pt>
                <c:pt idx="3537">
                  <c:v>40204.0</c:v>
                </c:pt>
                <c:pt idx="3538">
                  <c:v>40204.0</c:v>
                </c:pt>
                <c:pt idx="3539">
                  <c:v>40204.0</c:v>
                </c:pt>
                <c:pt idx="3540">
                  <c:v>40283.0</c:v>
                </c:pt>
                <c:pt idx="3541">
                  <c:v>40204.0</c:v>
                </c:pt>
                <c:pt idx="3542">
                  <c:v>40283.0</c:v>
                </c:pt>
                <c:pt idx="3543">
                  <c:v>40204.0</c:v>
                </c:pt>
                <c:pt idx="3544">
                  <c:v>40204.0</c:v>
                </c:pt>
                <c:pt idx="3545">
                  <c:v>40283.0</c:v>
                </c:pt>
                <c:pt idx="3546">
                  <c:v>40204.0</c:v>
                </c:pt>
                <c:pt idx="3547">
                  <c:v>40283.0</c:v>
                </c:pt>
                <c:pt idx="3548">
                  <c:v>40283.0</c:v>
                </c:pt>
                <c:pt idx="3549">
                  <c:v>40309.0</c:v>
                </c:pt>
                <c:pt idx="3550">
                  <c:v>40220.0</c:v>
                </c:pt>
                <c:pt idx="3551">
                  <c:v>40309.0</c:v>
                </c:pt>
                <c:pt idx="3552">
                  <c:v>40283.0</c:v>
                </c:pt>
                <c:pt idx="3553">
                  <c:v>40309.0</c:v>
                </c:pt>
                <c:pt idx="3554">
                  <c:v>40309.0</c:v>
                </c:pt>
                <c:pt idx="3555">
                  <c:v>40283.0</c:v>
                </c:pt>
                <c:pt idx="3556">
                  <c:v>40283.0</c:v>
                </c:pt>
                <c:pt idx="3557">
                  <c:v>40283.0</c:v>
                </c:pt>
                <c:pt idx="3558">
                  <c:v>40283.0</c:v>
                </c:pt>
                <c:pt idx="3559">
                  <c:v>40204.0</c:v>
                </c:pt>
                <c:pt idx="3560">
                  <c:v>40258.0</c:v>
                </c:pt>
                <c:pt idx="3561">
                  <c:v>40283.0</c:v>
                </c:pt>
                <c:pt idx="3562">
                  <c:v>40204.0</c:v>
                </c:pt>
                <c:pt idx="3563">
                  <c:v>40283.0</c:v>
                </c:pt>
                <c:pt idx="3564">
                  <c:v>40283.0</c:v>
                </c:pt>
                <c:pt idx="3565">
                  <c:v>40248.0</c:v>
                </c:pt>
                <c:pt idx="3566">
                  <c:v>40248.0</c:v>
                </c:pt>
                <c:pt idx="3567">
                  <c:v>40263.0</c:v>
                </c:pt>
                <c:pt idx="3568">
                  <c:v>40263.0</c:v>
                </c:pt>
                <c:pt idx="3569">
                  <c:v>40283.0</c:v>
                </c:pt>
                <c:pt idx="3570">
                  <c:v>40315.0</c:v>
                </c:pt>
                <c:pt idx="3571">
                  <c:v>40315.0</c:v>
                </c:pt>
                <c:pt idx="3572">
                  <c:v>40315.0</c:v>
                </c:pt>
                <c:pt idx="3573">
                  <c:v>40315.0</c:v>
                </c:pt>
                <c:pt idx="3574">
                  <c:v>40315.0</c:v>
                </c:pt>
                <c:pt idx="3575">
                  <c:v>40315.0</c:v>
                </c:pt>
                <c:pt idx="3576">
                  <c:v>40315.0</c:v>
                </c:pt>
                <c:pt idx="3577">
                  <c:v>40315.0</c:v>
                </c:pt>
                <c:pt idx="3578">
                  <c:v>40315.0</c:v>
                </c:pt>
                <c:pt idx="3579">
                  <c:v>40315.0</c:v>
                </c:pt>
                <c:pt idx="3580">
                  <c:v>40315.0</c:v>
                </c:pt>
                <c:pt idx="3581">
                  <c:v>40315.0</c:v>
                </c:pt>
                <c:pt idx="3582">
                  <c:v>40315.0</c:v>
                </c:pt>
                <c:pt idx="3583">
                  <c:v>40315.0</c:v>
                </c:pt>
                <c:pt idx="3584">
                  <c:v>40315.0</c:v>
                </c:pt>
                <c:pt idx="3585">
                  <c:v>40315.0</c:v>
                </c:pt>
                <c:pt idx="3586">
                  <c:v>40315.0</c:v>
                </c:pt>
                <c:pt idx="3587">
                  <c:v>40315.0</c:v>
                </c:pt>
                <c:pt idx="3588">
                  <c:v>40315.0</c:v>
                </c:pt>
                <c:pt idx="3589">
                  <c:v>40315.0</c:v>
                </c:pt>
                <c:pt idx="3590">
                  <c:v>40315.0</c:v>
                </c:pt>
                <c:pt idx="3591">
                  <c:v>40315.0</c:v>
                </c:pt>
                <c:pt idx="3592">
                  <c:v>40315.0</c:v>
                </c:pt>
                <c:pt idx="3593">
                  <c:v>40315.0</c:v>
                </c:pt>
                <c:pt idx="3594">
                  <c:v>40315.0</c:v>
                </c:pt>
                <c:pt idx="3595">
                  <c:v>40315.0</c:v>
                </c:pt>
                <c:pt idx="3596">
                  <c:v>40218.0</c:v>
                </c:pt>
                <c:pt idx="3597">
                  <c:v>40315.0</c:v>
                </c:pt>
                <c:pt idx="3598">
                  <c:v>40283.0</c:v>
                </c:pt>
                <c:pt idx="3599">
                  <c:v>40290.0</c:v>
                </c:pt>
                <c:pt idx="3600">
                  <c:v>40290.0</c:v>
                </c:pt>
                <c:pt idx="3601">
                  <c:v>40290.0</c:v>
                </c:pt>
                <c:pt idx="3602">
                  <c:v>40290.0</c:v>
                </c:pt>
                <c:pt idx="3603">
                  <c:v>40234.0</c:v>
                </c:pt>
                <c:pt idx="3604">
                  <c:v>40242.0</c:v>
                </c:pt>
                <c:pt idx="3605">
                  <c:v>40283.0</c:v>
                </c:pt>
                <c:pt idx="3606">
                  <c:v>40290.0</c:v>
                </c:pt>
                <c:pt idx="3607">
                  <c:v>40311.0</c:v>
                </c:pt>
                <c:pt idx="3608">
                  <c:v>40318.0</c:v>
                </c:pt>
                <c:pt idx="3609">
                  <c:v>40290.0</c:v>
                </c:pt>
                <c:pt idx="3610">
                  <c:v>40283.0</c:v>
                </c:pt>
                <c:pt idx="3611">
                  <c:v>40290.0</c:v>
                </c:pt>
                <c:pt idx="3612">
                  <c:v>40290.0</c:v>
                </c:pt>
                <c:pt idx="3613">
                  <c:v>40283.0</c:v>
                </c:pt>
                <c:pt idx="3614">
                  <c:v>40290.0</c:v>
                </c:pt>
                <c:pt idx="3615">
                  <c:v>40283.0</c:v>
                </c:pt>
                <c:pt idx="3616">
                  <c:v>40290.0</c:v>
                </c:pt>
                <c:pt idx="3617">
                  <c:v>40290.0</c:v>
                </c:pt>
                <c:pt idx="3618">
                  <c:v>40283.0</c:v>
                </c:pt>
                <c:pt idx="3619">
                  <c:v>40290.0</c:v>
                </c:pt>
                <c:pt idx="3620">
                  <c:v>40290.0</c:v>
                </c:pt>
                <c:pt idx="3621">
                  <c:v>40283.0</c:v>
                </c:pt>
                <c:pt idx="3622">
                  <c:v>40290.0</c:v>
                </c:pt>
                <c:pt idx="3623">
                  <c:v>40283.0</c:v>
                </c:pt>
                <c:pt idx="3624">
                  <c:v>40290.0</c:v>
                </c:pt>
                <c:pt idx="3625">
                  <c:v>40290.0</c:v>
                </c:pt>
                <c:pt idx="3626">
                  <c:v>40283.0</c:v>
                </c:pt>
                <c:pt idx="3627">
                  <c:v>40290.0</c:v>
                </c:pt>
                <c:pt idx="3628">
                  <c:v>40290.0</c:v>
                </c:pt>
                <c:pt idx="3629">
                  <c:v>40283.0</c:v>
                </c:pt>
                <c:pt idx="3630">
                  <c:v>40290.0</c:v>
                </c:pt>
                <c:pt idx="3631">
                  <c:v>40290.0</c:v>
                </c:pt>
                <c:pt idx="3632">
                  <c:v>40290.0</c:v>
                </c:pt>
                <c:pt idx="3633">
                  <c:v>40283.0</c:v>
                </c:pt>
                <c:pt idx="3634">
                  <c:v>40290.0</c:v>
                </c:pt>
                <c:pt idx="3635">
                  <c:v>40283.0</c:v>
                </c:pt>
                <c:pt idx="3636">
                  <c:v>40290.0</c:v>
                </c:pt>
                <c:pt idx="3637">
                  <c:v>40290.0</c:v>
                </c:pt>
                <c:pt idx="3638">
                  <c:v>40283.0</c:v>
                </c:pt>
                <c:pt idx="3639">
                  <c:v>40290.0</c:v>
                </c:pt>
                <c:pt idx="3640">
                  <c:v>40290.0</c:v>
                </c:pt>
                <c:pt idx="3641">
                  <c:v>40283.0</c:v>
                </c:pt>
                <c:pt idx="3642">
                  <c:v>40290.0</c:v>
                </c:pt>
                <c:pt idx="3643">
                  <c:v>40290.0</c:v>
                </c:pt>
                <c:pt idx="3644">
                  <c:v>40283.0</c:v>
                </c:pt>
                <c:pt idx="3645">
                  <c:v>40290.0</c:v>
                </c:pt>
                <c:pt idx="3646">
                  <c:v>40290.0</c:v>
                </c:pt>
                <c:pt idx="3647">
                  <c:v>40205.0</c:v>
                </c:pt>
                <c:pt idx="3648">
                  <c:v>40205.0</c:v>
                </c:pt>
                <c:pt idx="3649">
                  <c:v>40205.0</c:v>
                </c:pt>
                <c:pt idx="3650">
                  <c:v>40205.0</c:v>
                </c:pt>
                <c:pt idx="3651">
                  <c:v>40287.0</c:v>
                </c:pt>
                <c:pt idx="3652">
                  <c:v>40287.0</c:v>
                </c:pt>
                <c:pt idx="3653">
                  <c:v>40287.0</c:v>
                </c:pt>
                <c:pt idx="3654">
                  <c:v>40198.0</c:v>
                </c:pt>
                <c:pt idx="3655">
                  <c:v>40287.0</c:v>
                </c:pt>
                <c:pt idx="3656">
                  <c:v>40205.0</c:v>
                </c:pt>
                <c:pt idx="3657">
                  <c:v>40205.0</c:v>
                </c:pt>
                <c:pt idx="3658">
                  <c:v>40369.0</c:v>
                </c:pt>
                <c:pt idx="3659">
                  <c:v>40369.0</c:v>
                </c:pt>
                <c:pt idx="3660">
                  <c:v>40369.0</c:v>
                </c:pt>
                <c:pt idx="3661">
                  <c:v>40268.0</c:v>
                </c:pt>
                <c:pt idx="3662">
                  <c:v>40268.0</c:v>
                </c:pt>
                <c:pt idx="3663">
                  <c:v>40268.0</c:v>
                </c:pt>
                <c:pt idx="3664">
                  <c:v>40268.0</c:v>
                </c:pt>
                <c:pt idx="3665">
                  <c:v>40262.0</c:v>
                </c:pt>
                <c:pt idx="3666">
                  <c:v>40287.0</c:v>
                </c:pt>
                <c:pt idx="3667">
                  <c:v>40287.0</c:v>
                </c:pt>
                <c:pt idx="3668">
                  <c:v>40287.0</c:v>
                </c:pt>
                <c:pt idx="3669">
                  <c:v>40287.0</c:v>
                </c:pt>
                <c:pt idx="3670">
                  <c:v>40369.0</c:v>
                </c:pt>
                <c:pt idx="3671">
                  <c:v>40351.0</c:v>
                </c:pt>
                <c:pt idx="3672">
                  <c:v>40309.0</c:v>
                </c:pt>
                <c:pt idx="3673">
                  <c:v>40337.0</c:v>
                </c:pt>
                <c:pt idx="3674">
                  <c:v>40308.0</c:v>
                </c:pt>
                <c:pt idx="3675">
                  <c:v>40367.0</c:v>
                </c:pt>
                <c:pt idx="3676">
                  <c:v>40368.0</c:v>
                </c:pt>
                <c:pt idx="3677">
                  <c:v>40319.0</c:v>
                </c:pt>
                <c:pt idx="3678">
                  <c:v>40309.0</c:v>
                </c:pt>
                <c:pt idx="3679">
                  <c:v>40309.0</c:v>
                </c:pt>
                <c:pt idx="3680">
                  <c:v>40309.0</c:v>
                </c:pt>
                <c:pt idx="3681">
                  <c:v>40348.0</c:v>
                </c:pt>
                <c:pt idx="3682">
                  <c:v>40376.0</c:v>
                </c:pt>
                <c:pt idx="3683">
                  <c:v>40348.0</c:v>
                </c:pt>
                <c:pt idx="3684">
                  <c:v>40376.0</c:v>
                </c:pt>
                <c:pt idx="3685">
                  <c:v>40348.0</c:v>
                </c:pt>
                <c:pt idx="3686">
                  <c:v>40376.0</c:v>
                </c:pt>
                <c:pt idx="3687">
                  <c:v>40281.0</c:v>
                </c:pt>
                <c:pt idx="3688">
                  <c:v>40376.0</c:v>
                </c:pt>
                <c:pt idx="3689">
                  <c:v>40281.0</c:v>
                </c:pt>
                <c:pt idx="3690">
                  <c:v>40336.0</c:v>
                </c:pt>
                <c:pt idx="3691">
                  <c:v>40376.0</c:v>
                </c:pt>
                <c:pt idx="3692">
                  <c:v>40376.0</c:v>
                </c:pt>
                <c:pt idx="3693">
                  <c:v>40305.0</c:v>
                </c:pt>
                <c:pt idx="3694">
                  <c:v>40309.0</c:v>
                </c:pt>
                <c:pt idx="3695">
                  <c:v>40305.0</c:v>
                </c:pt>
                <c:pt idx="3696">
                  <c:v>40276.0</c:v>
                </c:pt>
                <c:pt idx="3697">
                  <c:v>40276.0</c:v>
                </c:pt>
                <c:pt idx="3698">
                  <c:v>40428.0</c:v>
                </c:pt>
                <c:pt idx="3699">
                  <c:v>40429.0</c:v>
                </c:pt>
                <c:pt idx="3700">
                  <c:v>40433.0</c:v>
                </c:pt>
                <c:pt idx="3701">
                  <c:v>40428.0</c:v>
                </c:pt>
                <c:pt idx="3702">
                  <c:v>40429.0</c:v>
                </c:pt>
                <c:pt idx="3703">
                  <c:v>40428.0</c:v>
                </c:pt>
                <c:pt idx="3704">
                  <c:v>40433.0</c:v>
                </c:pt>
                <c:pt idx="3705">
                  <c:v>40434.0</c:v>
                </c:pt>
                <c:pt idx="3706">
                  <c:v>40424.0</c:v>
                </c:pt>
                <c:pt idx="3707">
                  <c:v>40425.0</c:v>
                </c:pt>
                <c:pt idx="3708">
                  <c:v>40428.0</c:v>
                </c:pt>
                <c:pt idx="3709">
                  <c:v>40433.0</c:v>
                </c:pt>
                <c:pt idx="3710">
                  <c:v>40434.0</c:v>
                </c:pt>
                <c:pt idx="3711">
                  <c:v>40305.0</c:v>
                </c:pt>
                <c:pt idx="3712">
                  <c:v>40361.0</c:v>
                </c:pt>
                <c:pt idx="3713">
                  <c:v>40387.0</c:v>
                </c:pt>
                <c:pt idx="3714">
                  <c:v>40394.0</c:v>
                </c:pt>
                <c:pt idx="3715">
                  <c:v>40420.0</c:v>
                </c:pt>
                <c:pt idx="3716">
                  <c:v>40427.0</c:v>
                </c:pt>
                <c:pt idx="3717">
                  <c:v>40429.0</c:v>
                </c:pt>
                <c:pt idx="3718">
                  <c:v>40305.0</c:v>
                </c:pt>
                <c:pt idx="3719">
                  <c:v>40361.0</c:v>
                </c:pt>
                <c:pt idx="3720">
                  <c:v>40373.0</c:v>
                </c:pt>
                <c:pt idx="3721">
                  <c:v>40387.0</c:v>
                </c:pt>
                <c:pt idx="3722">
                  <c:v>40407.0</c:v>
                </c:pt>
                <c:pt idx="3723">
                  <c:v>40412.0</c:v>
                </c:pt>
                <c:pt idx="3724">
                  <c:v>40429.0</c:v>
                </c:pt>
                <c:pt idx="3725">
                  <c:v>40287.0</c:v>
                </c:pt>
                <c:pt idx="3726">
                  <c:v>40353.0</c:v>
                </c:pt>
                <c:pt idx="3727">
                  <c:v>40358.0</c:v>
                </c:pt>
                <c:pt idx="3728">
                  <c:v>40353.0</c:v>
                </c:pt>
                <c:pt idx="3729">
                  <c:v>40358.0</c:v>
                </c:pt>
                <c:pt idx="3730">
                  <c:v>40353.0</c:v>
                </c:pt>
                <c:pt idx="3731">
                  <c:v>40356.0</c:v>
                </c:pt>
                <c:pt idx="3732">
                  <c:v>40358.0</c:v>
                </c:pt>
                <c:pt idx="3733">
                  <c:v>40356.0</c:v>
                </c:pt>
                <c:pt idx="3734">
                  <c:v>40358.0</c:v>
                </c:pt>
                <c:pt idx="3735">
                  <c:v>40430.0</c:v>
                </c:pt>
                <c:pt idx="3736">
                  <c:v>40430.0</c:v>
                </c:pt>
                <c:pt idx="3737">
                  <c:v>40430.0</c:v>
                </c:pt>
                <c:pt idx="3738">
                  <c:v>40430.0</c:v>
                </c:pt>
                <c:pt idx="3739">
                  <c:v>40309.0</c:v>
                </c:pt>
                <c:pt idx="3740">
                  <c:v>40309.0</c:v>
                </c:pt>
                <c:pt idx="3741">
                  <c:v>40310.0</c:v>
                </c:pt>
                <c:pt idx="3742">
                  <c:v>40297.0</c:v>
                </c:pt>
                <c:pt idx="3743">
                  <c:v>40308.0</c:v>
                </c:pt>
                <c:pt idx="3744">
                  <c:v>40309.0</c:v>
                </c:pt>
                <c:pt idx="3745">
                  <c:v>40311.0</c:v>
                </c:pt>
                <c:pt idx="3746">
                  <c:v>40336.0</c:v>
                </c:pt>
                <c:pt idx="3747">
                  <c:v>40337.0</c:v>
                </c:pt>
                <c:pt idx="3748">
                  <c:v>40308.0</c:v>
                </c:pt>
                <c:pt idx="3749">
                  <c:v>40309.0</c:v>
                </c:pt>
                <c:pt idx="3750">
                  <c:v>40337.0</c:v>
                </c:pt>
                <c:pt idx="3751">
                  <c:v>40309.0</c:v>
                </c:pt>
                <c:pt idx="3752">
                  <c:v>40284.0</c:v>
                </c:pt>
                <c:pt idx="3753">
                  <c:v>40309.0</c:v>
                </c:pt>
                <c:pt idx="3754">
                  <c:v>40309.0</c:v>
                </c:pt>
                <c:pt idx="3755">
                  <c:v>40327.0</c:v>
                </c:pt>
                <c:pt idx="3756">
                  <c:v>40367.0</c:v>
                </c:pt>
                <c:pt idx="3757">
                  <c:v>40368.0</c:v>
                </c:pt>
                <c:pt idx="3758">
                  <c:v>40309.0</c:v>
                </c:pt>
                <c:pt idx="3759">
                  <c:v>40290.0</c:v>
                </c:pt>
                <c:pt idx="3760">
                  <c:v>40291.0</c:v>
                </c:pt>
                <c:pt idx="3761">
                  <c:v>40293.0</c:v>
                </c:pt>
                <c:pt idx="3762">
                  <c:v>40294.0</c:v>
                </c:pt>
                <c:pt idx="3763">
                  <c:v>40313.0</c:v>
                </c:pt>
                <c:pt idx="3764">
                  <c:v>40314.0</c:v>
                </c:pt>
                <c:pt idx="3765">
                  <c:v>40315.0</c:v>
                </c:pt>
                <c:pt idx="3766">
                  <c:v>40319.0</c:v>
                </c:pt>
                <c:pt idx="3767">
                  <c:v>40338.0</c:v>
                </c:pt>
                <c:pt idx="3768">
                  <c:v>40342.0</c:v>
                </c:pt>
                <c:pt idx="3769">
                  <c:v>40334.0</c:v>
                </c:pt>
                <c:pt idx="3770">
                  <c:v>40350.0</c:v>
                </c:pt>
                <c:pt idx="3771">
                  <c:v>40357.0</c:v>
                </c:pt>
                <c:pt idx="3772">
                  <c:v>40365.0</c:v>
                </c:pt>
                <c:pt idx="3773">
                  <c:v>40383.0</c:v>
                </c:pt>
                <c:pt idx="3774">
                  <c:v>40391.0</c:v>
                </c:pt>
                <c:pt idx="3775">
                  <c:v>40397.0</c:v>
                </c:pt>
                <c:pt idx="3776">
                  <c:v>40399.0</c:v>
                </c:pt>
                <c:pt idx="3777">
                  <c:v>40401.0</c:v>
                </c:pt>
                <c:pt idx="3778">
                  <c:v>40406.0</c:v>
                </c:pt>
                <c:pt idx="3779">
                  <c:v>40415.0</c:v>
                </c:pt>
                <c:pt idx="3780">
                  <c:v>40334.0</c:v>
                </c:pt>
                <c:pt idx="3781">
                  <c:v>40350.0</c:v>
                </c:pt>
                <c:pt idx="3782">
                  <c:v>40357.0</c:v>
                </c:pt>
                <c:pt idx="3783">
                  <c:v>40365.0</c:v>
                </c:pt>
                <c:pt idx="3784">
                  <c:v>40383.0</c:v>
                </c:pt>
                <c:pt idx="3785">
                  <c:v>40391.0</c:v>
                </c:pt>
                <c:pt idx="3786">
                  <c:v>40397.0</c:v>
                </c:pt>
                <c:pt idx="3787">
                  <c:v>40399.0</c:v>
                </c:pt>
                <c:pt idx="3788">
                  <c:v>40401.0</c:v>
                </c:pt>
                <c:pt idx="3789">
                  <c:v>40415.0</c:v>
                </c:pt>
                <c:pt idx="3790">
                  <c:v>40406.0</c:v>
                </c:pt>
                <c:pt idx="3791">
                  <c:v>40416.0</c:v>
                </c:pt>
                <c:pt idx="3792">
                  <c:v>40421.0</c:v>
                </c:pt>
                <c:pt idx="3793">
                  <c:v>40416.0</c:v>
                </c:pt>
                <c:pt idx="3794">
                  <c:v>40423.0</c:v>
                </c:pt>
                <c:pt idx="3795">
                  <c:v>40359.0</c:v>
                </c:pt>
                <c:pt idx="3796">
                  <c:v>40360.0</c:v>
                </c:pt>
                <c:pt idx="3797">
                  <c:v>40360.0</c:v>
                </c:pt>
                <c:pt idx="3798">
                  <c:v>40361.0</c:v>
                </c:pt>
                <c:pt idx="3799">
                  <c:v>40339.0</c:v>
                </c:pt>
                <c:pt idx="3800">
                  <c:v>40340.0</c:v>
                </c:pt>
                <c:pt idx="3801">
                  <c:v>40305.0</c:v>
                </c:pt>
                <c:pt idx="3802">
                  <c:v>40305.0</c:v>
                </c:pt>
                <c:pt idx="3803">
                  <c:v>40305.0</c:v>
                </c:pt>
                <c:pt idx="3804">
                  <c:v>40305.0</c:v>
                </c:pt>
                <c:pt idx="3805">
                  <c:v>40406.0</c:v>
                </c:pt>
                <c:pt idx="3806">
                  <c:v>40406.0</c:v>
                </c:pt>
                <c:pt idx="3807">
                  <c:v>40406.0</c:v>
                </c:pt>
                <c:pt idx="3808">
                  <c:v>40406.0</c:v>
                </c:pt>
                <c:pt idx="3809">
                  <c:v>40283.0</c:v>
                </c:pt>
                <c:pt idx="3810">
                  <c:v>40290.0</c:v>
                </c:pt>
                <c:pt idx="3811">
                  <c:v>40283.0</c:v>
                </c:pt>
                <c:pt idx="3812">
                  <c:v>40290.0</c:v>
                </c:pt>
                <c:pt idx="3813">
                  <c:v>40283.0</c:v>
                </c:pt>
                <c:pt idx="3814">
                  <c:v>40290.0</c:v>
                </c:pt>
                <c:pt idx="3815">
                  <c:v>40290.0</c:v>
                </c:pt>
                <c:pt idx="3816">
                  <c:v>40143.0</c:v>
                </c:pt>
                <c:pt idx="3817">
                  <c:v>40327.0</c:v>
                </c:pt>
                <c:pt idx="3818">
                  <c:v>40386.0</c:v>
                </c:pt>
                <c:pt idx="3819">
                  <c:v>40270.0</c:v>
                </c:pt>
                <c:pt idx="3820">
                  <c:v>40282.0</c:v>
                </c:pt>
                <c:pt idx="3821">
                  <c:v>40339.0</c:v>
                </c:pt>
                <c:pt idx="3822">
                  <c:v>40198.0</c:v>
                </c:pt>
                <c:pt idx="3823">
                  <c:v>40425.0</c:v>
                </c:pt>
                <c:pt idx="3824">
                  <c:v>40433.0</c:v>
                </c:pt>
                <c:pt idx="3825">
                  <c:v>40241.0</c:v>
                </c:pt>
                <c:pt idx="3826">
                  <c:v>40241.0</c:v>
                </c:pt>
                <c:pt idx="3827">
                  <c:v>40430.0</c:v>
                </c:pt>
                <c:pt idx="3828">
                  <c:v>40245.0</c:v>
                </c:pt>
                <c:pt idx="3829">
                  <c:v>40252.0</c:v>
                </c:pt>
                <c:pt idx="3830">
                  <c:v>40393.0</c:v>
                </c:pt>
                <c:pt idx="3831">
                  <c:v>40258.0</c:v>
                </c:pt>
                <c:pt idx="3832">
                  <c:v>40322.0</c:v>
                </c:pt>
                <c:pt idx="3833">
                  <c:v>40315.0</c:v>
                </c:pt>
                <c:pt idx="3834">
                  <c:v>40245.0</c:v>
                </c:pt>
                <c:pt idx="3835">
                  <c:v>40350.0</c:v>
                </c:pt>
                <c:pt idx="3836">
                  <c:v>40351.0</c:v>
                </c:pt>
                <c:pt idx="3837">
                  <c:v>40260.0</c:v>
                </c:pt>
                <c:pt idx="3838">
                  <c:v>40310.0</c:v>
                </c:pt>
                <c:pt idx="3839">
                  <c:v>40310.0</c:v>
                </c:pt>
                <c:pt idx="3840">
                  <c:v>40333.0</c:v>
                </c:pt>
                <c:pt idx="3841">
                  <c:v>40332.0</c:v>
                </c:pt>
                <c:pt idx="3842">
                  <c:v>40400.0</c:v>
                </c:pt>
                <c:pt idx="3843">
                  <c:v>40400.0</c:v>
                </c:pt>
                <c:pt idx="3844">
                  <c:v>40400.0</c:v>
                </c:pt>
                <c:pt idx="3845">
                  <c:v>40400.0</c:v>
                </c:pt>
                <c:pt idx="3846">
                  <c:v>40234.0</c:v>
                </c:pt>
                <c:pt idx="3847">
                  <c:v>40234.0</c:v>
                </c:pt>
                <c:pt idx="3848">
                  <c:v>40261.0</c:v>
                </c:pt>
                <c:pt idx="3849">
                  <c:v>40261.0</c:v>
                </c:pt>
                <c:pt idx="3850">
                  <c:v>40261.0</c:v>
                </c:pt>
                <c:pt idx="3851">
                  <c:v>40261.0</c:v>
                </c:pt>
                <c:pt idx="3852">
                  <c:v>40261.0</c:v>
                </c:pt>
                <c:pt idx="3853">
                  <c:v>40261.0</c:v>
                </c:pt>
                <c:pt idx="3854">
                  <c:v>40319.0</c:v>
                </c:pt>
                <c:pt idx="3855">
                  <c:v>40319.0</c:v>
                </c:pt>
                <c:pt idx="3856">
                  <c:v>40319.0</c:v>
                </c:pt>
                <c:pt idx="3857">
                  <c:v>40319.0</c:v>
                </c:pt>
                <c:pt idx="3858">
                  <c:v>40324.0</c:v>
                </c:pt>
                <c:pt idx="3859">
                  <c:v>40324.0</c:v>
                </c:pt>
                <c:pt idx="3860">
                  <c:v>40225.0</c:v>
                </c:pt>
                <c:pt idx="3861">
                  <c:v>40225.0</c:v>
                </c:pt>
                <c:pt idx="3862">
                  <c:v>40225.0</c:v>
                </c:pt>
                <c:pt idx="3863">
                  <c:v>40225.0</c:v>
                </c:pt>
                <c:pt idx="3864">
                  <c:v>40303.0</c:v>
                </c:pt>
                <c:pt idx="3865">
                  <c:v>40283.0</c:v>
                </c:pt>
                <c:pt idx="3866">
                  <c:v>40424.0</c:v>
                </c:pt>
                <c:pt idx="3867">
                  <c:v>40424.0</c:v>
                </c:pt>
                <c:pt idx="3868">
                  <c:v>40283.0</c:v>
                </c:pt>
                <c:pt idx="3869">
                  <c:v>40331.0</c:v>
                </c:pt>
                <c:pt idx="3870">
                  <c:v>40283.0</c:v>
                </c:pt>
                <c:pt idx="3871">
                  <c:v>40331.0</c:v>
                </c:pt>
                <c:pt idx="3872">
                  <c:v>40283.0</c:v>
                </c:pt>
                <c:pt idx="3873">
                  <c:v>40331.0</c:v>
                </c:pt>
                <c:pt idx="3874">
                  <c:v>40283.0</c:v>
                </c:pt>
                <c:pt idx="3875">
                  <c:v>40331.0</c:v>
                </c:pt>
                <c:pt idx="3876">
                  <c:v>40283.0</c:v>
                </c:pt>
                <c:pt idx="3877">
                  <c:v>40331.0</c:v>
                </c:pt>
                <c:pt idx="3878">
                  <c:v>40283.0</c:v>
                </c:pt>
                <c:pt idx="3879">
                  <c:v>40283.0</c:v>
                </c:pt>
                <c:pt idx="3880">
                  <c:v>40283.0</c:v>
                </c:pt>
                <c:pt idx="3881">
                  <c:v>40283.0</c:v>
                </c:pt>
                <c:pt idx="3882">
                  <c:v>40283.0</c:v>
                </c:pt>
                <c:pt idx="3883">
                  <c:v>40283.0</c:v>
                </c:pt>
                <c:pt idx="3884">
                  <c:v>40284.0</c:v>
                </c:pt>
                <c:pt idx="3885">
                  <c:v>40283.0</c:v>
                </c:pt>
                <c:pt idx="3886">
                  <c:v>40283.0</c:v>
                </c:pt>
                <c:pt idx="3887">
                  <c:v>40283.0</c:v>
                </c:pt>
                <c:pt idx="3888">
                  <c:v>40283.0</c:v>
                </c:pt>
                <c:pt idx="3889">
                  <c:v>40283.0</c:v>
                </c:pt>
                <c:pt idx="3890">
                  <c:v>40331.0</c:v>
                </c:pt>
                <c:pt idx="3891">
                  <c:v>40283.0</c:v>
                </c:pt>
                <c:pt idx="3892">
                  <c:v>40283.0</c:v>
                </c:pt>
                <c:pt idx="3893">
                  <c:v>40283.0</c:v>
                </c:pt>
                <c:pt idx="3894">
                  <c:v>40283.0</c:v>
                </c:pt>
                <c:pt idx="3895">
                  <c:v>40283.0</c:v>
                </c:pt>
                <c:pt idx="3896">
                  <c:v>40283.0</c:v>
                </c:pt>
                <c:pt idx="3897">
                  <c:v>40331.0</c:v>
                </c:pt>
                <c:pt idx="3898">
                  <c:v>40283.0</c:v>
                </c:pt>
                <c:pt idx="3899">
                  <c:v>40283.0</c:v>
                </c:pt>
                <c:pt idx="3900">
                  <c:v>40331.0</c:v>
                </c:pt>
                <c:pt idx="3901">
                  <c:v>40283.0</c:v>
                </c:pt>
                <c:pt idx="3902">
                  <c:v>40283.0</c:v>
                </c:pt>
                <c:pt idx="3903">
                  <c:v>40283.0</c:v>
                </c:pt>
                <c:pt idx="3904">
                  <c:v>40304.0</c:v>
                </c:pt>
                <c:pt idx="3905">
                  <c:v>40429.0</c:v>
                </c:pt>
                <c:pt idx="3906">
                  <c:v>40429.0</c:v>
                </c:pt>
                <c:pt idx="3907">
                  <c:v>40429.0</c:v>
                </c:pt>
                <c:pt idx="3908">
                  <c:v>40394.0</c:v>
                </c:pt>
                <c:pt idx="3909">
                  <c:v>40394.0</c:v>
                </c:pt>
                <c:pt idx="3910">
                  <c:v>40394.0</c:v>
                </c:pt>
                <c:pt idx="3911">
                  <c:v>40394.0</c:v>
                </c:pt>
                <c:pt idx="3912">
                  <c:v>40240.0</c:v>
                </c:pt>
                <c:pt idx="3913">
                  <c:v>40177.0</c:v>
                </c:pt>
                <c:pt idx="3914">
                  <c:v>40177.0</c:v>
                </c:pt>
                <c:pt idx="3915">
                  <c:v>40160.0</c:v>
                </c:pt>
                <c:pt idx="3916">
                  <c:v>40198.0</c:v>
                </c:pt>
                <c:pt idx="3917">
                  <c:v>40357.0</c:v>
                </c:pt>
                <c:pt idx="3918">
                  <c:v>40357.0</c:v>
                </c:pt>
                <c:pt idx="3919">
                  <c:v>40357.0</c:v>
                </c:pt>
                <c:pt idx="3920">
                  <c:v>40357.0</c:v>
                </c:pt>
                <c:pt idx="3921">
                  <c:v>40246.0</c:v>
                </c:pt>
                <c:pt idx="3922">
                  <c:v>40385.0</c:v>
                </c:pt>
                <c:pt idx="3923">
                  <c:v>40253.0</c:v>
                </c:pt>
                <c:pt idx="3924">
                  <c:v>40276.0</c:v>
                </c:pt>
                <c:pt idx="3925">
                  <c:v>40285.0</c:v>
                </c:pt>
                <c:pt idx="3926">
                  <c:v>40276.0</c:v>
                </c:pt>
                <c:pt idx="3927">
                  <c:v>40285.0</c:v>
                </c:pt>
                <c:pt idx="3928">
                  <c:v>40417.0</c:v>
                </c:pt>
                <c:pt idx="3929">
                  <c:v>40412.0</c:v>
                </c:pt>
                <c:pt idx="3930">
                  <c:v>40394.0</c:v>
                </c:pt>
                <c:pt idx="3931">
                  <c:v>40417.0</c:v>
                </c:pt>
                <c:pt idx="3932">
                  <c:v>40333.0</c:v>
                </c:pt>
                <c:pt idx="3933">
                  <c:v>40333.0</c:v>
                </c:pt>
                <c:pt idx="3934">
                  <c:v>40333.0</c:v>
                </c:pt>
                <c:pt idx="3935">
                  <c:v>40254.0</c:v>
                </c:pt>
                <c:pt idx="3936">
                  <c:v>40254.0</c:v>
                </c:pt>
                <c:pt idx="3937">
                  <c:v>40254.0</c:v>
                </c:pt>
                <c:pt idx="3938">
                  <c:v>40322.0</c:v>
                </c:pt>
                <c:pt idx="3939">
                  <c:v>40333.0</c:v>
                </c:pt>
                <c:pt idx="3940">
                  <c:v>40322.0</c:v>
                </c:pt>
                <c:pt idx="3941">
                  <c:v>40322.0</c:v>
                </c:pt>
                <c:pt idx="3942">
                  <c:v>40333.0</c:v>
                </c:pt>
                <c:pt idx="3943">
                  <c:v>40290.0</c:v>
                </c:pt>
                <c:pt idx="3944">
                  <c:v>40290.0</c:v>
                </c:pt>
                <c:pt idx="3945">
                  <c:v>40308.0</c:v>
                </c:pt>
                <c:pt idx="3946">
                  <c:v>40309.0</c:v>
                </c:pt>
                <c:pt idx="3947">
                  <c:v>40310.0</c:v>
                </c:pt>
                <c:pt idx="3948">
                  <c:v>40295.0</c:v>
                </c:pt>
                <c:pt idx="3949">
                  <c:v>40295.0</c:v>
                </c:pt>
                <c:pt idx="3950">
                  <c:v>40295.0</c:v>
                </c:pt>
                <c:pt idx="3951">
                  <c:v>40295.0</c:v>
                </c:pt>
                <c:pt idx="3952">
                  <c:v>40414.0</c:v>
                </c:pt>
                <c:pt idx="3953">
                  <c:v>40421.0</c:v>
                </c:pt>
                <c:pt idx="3954">
                  <c:v>40414.0</c:v>
                </c:pt>
                <c:pt idx="3955">
                  <c:v>40421.0</c:v>
                </c:pt>
                <c:pt idx="3956">
                  <c:v>40414.0</c:v>
                </c:pt>
                <c:pt idx="3957">
                  <c:v>40421.0</c:v>
                </c:pt>
                <c:pt idx="3958">
                  <c:v>40281.0</c:v>
                </c:pt>
                <c:pt idx="3959">
                  <c:v>40422.0</c:v>
                </c:pt>
                <c:pt idx="3960">
                  <c:v>40422.0</c:v>
                </c:pt>
                <c:pt idx="3961">
                  <c:v>40422.0</c:v>
                </c:pt>
                <c:pt idx="3962">
                  <c:v>40131.0</c:v>
                </c:pt>
                <c:pt idx="3963">
                  <c:v>40185.0</c:v>
                </c:pt>
                <c:pt idx="3964">
                  <c:v>40278.0</c:v>
                </c:pt>
                <c:pt idx="3965">
                  <c:v>40283.0</c:v>
                </c:pt>
                <c:pt idx="3966">
                  <c:v>40420.0</c:v>
                </c:pt>
                <c:pt idx="3967">
                  <c:v>40349.0</c:v>
                </c:pt>
                <c:pt idx="3968">
                  <c:v>40304.0</c:v>
                </c:pt>
                <c:pt idx="3969">
                  <c:v>40349.0</c:v>
                </c:pt>
                <c:pt idx="3970">
                  <c:v>40349.0</c:v>
                </c:pt>
                <c:pt idx="3971">
                  <c:v>40349.0</c:v>
                </c:pt>
                <c:pt idx="3972">
                  <c:v>40420.0</c:v>
                </c:pt>
                <c:pt idx="3973">
                  <c:v>40414.0</c:v>
                </c:pt>
                <c:pt idx="3974">
                  <c:v>40318.0</c:v>
                </c:pt>
                <c:pt idx="3975">
                  <c:v>40318.0</c:v>
                </c:pt>
                <c:pt idx="3976">
                  <c:v>40318.0</c:v>
                </c:pt>
                <c:pt idx="3977">
                  <c:v>40430.0</c:v>
                </c:pt>
                <c:pt idx="3978">
                  <c:v>40430.0</c:v>
                </c:pt>
                <c:pt idx="3979">
                  <c:v>40430.0</c:v>
                </c:pt>
                <c:pt idx="3980">
                  <c:v>40332.0</c:v>
                </c:pt>
                <c:pt idx="3981">
                  <c:v>40332.0</c:v>
                </c:pt>
                <c:pt idx="3982">
                  <c:v>40332.0</c:v>
                </c:pt>
                <c:pt idx="3983">
                  <c:v>40332.0</c:v>
                </c:pt>
                <c:pt idx="3984">
                  <c:v>40430.0</c:v>
                </c:pt>
                <c:pt idx="3985">
                  <c:v>40430.0</c:v>
                </c:pt>
                <c:pt idx="3986">
                  <c:v>40430.0</c:v>
                </c:pt>
                <c:pt idx="3987">
                  <c:v>40430.0</c:v>
                </c:pt>
                <c:pt idx="3988">
                  <c:v>40430.0</c:v>
                </c:pt>
                <c:pt idx="3989">
                  <c:v>40430.0</c:v>
                </c:pt>
                <c:pt idx="3990">
                  <c:v>40430.0</c:v>
                </c:pt>
                <c:pt idx="3991">
                  <c:v>40430.0</c:v>
                </c:pt>
                <c:pt idx="3992">
                  <c:v>40430.0</c:v>
                </c:pt>
                <c:pt idx="3993">
                  <c:v>40318.0</c:v>
                </c:pt>
                <c:pt idx="3994">
                  <c:v>40331.0</c:v>
                </c:pt>
                <c:pt idx="3995">
                  <c:v>40318.0</c:v>
                </c:pt>
                <c:pt idx="3996">
                  <c:v>40318.0</c:v>
                </c:pt>
                <c:pt idx="3997">
                  <c:v>40318.0</c:v>
                </c:pt>
                <c:pt idx="3998">
                  <c:v>40331.0</c:v>
                </c:pt>
                <c:pt idx="3999">
                  <c:v>40318.0</c:v>
                </c:pt>
                <c:pt idx="4000">
                  <c:v>40318.0</c:v>
                </c:pt>
                <c:pt idx="4001">
                  <c:v>40318.0</c:v>
                </c:pt>
                <c:pt idx="4002">
                  <c:v>40318.0</c:v>
                </c:pt>
                <c:pt idx="4003">
                  <c:v>40302.0</c:v>
                </c:pt>
                <c:pt idx="4004">
                  <c:v>40353.0</c:v>
                </c:pt>
                <c:pt idx="4005">
                  <c:v>40275.0</c:v>
                </c:pt>
                <c:pt idx="4006">
                  <c:v>40353.0</c:v>
                </c:pt>
                <c:pt idx="4007">
                  <c:v>40302.0</c:v>
                </c:pt>
                <c:pt idx="4008">
                  <c:v>40353.0</c:v>
                </c:pt>
                <c:pt idx="4009">
                  <c:v>40275.0</c:v>
                </c:pt>
                <c:pt idx="4010">
                  <c:v>40302.0</c:v>
                </c:pt>
                <c:pt idx="4011">
                  <c:v>40353.0</c:v>
                </c:pt>
                <c:pt idx="4012">
                  <c:v>40302.0</c:v>
                </c:pt>
                <c:pt idx="4013">
                  <c:v>40353.0</c:v>
                </c:pt>
                <c:pt idx="4014">
                  <c:v>40353.0</c:v>
                </c:pt>
                <c:pt idx="4015">
                  <c:v>40353.0</c:v>
                </c:pt>
                <c:pt idx="4016">
                  <c:v>40302.0</c:v>
                </c:pt>
                <c:pt idx="4017">
                  <c:v>40353.0</c:v>
                </c:pt>
                <c:pt idx="4018">
                  <c:v>40245.0</c:v>
                </c:pt>
                <c:pt idx="4019">
                  <c:v>40246.0</c:v>
                </c:pt>
                <c:pt idx="4020">
                  <c:v>40249.0</c:v>
                </c:pt>
                <c:pt idx="4021">
                  <c:v>40261.0</c:v>
                </c:pt>
                <c:pt idx="4022">
                  <c:v>40262.0</c:v>
                </c:pt>
                <c:pt idx="4023">
                  <c:v>40263.0</c:v>
                </c:pt>
                <c:pt idx="4024">
                  <c:v>40265.0</c:v>
                </c:pt>
                <c:pt idx="4025">
                  <c:v>40269.0</c:v>
                </c:pt>
                <c:pt idx="4026">
                  <c:v>40273.0</c:v>
                </c:pt>
                <c:pt idx="4027">
                  <c:v>40276.0</c:v>
                </c:pt>
                <c:pt idx="4028">
                  <c:v>40280.0</c:v>
                </c:pt>
                <c:pt idx="4029">
                  <c:v>40281.0</c:v>
                </c:pt>
                <c:pt idx="4030">
                  <c:v>40393.0</c:v>
                </c:pt>
                <c:pt idx="4031">
                  <c:v>40245.0</c:v>
                </c:pt>
                <c:pt idx="4032">
                  <c:v>40246.0</c:v>
                </c:pt>
                <c:pt idx="4033">
                  <c:v>40249.0</c:v>
                </c:pt>
                <c:pt idx="4034">
                  <c:v>40254.0</c:v>
                </c:pt>
                <c:pt idx="4035">
                  <c:v>40261.0</c:v>
                </c:pt>
                <c:pt idx="4036">
                  <c:v>40262.0</c:v>
                </c:pt>
                <c:pt idx="4037">
                  <c:v>40263.0</c:v>
                </c:pt>
                <c:pt idx="4038">
                  <c:v>40264.0</c:v>
                </c:pt>
                <c:pt idx="4039">
                  <c:v>40265.0</c:v>
                </c:pt>
                <c:pt idx="4040">
                  <c:v>40269.0</c:v>
                </c:pt>
                <c:pt idx="4041">
                  <c:v>40273.0</c:v>
                </c:pt>
                <c:pt idx="4042">
                  <c:v>40276.0</c:v>
                </c:pt>
                <c:pt idx="4043">
                  <c:v>40280.0</c:v>
                </c:pt>
                <c:pt idx="4044">
                  <c:v>40281.0</c:v>
                </c:pt>
                <c:pt idx="4045">
                  <c:v>40393.0</c:v>
                </c:pt>
                <c:pt idx="4046">
                  <c:v>40245.0</c:v>
                </c:pt>
                <c:pt idx="4047">
                  <c:v>40246.0</c:v>
                </c:pt>
                <c:pt idx="4048">
                  <c:v>40249.0</c:v>
                </c:pt>
                <c:pt idx="4049">
                  <c:v>40261.0</c:v>
                </c:pt>
                <c:pt idx="4050">
                  <c:v>40262.0</c:v>
                </c:pt>
                <c:pt idx="4051">
                  <c:v>40263.0</c:v>
                </c:pt>
                <c:pt idx="4052">
                  <c:v>40264.0</c:v>
                </c:pt>
                <c:pt idx="4053">
                  <c:v>40265.0</c:v>
                </c:pt>
                <c:pt idx="4054">
                  <c:v>40269.0</c:v>
                </c:pt>
                <c:pt idx="4055">
                  <c:v>40273.0</c:v>
                </c:pt>
                <c:pt idx="4056">
                  <c:v>40276.0</c:v>
                </c:pt>
                <c:pt idx="4057">
                  <c:v>40280.0</c:v>
                </c:pt>
                <c:pt idx="4058">
                  <c:v>40281.0</c:v>
                </c:pt>
                <c:pt idx="4059">
                  <c:v>40393.0</c:v>
                </c:pt>
                <c:pt idx="4060">
                  <c:v>40245.0</c:v>
                </c:pt>
                <c:pt idx="4061">
                  <c:v>40249.0</c:v>
                </c:pt>
                <c:pt idx="4062">
                  <c:v>40254.0</c:v>
                </c:pt>
                <c:pt idx="4063">
                  <c:v>40261.0</c:v>
                </c:pt>
                <c:pt idx="4064">
                  <c:v>40262.0</c:v>
                </c:pt>
                <c:pt idx="4065">
                  <c:v>40263.0</c:v>
                </c:pt>
                <c:pt idx="4066">
                  <c:v>40264.0</c:v>
                </c:pt>
                <c:pt idx="4067">
                  <c:v>40269.0</c:v>
                </c:pt>
                <c:pt idx="4068">
                  <c:v>40273.0</c:v>
                </c:pt>
                <c:pt idx="4069">
                  <c:v>40280.0</c:v>
                </c:pt>
                <c:pt idx="4070">
                  <c:v>40281.0</c:v>
                </c:pt>
                <c:pt idx="4071">
                  <c:v>40393.0</c:v>
                </c:pt>
                <c:pt idx="4072">
                  <c:v>40245.0</c:v>
                </c:pt>
                <c:pt idx="4073">
                  <c:v>40246.0</c:v>
                </c:pt>
                <c:pt idx="4074">
                  <c:v>40249.0</c:v>
                </c:pt>
                <c:pt idx="4075">
                  <c:v>40258.0</c:v>
                </c:pt>
                <c:pt idx="4076">
                  <c:v>40261.0</c:v>
                </c:pt>
                <c:pt idx="4077">
                  <c:v>40262.0</c:v>
                </c:pt>
                <c:pt idx="4078">
                  <c:v>40263.0</c:v>
                </c:pt>
                <c:pt idx="4079">
                  <c:v>40264.0</c:v>
                </c:pt>
                <c:pt idx="4080">
                  <c:v>40265.0</c:v>
                </c:pt>
                <c:pt idx="4081">
                  <c:v>40269.0</c:v>
                </c:pt>
                <c:pt idx="4082">
                  <c:v>40273.0</c:v>
                </c:pt>
                <c:pt idx="4083">
                  <c:v>40276.0</c:v>
                </c:pt>
                <c:pt idx="4084">
                  <c:v>40280.0</c:v>
                </c:pt>
                <c:pt idx="4085">
                  <c:v>40281.0</c:v>
                </c:pt>
                <c:pt idx="4086">
                  <c:v>40393.0</c:v>
                </c:pt>
                <c:pt idx="4087">
                  <c:v>40245.0</c:v>
                </c:pt>
                <c:pt idx="4088">
                  <c:v>40246.0</c:v>
                </c:pt>
                <c:pt idx="4089">
                  <c:v>40261.0</c:v>
                </c:pt>
                <c:pt idx="4090">
                  <c:v>40262.0</c:v>
                </c:pt>
                <c:pt idx="4091">
                  <c:v>40263.0</c:v>
                </c:pt>
                <c:pt idx="4092">
                  <c:v>40264.0</c:v>
                </c:pt>
                <c:pt idx="4093">
                  <c:v>40265.0</c:v>
                </c:pt>
                <c:pt idx="4094">
                  <c:v>40269.0</c:v>
                </c:pt>
                <c:pt idx="4095">
                  <c:v>40273.0</c:v>
                </c:pt>
                <c:pt idx="4096">
                  <c:v>40276.0</c:v>
                </c:pt>
                <c:pt idx="4097">
                  <c:v>40280.0</c:v>
                </c:pt>
                <c:pt idx="4098">
                  <c:v>40281.0</c:v>
                </c:pt>
                <c:pt idx="4099">
                  <c:v>40393.0</c:v>
                </c:pt>
                <c:pt idx="4100">
                  <c:v>40252.0</c:v>
                </c:pt>
                <c:pt idx="4101">
                  <c:v>40393.0</c:v>
                </c:pt>
                <c:pt idx="4102">
                  <c:v>40245.0</c:v>
                </c:pt>
                <c:pt idx="4103">
                  <c:v>40246.0</c:v>
                </c:pt>
                <c:pt idx="4104">
                  <c:v>40261.0</c:v>
                </c:pt>
                <c:pt idx="4105">
                  <c:v>40262.0</c:v>
                </c:pt>
                <c:pt idx="4106">
                  <c:v>40263.0</c:v>
                </c:pt>
                <c:pt idx="4107">
                  <c:v>40264.0</c:v>
                </c:pt>
                <c:pt idx="4108">
                  <c:v>40265.0</c:v>
                </c:pt>
                <c:pt idx="4109">
                  <c:v>40269.0</c:v>
                </c:pt>
                <c:pt idx="4110">
                  <c:v>40273.0</c:v>
                </c:pt>
                <c:pt idx="4111">
                  <c:v>40276.0</c:v>
                </c:pt>
                <c:pt idx="4112">
                  <c:v>40280.0</c:v>
                </c:pt>
                <c:pt idx="4113">
                  <c:v>40281.0</c:v>
                </c:pt>
                <c:pt idx="4114">
                  <c:v>40393.0</c:v>
                </c:pt>
                <c:pt idx="4115">
                  <c:v>40252.0</c:v>
                </c:pt>
                <c:pt idx="4116">
                  <c:v>40393.0</c:v>
                </c:pt>
                <c:pt idx="4117">
                  <c:v>40252.0</c:v>
                </c:pt>
                <c:pt idx="4118">
                  <c:v>40393.0</c:v>
                </c:pt>
                <c:pt idx="4119">
                  <c:v>40245.0</c:v>
                </c:pt>
                <c:pt idx="4120">
                  <c:v>40246.0</c:v>
                </c:pt>
                <c:pt idx="4121">
                  <c:v>40249.0</c:v>
                </c:pt>
                <c:pt idx="4122">
                  <c:v>40254.0</c:v>
                </c:pt>
                <c:pt idx="4123">
                  <c:v>40261.0</c:v>
                </c:pt>
                <c:pt idx="4124">
                  <c:v>40262.0</c:v>
                </c:pt>
                <c:pt idx="4125">
                  <c:v>40263.0</c:v>
                </c:pt>
                <c:pt idx="4126">
                  <c:v>40264.0</c:v>
                </c:pt>
                <c:pt idx="4127">
                  <c:v>40265.0</c:v>
                </c:pt>
                <c:pt idx="4128">
                  <c:v>40269.0</c:v>
                </c:pt>
                <c:pt idx="4129">
                  <c:v>40273.0</c:v>
                </c:pt>
                <c:pt idx="4130">
                  <c:v>40276.0</c:v>
                </c:pt>
                <c:pt idx="4131">
                  <c:v>40280.0</c:v>
                </c:pt>
                <c:pt idx="4132">
                  <c:v>40281.0</c:v>
                </c:pt>
                <c:pt idx="4133">
                  <c:v>40393.0</c:v>
                </c:pt>
                <c:pt idx="4134">
                  <c:v>40252.0</c:v>
                </c:pt>
                <c:pt idx="4135">
                  <c:v>40254.0</c:v>
                </c:pt>
                <c:pt idx="4136">
                  <c:v>40256.0</c:v>
                </c:pt>
                <c:pt idx="4137">
                  <c:v>40257.0</c:v>
                </c:pt>
                <c:pt idx="4138">
                  <c:v>40258.0</c:v>
                </c:pt>
                <c:pt idx="4139">
                  <c:v>40264.0</c:v>
                </c:pt>
                <c:pt idx="4140">
                  <c:v>40278.0</c:v>
                </c:pt>
                <c:pt idx="4141">
                  <c:v>40305.0</c:v>
                </c:pt>
                <c:pt idx="4142">
                  <c:v>40322.0</c:v>
                </c:pt>
                <c:pt idx="4143">
                  <c:v>40380.0</c:v>
                </c:pt>
                <c:pt idx="4144">
                  <c:v>40381.0</c:v>
                </c:pt>
                <c:pt idx="4145">
                  <c:v>40432.0</c:v>
                </c:pt>
                <c:pt idx="4146">
                  <c:v>40252.0</c:v>
                </c:pt>
                <c:pt idx="4147">
                  <c:v>40254.0</c:v>
                </c:pt>
                <c:pt idx="4148">
                  <c:v>40256.0</c:v>
                </c:pt>
                <c:pt idx="4149">
                  <c:v>40257.0</c:v>
                </c:pt>
                <c:pt idx="4150">
                  <c:v>40258.0</c:v>
                </c:pt>
                <c:pt idx="4151">
                  <c:v>40264.0</c:v>
                </c:pt>
                <c:pt idx="4152">
                  <c:v>40278.0</c:v>
                </c:pt>
                <c:pt idx="4153">
                  <c:v>40305.0</c:v>
                </c:pt>
                <c:pt idx="4154">
                  <c:v>40322.0</c:v>
                </c:pt>
                <c:pt idx="4155">
                  <c:v>40380.0</c:v>
                </c:pt>
                <c:pt idx="4156">
                  <c:v>40381.0</c:v>
                </c:pt>
                <c:pt idx="4157">
                  <c:v>40432.0</c:v>
                </c:pt>
                <c:pt idx="4158">
                  <c:v>40252.0</c:v>
                </c:pt>
                <c:pt idx="4159">
                  <c:v>40254.0</c:v>
                </c:pt>
                <c:pt idx="4160">
                  <c:v>40256.0</c:v>
                </c:pt>
                <c:pt idx="4161">
                  <c:v>40257.0</c:v>
                </c:pt>
                <c:pt idx="4162">
                  <c:v>40258.0</c:v>
                </c:pt>
                <c:pt idx="4163">
                  <c:v>40264.0</c:v>
                </c:pt>
                <c:pt idx="4164">
                  <c:v>40278.0</c:v>
                </c:pt>
                <c:pt idx="4165">
                  <c:v>40305.0</c:v>
                </c:pt>
                <c:pt idx="4166">
                  <c:v>40322.0</c:v>
                </c:pt>
                <c:pt idx="4167">
                  <c:v>40380.0</c:v>
                </c:pt>
                <c:pt idx="4168">
                  <c:v>40381.0</c:v>
                </c:pt>
                <c:pt idx="4169">
                  <c:v>40432.0</c:v>
                </c:pt>
                <c:pt idx="4170">
                  <c:v>40252.0</c:v>
                </c:pt>
                <c:pt idx="4171">
                  <c:v>40254.0</c:v>
                </c:pt>
                <c:pt idx="4172">
                  <c:v>40256.0</c:v>
                </c:pt>
                <c:pt idx="4173">
                  <c:v>40258.0</c:v>
                </c:pt>
                <c:pt idx="4174">
                  <c:v>40264.0</c:v>
                </c:pt>
                <c:pt idx="4175">
                  <c:v>40278.0</c:v>
                </c:pt>
                <c:pt idx="4176">
                  <c:v>40322.0</c:v>
                </c:pt>
                <c:pt idx="4177">
                  <c:v>40380.0</c:v>
                </c:pt>
                <c:pt idx="4178">
                  <c:v>40381.0</c:v>
                </c:pt>
                <c:pt idx="4179">
                  <c:v>40432.0</c:v>
                </c:pt>
                <c:pt idx="4180">
                  <c:v>40252.0</c:v>
                </c:pt>
                <c:pt idx="4181">
                  <c:v>40254.0</c:v>
                </c:pt>
                <c:pt idx="4182">
                  <c:v>40256.0</c:v>
                </c:pt>
                <c:pt idx="4183">
                  <c:v>40257.0</c:v>
                </c:pt>
                <c:pt idx="4184">
                  <c:v>40258.0</c:v>
                </c:pt>
                <c:pt idx="4185">
                  <c:v>40264.0</c:v>
                </c:pt>
                <c:pt idx="4186">
                  <c:v>40278.0</c:v>
                </c:pt>
                <c:pt idx="4187">
                  <c:v>40322.0</c:v>
                </c:pt>
                <c:pt idx="4188">
                  <c:v>40380.0</c:v>
                </c:pt>
                <c:pt idx="4189">
                  <c:v>40381.0</c:v>
                </c:pt>
                <c:pt idx="4190">
                  <c:v>40408.0</c:v>
                </c:pt>
                <c:pt idx="4191">
                  <c:v>40432.0</c:v>
                </c:pt>
                <c:pt idx="4192">
                  <c:v>40211.0</c:v>
                </c:pt>
                <c:pt idx="4193">
                  <c:v>40212.0</c:v>
                </c:pt>
                <c:pt idx="4194">
                  <c:v>40252.0</c:v>
                </c:pt>
                <c:pt idx="4195">
                  <c:v>40254.0</c:v>
                </c:pt>
                <c:pt idx="4196">
                  <c:v>40256.0</c:v>
                </c:pt>
                <c:pt idx="4197">
                  <c:v>40257.0</c:v>
                </c:pt>
                <c:pt idx="4198">
                  <c:v>40258.0</c:v>
                </c:pt>
                <c:pt idx="4199">
                  <c:v>40278.0</c:v>
                </c:pt>
                <c:pt idx="4200">
                  <c:v>40322.0</c:v>
                </c:pt>
                <c:pt idx="4201">
                  <c:v>40380.0</c:v>
                </c:pt>
                <c:pt idx="4202">
                  <c:v>40381.0</c:v>
                </c:pt>
                <c:pt idx="4203">
                  <c:v>40408.0</c:v>
                </c:pt>
                <c:pt idx="4204">
                  <c:v>40432.0</c:v>
                </c:pt>
                <c:pt idx="4205">
                  <c:v>40252.0</c:v>
                </c:pt>
                <c:pt idx="4206">
                  <c:v>40254.0</c:v>
                </c:pt>
                <c:pt idx="4207">
                  <c:v>40256.0</c:v>
                </c:pt>
                <c:pt idx="4208">
                  <c:v>40258.0</c:v>
                </c:pt>
                <c:pt idx="4209">
                  <c:v>40278.0</c:v>
                </c:pt>
                <c:pt idx="4210">
                  <c:v>40322.0</c:v>
                </c:pt>
                <c:pt idx="4211">
                  <c:v>40380.0</c:v>
                </c:pt>
                <c:pt idx="4212">
                  <c:v>40381.0</c:v>
                </c:pt>
                <c:pt idx="4213">
                  <c:v>40432.0</c:v>
                </c:pt>
                <c:pt idx="4214">
                  <c:v>40252.0</c:v>
                </c:pt>
                <c:pt idx="4215">
                  <c:v>40254.0</c:v>
                </c:pt>
                <c:pt idx="4216">
                  <c:v>40256.0</c:v>
                </c:pt>
                <c:pt idx="4217">
                  <c:v>40257.0</c:v>
                </c:pt>
                <c:pt idx="4218">
                  <c:v>40258.0</c:v>
                </c:pt>
                <c:pt idx="4219">
                  <c:v>40264.0</c:v>
                </c:pt>
                <c:pt idx="4220">
                  <c:v>40278.0</c:v>
                </c:pt>
                <c:pt idx="4221">
                  <c:v>40305.0</c:v>
                </c:pt>
                <c:pt idx="4222">
                  <c:v>40322.0</c:v>
                </c:pt>
                <c:pt idx="4223">
                  <c:v>40380.0</c:v>
                </c:pt>
                <c:pt idx="4224">
                  <c:v>40381.0</c:v>
                </c:pt>
                <c:pt idx="4225">
                  <c:v>40408.0</c:v>
                </c:pt>
                <c:pt idx="4226">
                  <c:v>40432.0</c:v>
                </c:pt>
                <c:pt idx="4227">
                  <c:v>40153.0</c:v>
                </c:pt>
                <c:pt idx="4228">
                  <c:v>40315.0</c:v>
                </c:pt>
                <c:pt idx="4229">
                  <c:v>40427.0</c:v>
                </c:pt>
                <c:pt idx="4230">
                  <c:v>40315.0</c:v>
                </c:pt>
                <c:pt idx="4231">
                  <c:v>40349.0</c:v>
                </c:pt>
                <c:pt idx="4232">
                  <c:v>40427.0</c:v>
                </c:pt>
                <c:pt idx="4233">
                  <c:v>40315.0</c:v>
                </c:pt>
                <c:pt idx="4234">
                  <c:v>40427.0</c:v>
                </c:pt>
                <c:pt idx="4235">
                  <c:v>40315.0</c:v>
                </c:pt>
                <c:pt idx="4236">
                  <c:v>40427.0</c:v>
                </c:pt>
                <c:pt idx="4237">
                  <c:v>40315.0</c:v>
                </c:pt>
                <c:pt idx="4238">
                  <c:v>40427.0</c:v>
                </c:pt>
                <c:pt idx="4239">
                  <c:v>40315.0</c:v>
                </c:pt>
                <c:pt idx="4240">
                  <c:v>40427.0</c:v>
                </c:pt>
                <c:pt idx="4241">
                  <c:v>40315.0</c:v>
                </c:pt>
                <c:pt idx="4242">
                  <c:v>40427.0</c:v>
                </c:pt>
                <c:pt idx="4243">
                  <c:v>40315.0</c:v>
                </c:pt>
                <c:pt idx="4244">
                  <c:v>40427.0</c:v>
                </c:pt>
                <c:pt idx="4245">
                  <c:v>40285.0</c:v>
                </c:pt>
                <c:pt idx="4246">
                  <c:v>40421.0</c:v>
                </c:pt>
                <c:pt idx="4247">
                  <c:v>40283.0</c:v>
                </c:pt>
                <c:pt idx="4248">
                  <c:v>40283.0</c:v>
                </c:pt>
                <c:pt idx="4249">
                  <c:v>40420.0</c:v>
                </c:pt>
                <c:pt idx="4250">
                  <c:v>40317.0</c:v>
                </c:pt>
                <c:pt idx="4251">
                  <c:v>40276.0</c:v>
                </c:pt>
                <c:pt idx="4252">
                  <c:v>40285.0</c:v>
                </c:pt>
                <c:pt idx="4253">
                  <c:v>40276.0</c:v>
                </c:pt>
                <c:pt idx="4254">
                  <c:v>40276.0</c:v>
                </c:pt>
                <c:pt idx="4255">
                  <c:v>40285.0</c:v>
                </c:pt>
                <c:pt idx="4256">
                  <c:v>40276.0</c:v>
                </c:pt>
                <c:pt idx="4257">
                  <c:v>40285.0</c:v>
                </c:pt>
                <c:pt idx="4258">
                  <c:v>40276.0</c:v>
                </c:pt>
                <c:pt idx="4259">
                  <c:v>40285.0</c:v>
                </c:pt>
                <c:pt idx="4260">
                  <c:v>40276.0</c:v>
                </c:pt>
                <c:pt idx="4261">
                  <c:v>40187.0</c:v>
                </c:pt>
                <c:pt idx="4262">
                  <c:v>40276.0</c:v>
                </c:pt>
                <c:pt idx="4263">
                  <c:v>40285.0</c:v>
                </c:pt>
                <c:pt idx="4264">
                  <c:v>40276.0</c:v>
                </c:pt>
                <c:pt idx="4265">
                  <c:v>40285.0</c:v>
                </c:pt>
                <c:pt idx="4266">
                  <c:v>40276.0</c:v>
                </c:pt>
                <c:pt idx="4267">
                  <c:v>40285.0</c:v>
                </c:pt>
                <c:pt idx="4268">
                  <c:v>40276.0</c:v>
                </c:pt>
                <c:pt idx="4269">
                  <c:v>40285.0</c:v>
                </c:pt>
                <c:pt idx="4270">
                  <c:v>40276.0</c:v>
                </c:pt>
                <c:pt idx="4271">
                  <c:v>40285.0</c:v>
                </c:pt>
                <c:pt idx="4272">
                  <c:v>40276.0</c:v>
                </c:pt>
                <c:pt idx="4273">
                  <c:v>40285.0</c:v>
                </c:pt>
                <c:pt idx="4274">
                  <c:v>40276.0</c:v>
                </c:pt>
                <c:pt idx="4275">
                  <c:v>40285.0</c:v>
                </c:pt>
                <c:pt idx="4276">
                  <c:v>40276.0</c:v>
                </c:pt>
                <c:pt idx="4277">
                  <c:v>40285.0</c:v>
                </c:pt>
                <c:pt idx="4278">
                  <c:v>40276.0</c:v>
                </c:pt>
                <c:pt idx="4279">
                  <c:v>40285.0</c:v>
                </c:pt>
                <c:pt idx="4280">
                  <c:v>40276.0</c:v>
                </c:pt>
                <c:pt idx="4281">
                  <c:v>40285.0</c:v>
                </c:pt>
                <c:pt idx="4282">
                  <c:v>40276.0</c:v>
                </c:pt>
                <c:pt idx="4283">
                  <c:v>40285.0</c:v>
                </c:pt>
                <c:pt idx="4284">
                  <c:v>40276.0</c:v>
                </c:pt>
                <c:pt idx="4285">
                  <c:v>40285.0</c:v>
                </c:pt>
                <c:pt idx="4286">
                  <c:v>40206.0</c:v>
                </c:pt>
                <c:pt idx="4287">
                  <c:v>40215.0</c:v>
                </c:pt>
                <c:pt idx="4288">
                  <c:v>40217.0</c:v>
                </c:pt>
                <c:pt idx="4289">
                  <c:v>40219.0</c:v>
                </c:pt>
                <c:pt idx="4290">
                  <c:v>40259.0</c:v>
                </c:pt>
                <c:pt idx="4291">
                  <c:v>40263.0</c:v>
                </c:pt>
                <c:pt idx="4292">
                  <c:v>40265.0</c:v>
                </c:pt>
                <c:pt idx="4293">
                  <c:v>40289.0</c:v>
                </c:pt>
                <c:pt idx="4294">
                  <c:v>40305.0</c:v>
                </c:pt>
                <c:pt idx="4295">
                  <c:v>40312.0</c:v>
                </c:pt>
                <c:pt idx="4296">
                  <c:v>40331.0</c:v>
                </c:pt>
                <c:pt idx="4297">
                  <c:v>40276.0</c:v>
                </c:pt>
                <c:pt idx="4298">
                  <c:v>40285.0</c:v>
                </c:pt>
                <c:pt idx="4299">
                  <c:v>40276.0</c:v>
                </c:pt>
                <c:pt idx="4300">
                  <c:v>40285.0</c:v>
                </c:pt>
                <c:pt idx="4301">
                  <c:v>40276.0</c:v>
                </c:pt>
                <c:pt idx="4302">
                  <c:v>40285.0</c:v>
                </c:pt>
                <c:pt idx="4303">
                  <c:v>40285.0</c:v>
                </c:pt>
                <c:pt idx="4304">
                  <c:v>40276.0</c:v>
                </c:pt>
                <c:pt idx="4305">
                  <c:v>40285.0</c:v>
                </c:pt>
                <c:pt idx="4306">
                  <c:v>40276.0</c:v>
                </c:pt>
                <c:pt idx="4307">
                  <c:v>40285.0</c:v>
                </c:pt>
                <c:pt idx="4308">
                  <c:v>40283.0</c:v>
                </c:pt>
                <c:pt idx="4309">
                  <c:v>40283.0</c:v>
                </c:pt>
                <c:pt idx="4310">
                  <c:v>40283.0</c:v>
                </c:pt>
                <c:pt idx="4311">
                  <c:v>40283.0</c:v>
                </c:pt>
                <c:pt idx="4312">
                  <c:v>40265.0</c:v>
                </c:pt>
                <c:pt idx="4313">
                  <c:v>40349.0</c:v>
                </c:pt>
                <c:pt idx="4314">
                  <c:v>40256.0</c:v>
                </c:pt>
                <c:pt idx="4315">
                  <c:v>40358.0</c:v>
                </c:pt>
                <c:pt idx="4316">
                  <c:v>40263.0</c:v>
                </c:pt>
                <c:pt idx="4317">
                  <c:v>40190.0</c:v>
                </c:pt>
                <c:pt idx="4318">
                  <c:v>40234.0</c:v>
                </c:pt>
                <c:pt idx="4319">
                  <c:v>40234.0</c:v>
                </c:pt>
                <c:pt idx="4320">
                  <c:v>40234.0</c:v>
                </c:pt>
                <c:pt idx="4321">
                  <c:v>40234.0</c:v>
                </c:pt>
                <c:pt idx="4322">
                  <c:v>40234.0</c:v>
                </c:pt>
                <c:pt idx="4323">
                  <c:v>40234.0</c:v>
                </c:pt>
                <c:pt idx="4324">
                  <c:v>40234.0</c:v>
                </c:pt>
                <c:pt idx="4325">
                  <c:v>40234.0</c:v>
                </c:pt>
                <c:pt idx="4326">
                  <c:v>40234.0</c:v>
                </c:pt>
                <c:pt idx="4327">
                  <c:v>40234.0</c:v>
                </c:pt>
                <c:pt idx="4328">
                  <c:v>40234.0</c:v>
                </c:pt>
                <c:pt idx="4329">
                  <c:v>40234.0</c:v>
                </c:pt>
                <c:pt idx="4330">
                  <c:v>40234.0</c:v>
                </c:pt>
                <c:pt idx="4331">
                  <c:v>40234.0</c:v>
                </c:pt>
                <c:pt idx="4332">
                  <c:v>40234.0</c:v>
                </c:pt>
                <c:pt idx="4333">
                  <c:v>40234.0</c:v>
                </c:pt>
                <c:pt idx="4334">
                  <c:v>40234.0</c:v>
                </c:pt>
                <c:pt idx="4335">
                  <c:v>40234.0</c:v>
                </c:pt>
                <c:pt idx="4336">
                  <c:v>40142.0</c:v>
                </c:pt>
                <c:pt idx="4337">
                  <c:v>40424.0</c:v>
                </c:pt>
                <c:pt idx="4338">
                  <c:v>40424.0</c:v>
                </c:pt>
                <c:pt idx="4339">
                  <c:v>40424.0</c:v>
                </c:pt>
                <c:pt idx="4340">
                  <c:v>40424.0</c:v>
                </c:pt>
                <c:pt idx="4341">
                  <c:v>40364.0</c:v>
                </c:pt>
                <c:pt idx="4342">
                  <c:v>40168.0</c:v>
                </c:pt>
                <c:pt idx="4343">
                  <c:v>40169.0</c:v>
                </c:pt>
                <c:pt idx="4344">
                  <c:v>40315.0</c:v>
                </c:pt>
                <c:pt idx="4345">
                  <c:v>40256.0</c:v>
                </c:pt>
                <c:pt idx="4346">
                  <c:v>40256.0</c:v>
                </c:pt>
                <c:pt idx="4347">
                  <c:v>40256.0</c:v>
                </c:pt>
                <c:pt idx="4348">
                  <c:v>40256.0</c:v>
                </c:pt>
                <c:pt idx="4349">
                  <c:v>40256.0</c:v>
                </c:pt>
                <c:pt idx="4350">
                  <c:v>40256.0</c:v>
                </c:pt>
                <c:pt idx="4351">
                  <c:v>40256.0</c:v>
                </c:pt>
                <c:pt idx="4352">
                  <c:v>40256.0</c:v>
                </c:pt>
                <c:pt idx="4353">
                  <c:v>40256.0</c:v>
                </c:pt>
                <c:pt idx="4354">
                  <c:v>40256.0</c:v>
                </c:pt>
                <c:pt idx="4355">
                  <c:v>40256.0</c:v>
                </c:pt>
                <c:pt idx="4356">
                  <c:v>40256.0</c:v>
                </c:pt>
                <c:pt idx="4357">
                  <c:v>40256.0</c:v>
                </c:pt>
                <c:pt idx="4358">
                  <c:v>40256.0</c:v>
                </c:pt>
                <c:pt idx="4359">
                  <c:v>40256.0</c:v>
                </c:pt>
                <c:pt idx="4360">
                  <c:v>40256.0</c:v>
                </c:pt>
                <c:pt idx="4361">
                  <c:v>40256.0</c:v>
                </c:pt>
                <c:pt idx="4362">
                  <c:v>40256.0</c:v>
                </c:pt>
                <c:pt idx="4363">
                  <c:v>40256.0</c:v>
                </c:pt>
                <c:pt idx="4364">
                  <c:v>40256.0</c:v>
                </c:pt>
                <c:pt idx="4365">
                  <c:v>40256.0</c:v>
                </c:pt>
                <c:pt idx="4366">
                  <c:v>40256.0</c:v>
                </c:pt>
                <c:pt idx="4367">
                  <c:v>40256.0</c:v>
                </c:pt>
                <c:pt idx="4368">
                  <c:v>40256.0</c:v>
                </c:pt>
                <c:pt idx="4369">
                  <c:v>40256.0</c:v>
                </c:pt>
                <c:pt idx="4370">
                  <c:v>40256.0</c:v>
                </c:pt>
                <c:pt idx="4371">
                  <c:v>40256.0</c:v>
                </c:pt>
                <c:pt idx="4372">
                  <c:v>40256.0</c:v>
                </c:pt>
                <c:pt idx="4373">
                  <c:v>40256.0</c:v>
                </c:pt>
                <c:pt idx="4374">
                  <c:v>40256.0</c:v>
                </c:pt>
                <c:pt idx="4375">
                  <c:v>40256.0</c:v>
                </c:pt>
                <c:pt idx="4376">
                  <c:v>40256.0</c:v>
                </c:pt>
                <c:pt idx="4377">
                  <c:v>40256.0</c:v>
                </c:pt>
                <c:pt idx="4378">
                  <c:v>40256.0</c:v>
                </c:pt>
                <c:pt idx="4379">
                  <c:v>40256.0</c:v>
                </c:pt>
                <c:pt idx="4380">
                  <c:v>40256.0</c:v>
                </c:pt>
                <c:pt idx="4381">
                  <c:v>40256.0</c:v>
                </c:pt>
                <c:pt idx="4382">
                  <c:v>40256.0</c:v>
                </c:pt>
                <c:pt idx="4383">
                  <c:v>40256.0</c:v>
                </c:pt>
                <c:pt idx="4384">
                  <c:v>40256.0</c:v>
                </c:pt>
                <c:pt idx="4385">
                  <c:v>40256.0</c:v>
                </c:pt>
                <c:pt idx="4386">
                  <c:v>40256.0</c:v>
                </c:pt>
                <c:pt idx="4387">
                  <c:v>40256.0</c:v>
                </c:pt>
                <c:pt idx="4388">
                  <c:v>40256.0</c:v>
                </c:pt>
                <c:pt idx="4389">
                  <c:v>40256.0</c:v>
                </c:pt>
                <c:pt idx="4390">
                  <c:v>40256.0</c:v>
                </c:pt>
                <c:pt idx="4391">
                  <c:v>40256.0</c:v>
                </c:pt>
                <c:pt idx="4392">
                  <c:v>40256.0</c:v>
                </c:pt>
                <c:pt idx="4393">
                  <c:v>40256.0</c:v>
                </c:pt>
                <c:pt idx="4394">
                  <c:v>40256.0</c:v>
                </c:pt>
                <c:pt idx="4395">
                  <c:v>40256.0</c:v>
                </c:pt>
                <c:pt idx="4396">
                  <c:v>40256.0</c:v>
                </c:pt>
                <c:pt idx="4397">
                  <c:v>40256.0</c:v>
                </c:pt>
                <c:pt idx="4398">
                  <c:v>40256.0</c:v>
                </c:pt>
                <c:pt idx="4399">
                  <c:v>40256.0</c:v>
                </c:pt>
                <c:pt idx="4400">
                  <c:v>40256.0</c:v>
                </c:pt>
                <c:pt idx="4401">
                  <c:v>40256.0</c:v>
                </c:pt>
                <c:pt idx="4402">
                  <c:v>40256.0</c:v>
                </c:pt>
                <c:pt idx="4403">
                  <c:v>40256.0</c:v>
                </c:pt>
                <c:pt idx="4404">
                  <c:v>40256.0</c:v>
                </c:pt>
                <c:pt idx="4405">
                  <c:v>40256.0</c:v>
                </c:pt>
                <c:pt idx="4406">
                  <c:v>40256.0</c:v>
                </c:pt>
                <c:pt idx="4407">
                  <c:v>40256.0</c:v>
                </c:pt>
                <c:pt idx="4408">
                  <c:v>40256.0</c:v>
                </c:pt>
                <c:pt idx="4409">
                  <c:v>40256.0</c:v>
                </c:pt>
                <c:pt idx="4410">
                  <c:v>40256.0</c:v>
                </c:pt>
                <c:pt idx="4411">
                  <c:v>40256.0</c:v>
                </c:pt>
                <c:pt idx="4412">
                  <c:v>40434.0</c:v>
                </c:pt>
                <c:pt idx="4413">
                  <c:v>40169.0</c:v>
                </c:pt>
                <c:pt idx="4414">
                  <c:v>40132.0</c:v>
                </c:pt>
                <c:pt idx="4415">
                  <c:v>40138.0</c:v>
                </c:pt>
                <c:pt idx="4416">
                  <c:v>40190.0</c:v>
                </c:pt>
                <c:pt idx="4417">
                  <c:v>40190.0</c:v>
                </c:pt>
                <c:pt idx="4418">
                  <c:v>40190.0</c:v>
                </c:pt>
                <c:pt idx="4419">
                  <c:v>40190.0</c:v>
                </c:pt>
                <c:pt idx="4420">
                  <c:v>40190.0</c:v>
                </c:pt>
                <c:pt idx="4421">
                  <c:v>40190.0</c:v>
                </c:pt>
                <c:pt idx="4422">
                  <c:v>40190.0</c:v>
                </c:pt>
                <c:pt idx="4423">
                  <c:v>40190.0</c:v>
                </c:pt>
                <c:pt idx="4424">
                  <c:v>40190.0</c:v>
                </c:pt>
                <c:pt idx="4425">
                  <c:v>40190.0</c:v>
                </c:pt>
                <c:pt idx="4426">
                  <c:v>40190.0</c:v>
                </c:pt>
                <c:pt idx="4427">
                  <c:v>40190.0</c:v>
                </c:pt>
                <c:pt idx="4428">
                  <c:v>40190.0</c:v>
                </c:pt>
                <c:pt idx="4429">
                  <c:v>40190.0</c:v>
                </c:pt>
                <c:pt idx="4430">
                  <c:v>40190.0</c:v>
                </c:pt>
                <c:pt idx="4431">
                  <c:v>40190.0</c:v>
                </c:pt>
                <c:pt idx="4432">
                  <c:v>40190.0</c:v>
                </c:pt>
                <c:pt idx="4433">
                  <c:v>40190.0</c:v>
                </c:pt>
                <c:pt idx="4434">
                  <c:v>40190.0</c:v>
                </c:pt>
                <c:pt idx="4435">
                  <c:v>40190.0</c:v>
                </c:pt>
                <c:pt idx="4436">
                  <c:v>40190.0</c:v>
                </c:pt>
                <c:pt idx="4437">
                  <c:v>40190.0</c:v>
                </c:pt>
                <c:pt idx="4438">
                  <c:v>40308.0</c:v>
                </c:pt>
                <c:pt idx="4439">
                  <c:v>40190.0</c:v>
                </c:pt>
                <c:pt idx="4440">
                  <c:v>40190.0</c:v>
                </c:pt>
                <c:pt idx="4441">
                  <c:v>40190.0</c:v>
                </c:pt>
                <c:pt idx="4442">
                  <c:v>40190.0</c:v>
                </c:pt>
                <c:pt idx="4443">
                  <c:v>40190.0</c:v>
                </c:pt>
                <c:pt idx="4444">
                  <c:v>40190.0</c:v>
                </c:pt>
                <c:pt idx="4445">
                  <c:v>40263.0</c:v>
                </c:pt>
                <c:pt idx="4446">
                  <c:v>40153.0</c:v>
                </c:pt>
                <c:pt idx="4447">
                  <c:v>40154.0</c:v>
                </c:pt>
                <c:pt idx="4448">
                  <c:v>40256.0</c:v>
                </c:pt>
                <c:pt idx="4449">
                  <c:v>40256.0</c:v>
                </c:pt>
                <c:pt idx="4450">
                  <c:v>40256.0</c:v>
                </c:pt>
                <c:pt idx="4451">
                  <c:v>40256.0</c:v>
                </c:pt>
                <c:pt idx="4452">
                  <c:v>40256.0</c:v>
                </c:pt>
                <c:pt idx="4453">
                  <c:v>40256.0</c:v>
                </c:pt>
                <c:pt idx="4454">
                  <c:v>40256.0</c:v>
                </c:pt>
                <c:pt idx="4455">
                  <c:v>40256.0</c:v>
                </c:pt>
                <c:pt idx="4456">
                  <c:v>40256.0</c:v>
                </c:pt>
                <c:pt idx="4457">
                  <c:v>40264.0</c:v>
                </c:pt>
                <c:pt idx="4458">
                  <c:v>40256.0</c:v>
                </c:pt>
                <c:pt idx="4459">
                  <c:v>40256.0</c:v>
                </c:pt>
                <c:pt idx="4460">
                  <c:v>40256.0</c:v>
                </c:pt>
                <c:pt idx="4461">
                  <c:v>40256.0</c:v>
                </c:pt>
                <c:pt idx="4462">
                  <c:v>40256.0</c:v>
                </c:pt>
                <c:pt idx="4463">
                  <c:v>40256.0</c:v>
                </c:pt>
                <c:pt idx="4464">
                  <c:v>40256.0</c:v>
                </c:pt>
                <c:pt idx="4465">
                  <c:v>40256.0</c:v>
                </c:pt>
                <c:pt idx="4466">
                  <c:v>40256.0</c:v>
                </c:pt>
                <c:pt idx="4467">
                  <c:v>40256.0</c:v>
                </c:pt>
                <c:pt idx="4468">
                  <c:v>40256.0</c:v>
                </c:pt>
                <c:pt idx="4469">
                  <c:v>40256.0</c:v>
                </c:pt>
                <c:pt idx="4470">
                  <c:v>40256.0</c:v>
                </c:pt>
                <c:pt idx="4471">
                  <c:v>40256.0</c:v>
                </c:pt>
                <c:pt idx="4472">
                  <c:v>40256.0</c:v>
                </c:pt>
                <c:pt idx="4473">
                  <c:v>40256.0</c:v>
                </c:pt>
                <c:pt idx="4474">
                  <c:v>40193.0</c:v>
                </c:pt>
                <c:pt idx="4475">
                  <c:v>40264.0</c:v>
                </c:pt>
                <c:pt idx="4476">
                  <c:v>40275.0</c:v>
                </c:pt>
                <c:pt idx="4477">
                  <c:v>40256.0</c:v>
                </c:pt>
                <c:pt idx="4478">
                  <c:v>40256.0</c:v>
                </c:pt>
                <c:pt idx="4479">
                  <c:v>40256.0</c:v>
                </c:pt>
                <c:pt idx="4480">
                  <c:v>40256.0</c:v>
                </c:pt>
                <c:pt idx="4481">
                  <c:v>40256.0</c:v>
                </c:pt>
                <c:pt idx="4482">
                  <c:v>40256.0</c:v>
                </c:pt>
                <c:pt idx="4483">
                  <c:v>40256.0</c:v>
                </c:pt>
                <c:pt idx="4484">
                  <c:v>40256.0</c:v>
                </c:pt>
                <c:pt idx="4485">
                  <c:v>40420.0</c:v>
                </c:pt>
                <c:pt idx="4486">
                  <c:v>40256.0</c:v>
                </c:pt>
                <c:pt idx="4487">
                  <c:v>40256.0</c:v>
                </c:pt>
                <c:pt idx="4488">
                  <c:v>40256.0</c:v>
                </c:pt>
                <c:pt idx="4489">
                  <c:v>40256.0</c:v>
                </c:pt>
                <c:pt idx="4490">
                  <c:v>40256.0</c:v>
                </c:pt>
                <c:pt idx="4491">
                  <c:v>40256.0</c:v>
                </c:pt>
                <c:pt idx="4492">
                  <c:v>40256.0</c:v>
                </c:pt>
                <c:pt idx="4493">
                  <c:v>40256.0</c:v>
                </c:pt>
                <c:pt idx="4494">
                  <c:v>40256.0</c:v>
                </c:pt>
                <c:pt idx="4495">
                  <c:v>40256.0</c:v>
                </c:pt>
                <c:pt idx="4496">
                  <c:v>40256.0</c:v>
                </c:pt>
                <c:pt idx="4497">
                  <c:v>40256.0</c:v>
                </c:pt>
                <c:pt idx="4498">
                  <c:v>40256.0</c:v>
                </c:pt>
                <c:pt idx="4499">
                  <c:v>40256.0</c:v>
                </c:pt>
                <c:pt idx="4500">
                  <c:v>40256.0</c:v>
                </c:pt>
                <c:pt idx="4501">
                  <c:v>40256.0</c:v>
                </c:pt>
                <c:pt idx="4502">
                  <c:v>40266.0</c:v>
                </c:pt>
                <c:pt idx="4503">
                  <c:v>40358.0</c:v>
                </c:pt>
                <c:pt idx="4504">
                  <c:v>40358.0</c:v>
                </c:pt>
                <c:pt idx="4505">
                  <c:v>40358.0</c:v>
                </c:pt>
                <c:pt idx="4506">
                  <c:v>40358.0</c:v>
                </c:pt>
                <c:pt idx="4507">
                  <c:v>40358.0</c:v>
                </c:pt>
                <c:pt idx="4508">
                  <c:v>40358.0</c:v>
                </c:pt>
                <c:pt idx="4509">
                  <c:v>40358.0</c:v>
                </c:pt>
                <c:pt idx="4510">
                  <c:v>40358.0</c:v>
                </c:pt>
                <c:pt idx="4511">
                  <c:v>40358.0</c:v>
                </c:pt>
                <c:pt idx="4512">
                  <c:v>40358.0</c:v>
                </c:pt>
                <c:pt idx="4513">
                  <c:v>40358.0</c:v>
                </c:pt>
                <c:pt idx="4514">
                  <c:v>40358.0</c:v>
                </c:pt>
                <c:pt idx="4515">
                  <c:v>40358.0</c:v>
                </c:pt>
                <c:pt idx="4516">
                  <c:v>40358.0</c:v>
                </c:pt>
                <c:pt idx="4517">
                  <c:v>40358.0</c:v>
                </c:pt>
                <c:pt idx="4518">
                  <c:v>40358.0</c:v>
                </c:pt>
                <c:pt idx="4519">
                  <c:v>40358.0</c:v>
                </c:pt>
                <c:pt idx="4520">
                  <c:v>40358.0</c:v>
                </c:pt>
                <c:pt idx="4521">
                  <c:v>40358.0</c:v>
                </c:pt>
                <c:pt idx="4522">
                  <c:v>40358.0</c:v>
                </c:pt>
                <c:pt idx="4523">
                  <c:v>40358.0</c:v>
                </c:pt>
                <c:pt idx="4524">
                  <c:v>40358.0</c:v>
                </c:pt>
                <c:pt idx="4525">
                  <c:v>40358.0</c:v>
                </c:pt>
                <c:pt idx="4526">
                  <c:v>40358.0</c:v>
                </c:pt>
                <c:pt idx="4527">
                  <c:v>40358.0</c:v>
                </c:pt>
                <c:pt idx="4528">
                  <c:v>40358.0</c:v>
                </c:pt>
                <c:pt idx="4529">
                  <c:v>40315.0</c:v>
                </c:pt>
                <c:pt idx="4530">
                  <c:v>40315.0</c:v>
                </c:pt>
                <c:pt idx="4531">
                  <c:v>40315.0</c:v>
                </c:pt>
                <c:pt idx="4532">
                  <c:v>40315.0</c:v>
                </c:pt>
                <c:pt idx="4533">
                  <c:v>40322.0</c:v>
                </c:pt>
                <c:pt idx="4534">
                  <c:v>40315.0</c:v>
                </c:pt>
                <c:pt idx="4535">
                  <c:v>40315.0</c:v>
                </c:pt>
                <c:pt idx="4536">
                  <c:v>40315.0</c:v>
                </c:pt>
                <c:pt idx="4537">
                  <c:v>40315.0</c:v>
                </c:pt>
                <c:pt idx="4538">
                  <c:v>40190.0</c:v>
                </c:pt>
                <c:pt idx="4539">
                  <c:v>40190.0</c:v>
                </c:pt>
                <c:pt idx="4540">
                  <c:v>40331.0</c:v>
                </c:pt>
                <c:pt idx="4541">
                  <c:v>40331.0</c:v>
                </c:pt>
                <c:pt idx="4542">
                  <c:v>40190.0</c:v>
                </c:pt>
                <c:pt idx="4543">
                  <c:v>40190.0</c:v>
                </c:pt>
                <c:pt idx="4544">
                  <c:v>40301.0</c:v>
                </c:pt>
                <c:pt idx="4545">
                  <c:v>40322.0</c:v>
                </c:pt>
                <c:pt idx="4546">
                  <c:v>40331.0</c:v>
                </c:pt>
                <c:pt idx="4547">
                  <c:v>40314.0</c:v>
                </c:pt>
                <c:pt idx="4548">
                  <c:v>40350.0</c:v>
                </c:pt>
                <c:pt idx="4549">
                  <c:v>40350.0</c:v>
                </c:pt>
                <c:pt idx="4550">
                  <c:v>40350.0</c:v>
                </c:pt>
                <c:pt idx="4551">
                  <c:v>40350.0</c:v>
                </c:pt>
                <c:pt idx="4552">
                  <c:v>40350.0</c:v>
                </c:pt>
                <c:pt idx="4553">
                  <c:v>40350.0</c:v>
                </c:pt>
                <c:pt idx="4554">
                  <c:v>40350.0</c:v>
                </c:pt>
                <c:pt idx="4555">
                  <c:v>40350.0</c:v>
                </c:pt>
                <c:pt idx="4556">
                  <c:v>40232.0</c:v>
                </c:pt>
                <c:pt idx="4557">
                  <c:v>40232.0</c:v>
                </c:pt>
                <c:pt idx="4558">
                  <c:v>40232.0</c:v>
                </c:pt>
                <c:pt idx="4559">
                  <c:v>40232.0</c:v>
                </c:pt>
                <c:pt idx="4560">
                  <c:v>40232.0</c:v>
                </c:pt>
                <c:pt idx="4561">
                  <c:v>40232.0</c:v>
                </c:pt>
                <c:pt idx="4562">
                  <c:v>40232.0</c:v>
                </c:pt>
                <c:pt idx="4563">
                  <c:v>40232.0</c:v>
                </c:pt>
                <c:pt idx="4564">
                  <c:v>40232.0</c:v>
                </c:pt>
                <c:pt idx="4565">
                  <c:v>40301.0</c:v>
                </c:pt>
                <c:pt idx="4566">
                  <c:v>40232.0</c:v>
                </c:pt>
                <c:pt idx="4567">
                  <c:v>40232.0</c:v>
                </c:pt>
                <c:pt idx="4568">
                  <c:v>40232.0</c:v>
                </c:pt>
                <c:pt idx="4569">
                  <c:v>40237.0</c:v>
                </c:pt>
                <c:pt idx="4570">
                  <c:v>40239.0</c:v>
                </c:pt>
                <c:pt idx="4571">
                  <c:v>40282.0</c:v>
                </c:pt>
                <c:pt idx="4572">
                  <c:v>40349.0</c:v>
                </c:pt>
                <c:pt idx="4573">
                  <c:v>40349.0</c:v>
                </c:pt>
                <c:pt idx="4574">
                  <c:v>40349.0</c:v>
                </c:pt>
                <c:pt idx="4575">
                  <c:v>40349.0</c:v>
                </c:pt>
                <c:pt idx="4576">
                  <c:v>40349.0</c:v>
                </c:pt>
                <c:pt idx="4577">
                  <c:v>40349.0</c:v>
                </c:pt>
                <c:pt idx="4578">
                  <c:v>40349.0</c:v>
                </c:pt>
                <c:pt idx="4579">
                  <c:v>40349.0</c:v>
                </c:pt>
                <c:pt idx="4580">
                  <c:v>40349.0</c:v>
                </c:pt>
                <c:pt idx="4581">
                  <c:v>40349.0</c:v>
                </c:pt>
                <c:pt idx="4582">
                  <c:v>40349.0</c:v>
                </c:pt>
                <c:pt idx="4583">
                  <c:v>40349.0</c:v>
                </c:pt>
                <c:pt idx="4584">
                  <c:v>40349.0</c:v>
                </c:pt>
                <c:pt idx="4585">
                  <c:v>40349.0</c:v>
                </c:pt>
                <c:pt idx="4586">
                  <c:v>40349.0</c:v>
                </c:pt>
                <c:pt idx="4587">
                  <c:v>40349.0</c:v>
                </c:pt>
                <c:pt idx="4588">
                  <c:v>40349.0</c:v>
                </c:pt>
                <c:pt idx="4589">
                  <c:v>40349.0</c:v>
                </c:pt>
                <c:pt idx="4590">
                  <c:v>40349.0</c:v>
                </c:pt>
                <c:pt idx="4591">
                  <c:v>40349.0</c:v>
                </c:pt>
                <c:pt idx="4592">
                  <c:v>40358.0</c:v>
                </c:pt>
                <c:pt idx="4593">
                  <c:v>40358.0</c:v>
                </c:pt>
                <c:pt idx="4594">
                  <c:v>40358.0</c:v>
                </c:pt>
                <c:pt idx="4595">
                  <c:v>40358.0</c:v>
                </c:pt>
                <c:pt idx="4596">
                  <c:v>40358.0</c:v>
                </c:pt>
                <c:pt idx="4597">
                  <c:v>40358.0</c:v>
                </c:pt>
                <c:pt idx="4598">
                  <c:v>40358.0</c:v>
                </c:pt>
                <c:pt idx="4599">
                  <c:v>40358.0</c:v>
                </c:pt>
                <c:pt idx="4600">
                  <c:v>40358.0</c:v>
                </c:pt>
                <c:pt idx="4601">
                  <c:v>40358.0</c:v>
                </c:pt>
                <c:pt idx="4602">
                  <c:v>40358.0</c:v>
                </c:pt>
                <c:pt idx="4603">
                  <c:v>40358.0</c:v>
                </c:pt>
                <c:pt idx="4604">
                  <c:v>40190.0</c:v>
                </c:pt>
                <c:pt idx="4605">
                  <c:v>40190.0</c:v>
                </c:pt>
                <c:pt idx="4606">
                  <c:v>40190.0</c:v>
                </c:pt>
                <c:pt idx="4607">
                  <c:v>40190.0</c:v>
                </c:pt>
                <c:pt idx="4608">
                  <c:v>40190.0</c:v>
                </c:pt>
                <c:pt idx="4609">
                  <c:v>40190.0</c:v>
                </c:pt>
                <c:pt idx="4610">
                  <c:v>40190.0</c:v>
                </c:pt>
                <c:pt idx="4611">
                  <c:v>40190.0</c:v>
                </c:pt>
                <c:pt idx="4612">
                  <c:v>40190.0</c:v>
                </c:pt>
                <c:pt idx="4613">
                  <c:v>40190.0</c:v>
                </c:pt>
                <c:pt idx="4614">
                  <c:v>40190.0</c:v>
                </c:pt>
                <c:pt idx="4615">
                  <c:v>40190.0</c:v>
                </c:pt>
                <c:pt idx="4616">
                  <c:v>40190.0</c:v>
                </c:pt>
                <c:pt idx="4617">
                  <c:v>40190.0</c:v>
                </c:pt>
                <c:pt idx="4618">
                  <c:v>40190.0</c:v>
                </c:pt>
                <c:pt idx="4619">
                  <c:v>40190.0</c:v>
                </c:pt>
                <c:pt idx="4620">
                  <c:v>40190.0</c:v>
                </c:pt>
                <c:pt idx="4621">
                  <c:v>40190.0</c:v>
                </c:pt>
                <c:pt idx="4622">
                  <c:v>40190.0</c:v>
                </c:pt>
                <c:pt idx="4623">
                  <c:v>40190.0</c:v>
                </c:pt>
                <c:pt idx="4624">
                  <c:v>40190.0</c:v>
                </c:pt>
                <c:pt idx="4625">
                  <c:v>40190.0</c:v>
                </c:pt>
                <c:pt idx="4626">
                  <c:v>40190.0</c:v>
                </c:pt>
                <c:pt idx="4627">
                  <c:v>40190.0</c:v>
                </c:pt>
                <c:pt idx="4628">
                  <c:v>40190.0</c:v>
                </c:pt>
                <c:pt idx="4629">
                  <c:v>40190.0</c:v>
                </c:pt>
                <c:pt idx="4630">
                  <c:v>40190.0</c:v>
                </c:pt>
                <c:pt idx="4631">
                  <c:v>40190.0</c:v>
                </c:pt>
                <c:pt idx="4632">
                  <c:v>40190.0</c:v>
                </c:pt>
                <c:pt idx="4633">
                  <c:v>40190.0</c:v>
                </c:pt>
                <c:pt idx="4634">
                  <c:v>40190.0</c:v>
                </c:pt>
                <c:pt idx="4635">
                  <c:v>40190.0</c:v>
                </c:pt>
                <c:pt idx="4636">
                  <c:v>40309.0</c:v>
                </c:pt>
                <c:pt idx="4637">
                  <c:v>40302.0</c:v>
                </c:pt>
                <c:pt idx="4638">
                  <c:v>40285.0</c:v>
                </c:pt>
                <c:pt idx="4639">
                  <c:v>40285.0</c:v>
                </c:pt>
                <c:pt idx="4640">
                  <c:v>40285.0</c:v>
                </c:pt>
                <c:pt idx="4641">
                  <c:v>40435.0</c:v>
                </c:pt>
                <c:pt idx="4642">
                  <c:v>40232.0</c:v>
                </c:pt>
                <c:pt idx="4643">
                  <c:v>40256.0</c:v>
                </c:pt>
                <c:pt idx="4644">
                  <c:v>40256.0</c:v>
                </c:pt>
                <c:pt idx="4645">
                  <c:v>40256.0</c:v>
                </c:pt>
                <c:pt idx="4646">
                  <c:v>40256.0</c:v>
                </c:pt>
                <c:pt idx="4647">
                  <c:v>40256.0</c:v>
                </c:pt>
                <c:pt idx="4648">
                  <c:v>40294.0</c:v>
                </c:pt>
                <c:pt idx="4649">
                  <c:v>40322.0</c:v>
                </c:pt>
                <c:pt idx="4650">
                  <c:v>40248.0</c:v>
                </c:pt>
                <c:pt idx="4651">
                  <c:v>40129.0</c:v>
                </c:pt>
                <c:pt idx="4652">
                  <c:v>40358.0</c:v>
                </c:pt>
                <c:pt idx="4653">
                  <c:v>40358.0</c:v>
                </c:pt>
                <c:pt idx="4654">
                  <c:v>40289.0</c:v>
                </c:pt>
                <c:pt idx="4655">
                  <c:v>40316.0</c:v>
                </c:pt>
                <c:pt idx="4656">
                  <c:v>40358.0</c:v>
                </c:pt>
                <c:pt idx="4657">
                  <c:v>40358.0</c:v>
                </c:pt>
                <c:pt idx="4658">
                  <c:v>40358.0</c:v>
                </c:pt>
                <c:pt idx="4659">
                  <c:v>40257.0</c:v>
                </c:pt>
                <c:pt idx="4660">
                  <c:v>40358.0</c:v>
                </c:pt>
                <c:pt idx="4661">
                  <c:v>40279.0</c:v>
                </c:pt>
                <c:pt idx="4662">
                  <c:v>40304.0</c:v>
                </c:pt>
                <c:pt idx="4663">
                  <c:v>40358.0</c:v>
                </c:pt>
                <c:pt idx="4664">
                  <c:v>40358.0</c:v>
                </c:pt>
                <c:pt idx="4665">
                  <c:v>40257.0</c:v>
                </c:pt>
                <c:pt idx="4666">
                  <c:v>40257.0</c:v>
                </c:pt>
                <c:pt idx="4667">
                  <c:v>40166.0</c:v>
                </c:pt>
                <c:pt idx="4668">
                  <c:v>40168.0</c:v>
                </c:pt>
                <c:pt idx="4669">
                  <c:v>40184.0</c:v>
                </c:pt>
                <c:pt idx="4670">
                  <c:v>40162.0</c:v>
                </c:pt>
                <c:pt idx="4671">
                  <c:v>40162.0</c:v>
                </c:pt>
                <c:pt idx="4672">
                  <c:v>40162.0</c:v>
                </c:pt>
                <c:pt idx="4673">
                  <c:v>40162.0</c:v>
                </c:pt>
                <c:pt idx="4674">
                  <c:v>40162.0</c:v>
                </c:pt>
                <c:pt idx="4675">
                  <c:v>40162.0</c:v>
                </c:pt>
                <c:pt idx="4676">
                  <c:v>40162.0</c:v>
                </c:pt>
                <c:pt idx="4677">
                  <c:v>40162.0</c:v>
                </c:pt>
                <c:pt idx="4678">
                  <c:v>40380.0</c:v>
                </c:pt>
                <c:pt idx="4679">
                  <c:v>40257.0</c:v>
                </c:pt>
                <c:pt idx="4680">
                  <c:v>40257.0</c:v>
                </c:pt>
                <c:pt idx="4681">
                  <c:v>40172.0</c:v>
                </c:pt>
                <c:pt idx="4682">
                  <c:v>40190.0</c:v>
                </c:pt>
                <c:pt idx="4683">
                  <c:v>40331.0</c:v>
                </c:pt>
                <c:pt idx="4684">
                  <c:v>40269.0</c:v>
                </c:pt>
                <c:pt idx="4685">
                  <c:v>40269.0</c:v>
                </c:pt>
                <c:pt idx="4686">
                  <c:v>40269.0</c:v>
                </c:pt>
                <c:pt idx="4687">
                  <c:v>40190.0</c:v>
                </c:pt>
                <c:pt idx="4688">
                  <c:v>40190.0</c:v>
                </c:pt>
                <c:pt idx="4689">
                  <c:v>40190.0</c:v>
                </c:pt>
                <c:pt idx="4690">
                  <c:v>40331.0</c:v>
                </c:pt>
                <c:pt idx="4691">
                  <c:v>40190.0</c:v>
                </c:pt>
                <c:pt idx="4692">
                  <c:v>40190.0</c:v>
                </c:pt>
                <c:pt idx="4693">
                  <c:v>40190.0</c:v>
                </c:pt>
                <c:pt idx="4694">
                  <c:v>40190.0</c:v>
                </c:pt>
                <c:pt idx="4695">
                  <c:v>40190.0</c:v>
                </c:pt>
                <c:pt idx="4696">
                  <c:v>40190.0</c:v>
                </c:pt>
                <c:pt idx="4697">
                  <c:v>40190.0</c:v>
                </c:pt>
                <c:pt idx="4698">
                  <c:v>40190.0</c:v>
                </c:pt>
                <c:pt idx="4699">
                  <c:v>40190.0</c:v>
                </c:pt>
                <c:pt idx="4700">
                  <c:v>40190.0</c:v>
                </c:pt>
                <c:pt idx="4701">
                  <c:v>40190.0</c:v>
                </c:pt>
                <c:pt idx="4702">
                  <c:v>40190.0</c:v>
                </c:pt>
                <c:pt idx="4703">
                  <c:v>40190.0</c:v>
                </c:pt>
                <c:pt idx="4704">
                  <c:v>40190.0</c:v>
                </c:pt>
                <c:pt idx="4705">
                  <c:v>40190.0</c:v>
                </c:pt>
                <c:pt idx="4706">
                  <c:v>40190.0</c:v>
                </c:pt>
                <c:pt idx="4707">
                  <c:v>40190.0</c:v>
                </c:pt>
                <c:pt idx="4708">
                  <c:v>40190.0</c:v>
                </c:pt>
                <c:pt idx="4709">
                  <c:v>40190.0</c:v>
                </c:pt>
                <c:pt idx="4710">
                  <c:v>40190.0</c:v>
                </c:pt>
                <c:pt idx="4711">
                  <c:v>40395.0</c:v>
                </c:pt>
                <c:pt idx="4712">
                  <c:v>40414.0</c:v>
                </c:pt>
                <c:pt idx="4713">
                  <c:v>40315.0</c:v>
                </c:pt>
                <c:pt idx="4714">
                  <c:v>40338.0</c:v>
                </c:pt>
                <c:pt idx="4715">
                  <c:v>40283.0</c:v>
                </c:pt>
                <c:pt idx="4716">
                  <c:v>40127.0</c:v>
                </c:pt>
                <c:pt idx="4717">
                  <c:v>40422.0</c:v>
                </c:pt>
                <c:pt idx="4718">
                  <c:v>40364.0</c:v>
                </c:pt>
                <c:pt idx="4719">
                  <c:v>40206.0</c:v>
                </c:pt>
                <c:pt idx="4720">
                  <c:v>40164.0</c:v>
                </c:pt>
                <c:pt idx="4721">
                  <c:v>40137.0</c:v>
                </c:pt>
                <c:pt idx="4722">
                  <c:v>40137.0</c:v>
                </c:pt>
                <c:pt idx="4723">
                  <c:v>40230.0</c:v>
                </c:pt>
                <c:pt idx="4724">
                  <c:v>40236.0</c:v>
                </c:pt>
                <c:pt idx="4725">
                  <c:v>40230.0</c:v>
                </c:pt>
                <c:pt idx="4726">
                  <c:v>40380.0</c:v>
                </c:pt>
                <c:pt idx="4727">
                  <c:v>40397.0</c:v>
                </c:pt>
                <c:pt idx="4728">
                  <c:v>40315.0</c:v>
                </c:pt>
                <c:pt idx="4729">
                  <c:v>40315.0</c:v>
                </c:pt>
                <c:pt idx="4730">
                  <c:v>40315.0</c:v>
                </c:pt>
                <c:pt idx="4731">
                  <c:v>40315.0</c:v>
                </c:pt>
                <c:pt idx="4732">
                  <c:v>40315.0</c:v>
                </c:pt>
                <c:pt idx="4733">
                  <c:v>40315.0</c:v>
                </c:pt>
                <c:pt idx="4734">
                  <c:v>40315.0</c:v>
                </c:pt>
                <c:pt idx="4735">
                  <c:v>40315.0</c:v>
                </c:pt>
                <c:pt idx="4736">
                  <c:v>40219.0</c:v>
                </c:pt>
                <c:pt idx="4737">
                  <c:v>40220.0</c:v>
                </c:pt>
                <c:pt idx="4738">
                  <c:v>40233.0</c:v>
                </c:pt>
                <c:pt idx="4739">
                  <c:v>40309.0</c:v>
                </c:pt>
                <c:pt idx="4740">
                  <c:v>40309.0</c:v>
                </c:pt>
                <c:pt idx="4741">
                  <c:v>40347.0</c:v>
                </c:pt>
                <c:pt idx="4742">
                  <c:v>40350.0</c:v>
                </c:pt>
                <c:pt idx="4743">
                  <c:v>40358.0</c:v>
                </c:pt>
                <c:pt idx="4744">
                  <c:v>40359.0</c:v>
                </c:pt>
                <c:pt idx="4745">
                  <c:v>40233.0</c:v>
                </c:pt>
                <c:pt idx="4746">
                  <c:v>40245.0</c:v>
                </c:pt>
                <c:pt idx="4747">
                  <c:v>40233.0</c:v>
                </c:pt>
                <c:pt idx="4748">
                  <c:v>40233.0</c:v>
                </c:pt>
                <c:pt idx="4749">
                  <c:v>40429.0</c:v>
                </c:pt>
                <c:pt idx="4750">
                  <c:v>40429.0</c:v>
                </c:pt>
                <c:pt idx="4751">
                  <c:v>40429.0</c:v>
                </c:pt>
                <c:pt idx="4752">
                  <c:v>40429.0</c:v>
                </c:pt>
                <c:pt idx="4753">
                  <c:v>40429.0</c:v>
                </c:pt>
                <c:pt idx="4754">
                  <c:v>40289.0</c:v>
                </c:pt>
                <c:pt idx="4755">
                  <c:v>40283.0</c:v>
                </c:pt>
                <c:pt idx="4756">
                  <c:v>40289.0</c:v>
                </c:pt>
                <c:pt idx="4757">
                  <c:v>40283.0</c:v>
                </c:pt>
                <c:pt idx="4758">
                  <c:v>40289.0</c:v>
                </c:pt>
                <c:pt idx="4759">
                  <c:v>40302.0</c:v>
                </c:pt>
                <c:pt idx="4760">
                  <c:v>40302.0</c:v>
                </c:pt>
                <c:pt idx="4761">
                  <c:v>40302.0</c:v>
                </c:pt>
                <c:pt idx="4762">
                  <c:v>40302.0</c:v>
                </c:pt>
                <c:pt idx="4763">
                  <c:v>40302.0</c:v>
                </c:pt>
                <c:pt idx="4764">
                  <c:v>40302.0</c:v>
                </c:pt>
                <c:pt idx="4765">
                  <c:v>40283.0</c:v>
                </c:pt>
                <c:pt idx="4766">
                  <c:v>40289.0</c:v>
                </c:pt>
                <c:pt idx="4767">
                  <c:v>40283.0</c:v>
                </c:pt>
                <c:pt idx="4768">
                  <c:v>40289.0</c:v>
                </c:pt>
                <c:pt idx="4769">
                  <c:v>40283.0</c:v>
                </c:pt>
                <c:pt idx="4770">
                  <c:v>40289.0</c:v>
                </c:pt>
                <c:pt idx="4771">
                  <c:v>40289.0</c:v>
                </c:pt>
                <c:pt idx="4772">
                  <c:v>40289.0</c:v>
                </c:pt>
                <c:pt idx="4773">
                  <c:v>40289.0</c:v>
                </c:pt>
                <c:pt idx="4774">
                  <c:v>40283.0</c:v>
                </c:pt>
                <c:pt idx="4775">
                  <c:v>40283.0</c:v>
                </c:pt>
                <c:pt idx="4776">
                  <c:v>40283.0</c:v>
                </c:pt>
                <c:pt idx="4777">
                  <c:v>40133.0</c:v>
                </c:pt>
                <c:pt idx="4778">
                  <c:v>40134.0</c:v>
                </c:pt>
                <c:pt idx="4779">
                  <c:v>40137.0</c:v>
                </c:pt>
                <c:pt idx="4780">
                  <c:v>40146.0</c:v>
                </c:pt>
                <c:pt idx="4781">
                  <c:v>40203.0</c:v>
                </c:pt>
                <c:pt idx="4782">
                  <c:v>40206.0</c:v>
                </c:pt>
                <c:pt idx="4783">
                  <c:v>40207.0</c:v>
                </c:pt>
                <c:pt idx="4784">
                  <c:v>40208.0</c:v>
                </c:pt>
                <c:pt idx="4785">
                  <c:v>40209.0</c:v>
                </c:pt>
                <c:pt idx="4786">
                  <c:v>40211.0</c:v>
                </c:pt>
                <c:pt idx="4787">
                  <c:v>40215.0</c:v>
                </c:pt>
                <c:pt idx="4788">
                  <c:v>40216.0</c:v>
                </c:pt>
                <c:pt idx="4789">
                  <c:v>40217.0</c:v>
                </c:pt>
                <c:pt idx="4790">
                  <c:v>40219.0</c:v>
                </c:pt>
                <c:pt idx="4791">
                  <c:v>40220.0</c:v>
                </c:pt>
                <c:pt idx="4792">
                  <c:v>40225.0</c:v>
                </c:pt>
                <c:pt idx="4793">
                  <c:v>40226.0</c:v>
                </c:pt>
                <c:pt idx="4794">
                  <c:v>40227.0</c:v>
                </c:pt>
                <c:pt idx="4795">
                  <c:v>40230.0</c:v>
                </c:pt>
                <c:pt idx="4796">
                  <c:v>40231.0</c:v>
                </c:pt>
                <c:pt idx="4797">
                  <c:v>40233.0</c:v>
                </c:pt>
                <c:pt idx="4798">
                  <c:v>40234.0</c:v>
                </c:pt>
                <c:pt idx="4799">
                  <c:v>40238.0</c:v>
                </c:pt>
                <c:pt idx="4800">
                  <c:v>40241.0</c:v>
                </c:pt>
                <c:pt idx="4801">
                  <c:v>40244.0</c:v>
                </c:pt>
                <c:pt idx="4802">
                  <c:v>40256.0</c:v>
                </c:pt>
                <c:pt idx="4803">
                  <c:v>40259.0</c:v>
                </c:pt>
                <c:pt idx="4804">
                  <c:v>40260.0</c:v>
                </c:pt>
                <c:pt idx="4805">
                  <c:v>40274.0</c:v>
                </c:pt>
                <c:pt idx="4806">
                  <c:v>40277.0</c:v>
                </c:pt>
                <c:pt idx="4807">
                  <c:v>40288.0</c:v>
                </c:pt>
                <c:pt idx="4808">
                  <c:v>40291.0</c:v>
                </c:pt>
                <c:pt idx="4809">
                  <c:v>40304.0</c:v>
                </c:pt>
                <c:pt idx="4810">
                  <c:v>40289.0</c:v>
                </c:pt>
                <c:pt idx="4811">
                  <c:v>40283.0</c:v>
                </c:pt>
                <c:pt idx="4812">
                  <c:v>40283.0</c:v>
                </c:pt>
                <c:pt idx="4813">
                  <c:v>40289.0</c:v>
                </c:pt>
                <c:pt idx="4814">
                  <c:v>40283.0</c:v>
                </c:pt>
                <c:pt idx="4815">
                  <c:v>40289.0</c:v>
                </c:pt>
                <c:pt idx="4816">
                  <c:v>40289.0</c:v>
                </c:pt>
                <c:pt idx="4817">
                  <c:v>40289.0</c:v>
                </c:pt>
                <c:pt idx="4818">
                  <c:v>40289.0</c:v>
                </c:pt>
                <c:pt idx="4819">
                  <c:v>40302.0</c:v>
                </c:pt>
                <c:pt idx="4820">
                  <c:v>40302.0</c:v>
                </c:pt>
                <c:pt idx="4821">
                  <c:v>40289.0</c:v>
                </c:pt>
                <c:pt idx="4822">
                  <c:v>40289.0</c:v>
                </c:pt>
                <c:pt idx="4823">
                  <c:v>40289.0</c:v>
                </c:pt>
                <c:pt idx="4824">
                  <c:v>40289.0</c:v>
                </c:pt>
                <c:pt idx="4825">
                  <c:v>40283.0</c:v>
                </c:pt>
                <c:pt idx="4826">
                  <c:v>40283.0</c:v>
                </c:pt>
                <c:pt idx="4827">
                  <c:v>40289.0</c:v>
                </c:pt>
                <c:pt idx="4828">
                  <c:v>40302.0</c:v>
                </c:pt>
                <c:pt idx="4829">
                  <c:v>40302.0</c:v>
                </c:pt>
                <c:pt idx="4830">
                  <c:v>40302.0</c:v>
                </c:pt>
                <c:pt idx="4831">
                  <c:v>40429.0</c:v>
                </c:pt>
                <c:pt idx="4832">
                  <c:v>40429.0</c:v>
                </c:pt>
                <c:pt idx="4833">
                  <c:v>40429.0</c:v>
                </c:pt>
                <c:pt idx="4834">
                  <c:v>40421.0</c:v>
                </c:pt>
                <c:pt idx="4835">
                  <c:v>40421.0</c:v>
                </c:pt>
                <c:pt idx="4836">
                  <c:v>40429.0</c:v>
                </c:pt>
                <c:pt idx="4837">
                  <c:v>40429.0</c:v>
                </c:pt>
                <c:pt idx="4838">
                  <c:v>40429.0</c:v>
                </c:pt>
                <c:pt idx="4839">
                  <c:v>40421.0</c:v>
                </c:pt>
                <c:pt idx="4840">
                  <c:v>40421.0</c:v>
                </c:pt>
                <c:pt idx="4841">
                  <c:v>40421.0</c:v>
                </c:pt>
                <c:pt idx="4842">
                  <c:v>40421.0</c:v>
                </c:pt>
                <c:pt idx="4843">
                  <c:v>40421.0</c:v>
                </c:pt>
                <c:pt idx="4844">
                  <c:v>40421.0</c:v>
                </c:pt>
                <c:pt idx="4845">
                  <c:v>40429.0</c:v>
                </c:pt>
                <c:pt idx="4846">
                  <c:v>40429.0</c:v>
                </c:pt>
                <c:pt idx="4847">
                  <c:v>40429.0</c:v>
                </c:pt>
                <c:pt idx="4848">
                  <c:v>40429.0</c:v>
                </c:pt>
                <c:pt idx="4849">
                  <c:v>40429.0</c:v>
                </c:pt>
                <c:pt idx="4850">
                  <c:v>40429.0</c:v>
                </c:pt>
                <c:pt idx="4851">
                  <c:v>40429.0</c:v>
                </c:pt>
                <c:pt idx="4852">
                  <c:v>40429.0</c:v>
                </c:pt>
                <c:pt idx="4853">
                  <c:v>40421.0</c:v>
                </c:pt>
                <c:pt idx="4854">
                  <c:v>40421.0</c:v>
                </c:pt>
                <c:pt idx="4855">
                  <c:v>40421.0</c:v>
                </c:pt>
                <c:pt idx="4856">
                  <c:v>40429.0</c:v>
                </c:pt>
                <c:pt idx="4857">
                  <c:v>40204.0</c:v>
                </c:pt>
                <c:pt idx="4858">
                  <c:v>40217.0</c:v>
                </c:pt>
                <c:pt idx="4859">
                  <c:v>40218.0</c:v>
                </c:pt>
                <c:pt idx="4860">
                  <c:v>40230.0</c:v>
                </c:pt>
                <c:pt idx="4861">
                  <c:v>40429.0</c:v>
                </c:pt>
                <c:pt idx="4862">
                  <c:v>40429.0</c:v>
                </c:pt>
                <c:pt idx="4863">
                  <c:v>40429.0</c:v>
                </c:pt>
                <c:pt idx="4864">
                  <c:v>40231.0</c:v>
                </c:pt>
                <c:pt idx="4865">
                  <c:v>40429.0</c:v>
                </c:pt>
                <c:pt idx="4866">
                  <c:v>40429.0</c:v>
                </c:pt>
                <c:pt idx="4867">
                  <c:v>40429.0</c:v>
                </c:pt>
                <c:pt idx="4868">
                  <c:v>40429.0</c:v>
                </c:pt>
                <c:pt idx="4869">
                  <c:v>40429.0</c:v>
                </c:pt>
                <c:pt idx="4870">
                  <c:v>40421.0</c:v>
                </c:pt>
                <c:pt idx="4871">
                  <c:v>40429.0</c:v>
                </c:pt>
                <c:pt idx="4872">
                  <c:v>40421.0</c:v>
                </c:pt>
                <c:pt idx="4873">
                  <c:v>40421.0</c:v>
                </c:pt>
                <c:pt idx="4874">
                  <c:v>40429.0</c:v>
                </c:pt>
                <c:pt idx="4875">
                  <c:v>40429.0</c:v>
                </c:pt>
                <c:pt idx="4876">
                  <c:v>40429.0</c:v>
                </c:pt>
                <c:pt idx="4877">
                  <c:v>40204.0</c:v>
                </c:pt>
                <c:pt idx="4878">
                  <c:v>40429.0</c:v>
                </c:pt>
                <c:pt idx="4879">
                  <c:v>40429.0</c:v>
                </c:pt>
                <c:pt idx="4880">
                  <c:v>40429.0</c:v>
                </c:pt>
                <c:pt idx="4881">
                  <c:v>40283.0</c:v>
                </c:pt>
                <c:pt idx="4882">
                  <c:v>40269.0</c:v>
                </c:pt>
                <c:pt idx="4883">
                  <c:v>40269.0</c:v>
                </c:pt>
                <c:pt idx="4884">
                  <c:v>40429.0</c:v>
                </c:pt>
                <c:pt idx="4885">
                  <c:v>40415.0</c:v>
                </c:pt>
                <c:pt idx="4886">
                  <c:v>40416.0</c:v>
                </c:pt>
                <c:pt idx="4887">
                  <c:v>40400.0</c:v>
                </c:pt>
                <c:pt idx="4888">
                  <c:v>40400.0</c:v>
                </c:pt>
                <c:pt idx="4889">
                  <c:v>40411.0</c:v>
                </c:pt>
                <c:pt idx="4890">
                  <c:v>40400.0</c:v>
                </c:pt>
                <c:pt idx="4891">
                  <c:v>40400.0</c:v>
                </c:pt>
                <c:pt idx="4892">
                  <c:v>40400.0</c:v>
                </c:pt>
                <c:pt idx="4893">
                  <c:v>40422.0</c:v>
                </c:pt>
                <c:pt idx="4894">
                  <c:v>40400.0</c:v>
                </c:pt>
                <c:pt idx="4895">
                  <c:v>40400.0</c:v>
                </c:pt>
                <c:pt idx="4896">
                  <c:v>40400.0</c:v>
                </c:pt>
                <c:pt idx="4897">
                  <c:v>40400.0</c:v>
                </c:pt>
                <c:pt idx="4898">
                  <c:v>40432.0</c:v>
                </c:pt>
                <c:pt idx="4899">
                  <c:v>40411.0</c:v>
                </c:pt>
                <c:pt idx="4900">
                  <c:v>40317.0</c:v>
                </c:pt>
                <c:pt idx="4901">
                  <c:v>40357.0</c:v>
                </c:pt>
                <c:pt idx="4902">
                  <c:v>40310.0</c:v>
                </c:pt>
                <c:pt idx="4903">
                  <c:v>40366.0</c:v>
                </c:pt>
                <c:pt idx="4904">
                  <c:v>40366.0</c:v>
                </c:pt>
                <c:pt idx="4905">
                  <c:v>40366.0</c:v>
                </c:pt>
                <c:pt idx="4906">
                  <c:v>40230.0</c:v>
                </c:pt>
                <c:pt idx="4907">
                  <c:v>40269.0</c:v>
                </c:pt>
                <c:pt idx="4908">
                  <c:v>40269.0</c:v>
                </c:pt>
                <c:pt idx="4909">
                  <c:v>40269.0</c:v>
                </c:pt>
                <c:pt idx="4910">
                  <c:v>40269.0</c:v>
                </c:pt>
                <c:pt idx="4911">
                  <c:v>40246.0</c:v>
                </c:pt>
                <c:pt idx="4912">
                  <c:v>40230.0</c:v>
                </c:pt>
                <c:pt idx="4913">
                  <c:v>40246.0</c:v>
                </c:pt>
                <c:pt idx="4914">
                  <c:v>40315.0</c:v>
                </c:pt>
                <c:pt idx="4915">
                  <c:v>40141.0</c:v>
                </c:pt>
                <c:pt idx="4916">
                  <c:v>40377.0</c:v>
                </c:pt>
                <c:pt idx="4917">
                  <c:v>40414.0</c:v>
                </c:pt>
                <c:pt idx="4918">
                  <c:v>40206.0</c:v>
                </c:pt>
                <c:pt idx="4919">
                  <c:v>40206.0</c:v>
                </c:pt>
                <c:pt idx="4920">
                  <c:v>40206.0</c:v>
                </c:pt>
                <c:pt idx="4921">
                  <c:v>40206.0</c:v>
                </c:pt>
                <c:pt idx="4922">
                  <c:v>40377.0</c:v>
                </c:pt>
                <c:pt idx="4923">
                  <c:v>40228.0</c:v>
                </c:pt>
                <c:pt idx="4924">
                  <c:v>40361.0</c:v>
                </c:pt>
                <c:pt idx="4925">
                  <c:v>40361.0</c:v>
                </c:pt>
                <c:pt idx="4926">
                  <c:v>40361.0</c:v>
                </c:pt>
                <c:pt idx="4927">
                  <c:v>40400.0</c:v>
                </c:pt>
                <c:pt idx="4928">
                  <c:v>40262.0</c:v>
                </c:pt>
                <c:pt idx="4929">
                  <c:v>40262.0</c:v>
                </c:pt>
                <c:pt idx="4930">
                  <c:v>40262.0</c:v>
                </c:pt>
                <c:pt idx="4931">
                  <c:v>40414.0</c:v>
                </c:pt>
                <c:pt idx="4932">
                  <c:v>40414.0</c:v>
                </c:pt>
                <c:pt idx="4933">
                  <c:v>40414.0</c:v>
                </c:pt>
                <c:pt idx="4934">
                  <c:v>40215.0</c:v>
                </c:pt>
                <c:pt idx="4935">
                  <c:v>40391.0</c:v>
                </c:pt>
                <c:pt idx="4936">
                  <c:v>40391.0</c:v>
                </c:pt>
                <c:pt idx="4937">
                  <c:v>40391.0</c:v>
                </c:pt>
                <c:pt idx="4938">
                  <c:v>40391.0</c:v>
                </c:pt>
                <c:pt idx="4939">
                  <c:v>40391.0</c:v>
                </c:pt>
                <c:pt idx="4940">
                  <c:v>40391.0</c:v>
                </c:pt>
                <c:pt idx="4941">
                  <c:v>40391.0</c:v>
                </c:pt>
                <c:pt idx="4942">
                  <c:v>40391.0</c:v>
                </c:pt>
                <c:pt idx="4943">
                  <c:v>40391.0</c:v>
                </c:pt>
                <c:pt idx="4944">
                  <c:v>40391.0</c:v>
                </c:pt>
                <c:pt idx="4945">
                  <c:v>40226.0</c:v>
                </c:pt>
                <c:pt idx="4946">
                  <c:v>40238.0</c:v>
                </c:pt>
                <c:pt idx="4947">
                  <c:v>40274.0</c:v>
                </c:pt>
                <c:pt idx="4948">
                  <c:v>40294.0</c:v>
                </c:pt>
                <c:pt idx="4949">
                  <c:v>40336.0</c:v>
                </c:pt>
                <c:pt idx="4950">
                  <c:v>40215.0</c:v>
                </c:pt>
                <c:pt idx="4951">
                  <c:v>40215.0</c:v>
                </c:pt>
                <c:pt idx="4952">
                  <c:v>40414.0</c:v>
                </c:pt>
                <c:pt idx="4953">
                  <c:v>40414.0</c:v>
                </c:pt>
                <c:pt idx="4954">
                  <c:v>40158.0</c:v>
                </c:pt>
                <c:pt idx="4955">
                  <c:v>40206.0</c:v>
                </c:pt>
                <c:pt idx="4956">
                  <c:v>40129.0</c:v>
                </c:pt>
                <c:pt idx="4957">
                  <c:v>40403.0</c:v>
                </c:pt>
                <c:pt idx="4958">
                  <c:v>40403.0</c:v>
                </c:pt>
                <c:pt idx="4959">
                  <c:v>40403.0</c:v>
                </c:pt>
                <c:pt idx="4960">
                  <c:v>40391.0</c:v>
                </c:pt>
                <c:pt idx="4961">
                  <c:v>40391.0</c:v>
                </c:pt>
                <c:pt idx="4962">
                  <c:v>40391.0</c:v>
                </c:pt>
                <c:pt idx="4963">
                  <c:v>40206.0</c:v>
                </c:pt>
                <c:pt idx="4964">
                  <c:v>40391.0</c:v>
                </c:pt>
                <c:pt idx="4965">
                  <c:v>40391.0</c:v>
                </c:pt>
                <c:pt idx="4966">
                  <c:v>40391.0</c:v>
                </c:pt>
                <c:pt idx="4967">
                  <c:v>40206.0</c:v>
                </c:pt>
                <c:pt idx="4968">
                  <c:v>40206.0</c:v>
                </c:pt>
                <c:pt idx="4969">
                  <c:v>40206.0</c:v>
                </c:pt>
                <c:pt idx="4970">
                  <c:v>40206.0</c:v>
                </c:pt>
                <c:pt idx="4971">
                  <c:v>40403.0</c:v>
                </c:pt>
                <c:pt idx="4972">
                  <c:v>40356.0</c:v>
                </c:pt>
                <c:pt idx="4973">
                  <c:v>40359.0</c:v>
                </c:pt>
                <c:pt idx="4974">
                  <c:v>40246.0</c:v>
                </c:pt>
                <c:pt idx="4975">
                  <c:v>40284.0</c:v>
                </c:pt>
                <c:pt idx="4976">
                  <c:v>40371.0</c:v>
                </c:pt>
                <c:pt idx="4977">
                  <c:v>40310.0</c:v>
                </c:pt>
                <c:pt idx="4978">
                  <c:v>40310.0</c:v>
                </c:pt>
                <c:pt idx="4979">
                  <c:v>40309.0</c:v>
                </c:pt>
                <c:pt idx="4980">
                  <c:v>40309.0</c:v>
                </c:pt>
                <c:pt idx="4981">
                  <c:v>40422.0</c:v>
                </c:pt>
                <c:pt idx="4982">
                  <c:v>40304.0</c:v>
                </c:pt>
                <c:pt idx="4983">
                  <c:v>40379.0</c:v>
                </c:pt>
                <c:pt idx="4984">
                  <c:v>40380.0</c:v>
                </c:pt>
                <c:pt idx="4985">
                  <c:v>40381.0</c:v>
                </c:pt>
                <c:pt idx="4986">
                  <c:v>40275.0</c:v>
                </c:pt>
                <c:pt idx="4987">
                  <c:v>40317.0</c:v>
                </c:pt>
                <c:pt idx="4988">
                  <c:v>40184.0</c:v>
                </c:pt>
                <c:pt idx="4989">
                  <c:v>40179.0</c:v>
                </c:pt>
                <c:pt idx="4990">
                  <c:v>40179.0</c:v>
                </c:pt>
                <c:pt idx="4991">
                  <c:v>40324.0</c:v>
                </c:pt>
                <c:pt idx="4992">
                  <c:v>40325.0</c:v>
                </c:pt>
                <c:pt idx="4993">
                  <c:v>40284.0</c:v>
                </c:pt>
                <c:pt idx="4994">
                  <c:v>40391.0</c:v>
                </c:pt>
                <c:pt idx="4995">
                  <c:v>40301.0</c:v>
                </c:pt>
                <c:pt idx="4996">
                  <c:v>40301.0</c:v>
                </c:pt>
                <c:pt idx="4997">
                  <c:v>40149.0</c:v>
                </c:pt>
                <c:pt idx="4998">
                  <c:v>40301.0</c:v>
                </c:pt>
                <c:pt idx="4999">
                  <c:v>40308.0</c:v>
                </c:pt>
                <c:pt idx="5000">
                  <c:v>40232.0</c:v>
                </c:pt>
                <c:pt idx="5001">
                  <c:v>40281.0</c:v>
                </c:pt>
                <c:pt idx="5002">
                  <c:v>40281.0</c:v>
                </c:pt>
                <c:pt idx="5003">
                  <c:v>40281.0</c:v>
                </c:pt>
                <c:pt idx="5004">
                  <c:v>40264.0</c:v>
                </c:pt>
                <c:pt idx="5005">
                  <c:v>40264.0</c:v>
                </c:pt>
                <c:pt idx="5006">
                  <c:v>40264.0</c:v>
                </c:pt>
                <c:pt idx="5007">
                  <c:v>40318.0</c:v>
                </c:pt>
                <c:pt idx="5008">
                  <c:v>40325.0</c:v>
                </c:pt>
                <c:pt idx="5009">
                  <c:v>40114.0</c:v>
                </c:pt>
                <c:pt idx="5010">
                  <c:v>40219.0</c:v>
                </c:pt>
                <c:pt idx="5011">
                  <c:v>40114.0</c:v>
                </c:pt>
                <c:pt idx="5012">
                  <c:v>40219.0</c:v>
                </c:pt>
                <c:pt idx="5013">
                  <c:v>40219.0</c:v>
                </c:pt>
                <c:pt idx="5014">
                  <c:v>40431.0</c:v>
                </c:pt>
                <c:pt idx="5015">
                  <c:v>40249.0</c:v>
                </c:pt>
                <c:pt idx="5016">
                  <c:v>40431.0</c:v>
                </c:pt>
                <c:pt idx="5017">
                  <c:v>40276.0</c:v>
                </c:pt>
                <c:pt idx="5018">
                  <c:v>40276.0</c:v>
                </c:pt>
                <c:pt idx="5019">
                  <c:v>40154.0</c:v>
                </c:pt>
                <c:pt idx="5020">
                  <c:v>40409.0</c:v>
                </c:pt>
                <c:pt idx="5021">
                  <c:v>40182.0</c:v>
                </c:pt>
                <c:pt idx="5022">
                  <c:v>40414.0</c:v>
                </c:pt>
                <c:pt idx="5023">
                  <c:v>40232.0</c:v>
                </c:pt>
                <c:pt idx="5024">
                  <c:v>40254.0</c:v>
                </c:pt>
                <c:pt idx="5025">
                  <c:v>40281.0</c:v>
                </c:pt>
                <c:pt idx="5026">
                  <c:v>40423.0</c:v>
                </c:pt>
                <c:pt idx="5027">
                  <c:v>40232.0</c:v>
                </c:pt>
                <c:pt idx="5028">
                  <c:v>40254.0</c:v>
                </c:pt>
                <c:pt idx="5029">
                  <c:v>40281.0</c:v>
                </c:pt>
                <c:pt idx="5030">
                  <c:v>40423.0</c:v>
                </c:pt>
                <c:pt idx="5031">
                  <c:v>40303.0</c:v>
                </c:pt>
                <c:pt idx="5032">
                  <c:v>40304.0</c:v>
                </c:pt>
                <c:pt idx="5033">
                  <c:v>40317.0</c:v>
                </c:pt>
                <c:pt idx="5034">
                  <c:v>40368.0</c:v>
                </c:pt>
                <c:pt idx="5035">
                  <c:v>40421.0</c:v>
                </c:pt>
                <c:pt idx="5036">
                  <c:v>40303.0</c:v>
                </c:pt>
                <c:pt idx="5037">
                  <c:v>40358.0</c:v>
                </c:pt>
                <c:pt idx="5038">
                  <c:v>40368.0</c:v>
                </c:pt>
                <c:pt idx="5039">
                  <c:v>40421.0</c:v>
                </c:pt>
                <c:pt idx="5040">
                  <c:v>40408.0</c:v>
                </c:pt>
                <c:pt idx="5041">
                  <c:v>40288.0</c:v>
                </c:pt>
                <c:pt idx="5042">
                  <c:v>40288.0</c:v>
                </c:pt>
                <c:pt idx="5043">
                  <c:v>40277.0</c:v>
                </c:pt>
                <c:pt idx="5044">
                  <c:v>40277.0</c:v>
                </c:pt>
                <c:pt idx="5045">
                  <c:v>40277.0</c:v>
                </c:pt>
                <c:pt idx="5046">
                  <c:v>40277.0</c:v>
                </c:pt>
                <c:pt idx="5047">
                  <c:v>40232.0</c:v>
                </c:pt>
                <c:pt idx="5048">
                  <c:v>40310.0</c:v>
                </c:pt>
                <c:pt idx="5049">
                  <c:v>40310.0</c:v>
                </c:pt>
                <c:pt idx="5050">
                  <c:v>40232.0</c:v>
                </c:pt>
                <c:pt idx="5051">
                  <c:v>40237.0</c:v>
                </c:pt>
                <c:pt idx="5052">
                  <c:v>40213.0</c:v>
                </c:pt>
                <c:pt idx="5053">
                  <c:v>40310.0</c:v>
                </c:pt>
                <c:pt idx="5054">
                  <c:v>40309.0</c:v>
                </c:pt>
                <c:pt idx="5055">
                  <c:v>40309.0</c:v>
                </c:pt>
                <c:pt idx="5056">
                  <c:v>40309.0</c:v>
                </c:pt>
                <c:pt idx="5057">
                  <c:v>40319.0</c:v>
                </c:pt>
                <c:pt idx="5058">
                  <c:v>40309.0</c:v>
                </c:pt>
                <c:pt idx="5059">
                  <c:v>40288.0</c:v>
                </c:pt>
                <c:pt idx="5060">
                  <c:v>40288.0</c:v>
                </c:pt>
                <c:pt idx="5061">
                  <c:v>40422.0</c:v>
                </c:pt>
                <c:pt idx="5062">
                  <c:v>40422.0</c:v>
                </c:pt>
                <c:pt idx="5063">
                  <c:v>40333.0</c:v>
                </c:pt>
                <c:pt idx="5064">
                  <c:v>40333.0</c:v>
                </c:pt>
                <c:pt idx="5065">
                  <c:v>40162.0</c:v>
                </c:pt>
                <c:pt idx="5066">
                  <c:v>40162.0</c:v>
                </c:pt>
                <c:pt idx="5067">
                  <c:v>40162.0</c:v>
                </c:pt>
                <c:pt idx="5068">
                  <c:v>40162.0</c:v>
                </c:pt>
                <c:pt idx="5069">
                  <c:v>40162.0</c:v>
                </c:pt>
                <c:pt idx="5070">
                  <c:v>40413.0</c:v>
                </c:pt>
                <c:pt idx="5071">
                  <c:v>40162.0</c:v>
                </c:pt>
                <c:pt idx="5072">
                  <c:v>40413.0</c:v>
                </c:pt>
                <c:pt idx="5073">
                  <c:v>40162.0</c:v>
                </c:pt>
                <c:pt idx="5074">
                  <c:v>40161.0</c:v>
                </c:pt>
                <c:pt idx="5075">
                  <c:v>40162.0</c:v>
                </c:pt>
                <c:pt idx="5076">
                  <c:v>40162.0</c:v>
                </c:pt>
                <c:pt idx="5077">
                  <c:v>40162.0</c:v>
                </c:pt>
                <c:pt idx="5078">
                  <c:v>40162.0</c:v>
                </c:pt>
                <c:pt idx="5079">
                  <c:v>40162.0</c:v>
                </c:pt>
                <c:pt idx="5080">
                  <c:v>40162.0</c:v>
                </c:pt>
                <c:pt idx="5081">
                  <c:v>40162.0</c:v>
                </c:pt>
                <c:pt idx="5082">
                  <c:v>40162.0</c:v>
                </c:pt>
                <c:pt idx="5083">
                  <c:v>40162.0</c:v>
                </c:pt>
                <c:pt idx="5084">
                  <c:v>40162.0</c:v>
                </c:pt>
                <c:pt idx="5085">
                  <c:v>40168.0</c:v>
                </c:pt>
                <c:pt idx="5086">
                  <c:v>40162.0</c:v>
                </c:pt>
                <c:pt idx="5087">
                  <c:v>40168.0</c:v>
                </c:pt>
                <c:pt idx="5088">
                  <c:v>40162.0</c:v>
                </c:pt>
                <c:pt idx="5089">
                  <c:v>40168.0</c:v>
                </c:pt>
                <c:pt idx="5090">
                  <c:v>40162.0</c:v>
                </c:pt>
                <c:pt idx="5091">
                  <c:v>40168.0</c:v>
                </c:pt>
                <c:pt idx="5092">
                  <c:v>40413.0</c:v>
                </c:pt>
                <c:pt idx="5093">
                  <c:v>40284.0</c:v>
                </c:pt>
                <c:pt idx="5094">
                  <c:v>40287.0</c:v>
                </c:pt>
                <c:pt idx="5095">
                  <c:v>40243.0</c:v>
                </c:pt>
                <c:pt idx="5096">
                  <c:v>40247.0</c:v>
                </c:pt>
                <c:pt idx="5097">
                  <c:v>40257.0</c:v>
                </c:pt>
                <c:pt idx="5098">
                  <c:v>40262.0</c:v>
                </c:pt>
                <c:pt idx="5099">
                  <c:v>40268.0</c:v>
                </c:pt>
                <c:pt idx="5100">
                  <c:v>40270.0</c:v>
                </c:pt>
                <c:pt idx="5101">
                  <c:v>40275.0</c:v>
                </c:pt>
                <c:pt idx="5102">
                  <c:v>40276.0</c:v>
                </c:pt>
                <c:pt idx="5103">
                  <c:v>40282.0</c:v>
                </c:pt>
                <c:pt idx="5104">
                  <c:v>40283.0</c:v>
                </c:pt>
                <c:pt idx="5105">
                  <c:v>40261.0</c:v>
                </c:pt>
                <c:pt idx="5106">
                  <c:v>40268.0</c:v>
                </c:pt>
                <c:pt idx="5107">
                  <c:v>40308.0</c:v>
                </c:pt>
                <c:pt idx="5108">
                  <c:v>40310.0</c:v>
                </c:pt>
                <c:pt idx="5109">
                  <c:v>40311.0</c:v>
                </c:pt>
                <c:pt idx="5110">
                  <c:v>40243.0</c:v>
                </c:pt>
                <c:pt idx="5111">
                  <c:v>40247.0</c:v>
                </c:pt>
                <c:pt idx="5112">
                  <c:v>40257.0</c:v>
                </c:pt>
                <c:pt idx="5113">
                  <c:v>40262.0</c:v>
                </c:pt>
                <c:pt idx="5114">
                  <c:v>40268.0</c:v>
                </c:pt>
                <c:pt idx="5115">
                  <c:v>40270.0</c:v>
                </c:pt>
                <c:pt idx="5116">
                  <c:v>40275.0</c:v>
                </c:pt>
                <c:pt idx="5117">
                  <c:v>40276.0</c:v>
                </c:pt>
                <c:pt idx="5118">
                  <c:v>40282.0</c:v>
                </c:pt>
                <c:pt idx="5119">
                  <c:v>40283.0</c:v>
                </c:pt>
                <c:pt idx="5120">
                  <c:v>40232.0</c:v>
                </c:pt>
                <c:pt idx="5121">
                  <c:v>40284.0</c:v>
                </c:pt>
                <c:pt idx="5122">
                  <c:v>40287.0</c:v>
                </c:pt>
                <c:pt idx="5123">
                  <c:v>40261.0</c:v>
                </c:pt>
                <c:pt idx="5124">
                  <c:v>40268.0</c:v>
                </c:pt>
                <c:pt idx="5125">
                  <c:v>40308.0</c:v>
                </c:pt>
                <c:pt idx="5126">
                  <c:v>40310.0</c:v>
                </c:pt>
                <c:pt idx="5127">
                  <c:v>40311.0</c:v>
                </c:pt>
                <c:pt idx="5128">
                  <c:v>40243.0</c:v>
                </c:pt>
                <c:pt idx="5129">
                  <c:v>40247.0</c:v>
                </c:pt>
                <c:pt idx="5130">
                  <c:v>40257.0</c:v>
                </c:pt>
                <c:pt idx="5131">
                  <c:v>40262.0</c:v>
                </c:pt>
                <c:pt idx="5132">
                  <c:v>40268.0</c:v>
                </c:pt>
                <c:pt idx="5133">
                  <c:v>40270.0</c:v>
                </c:pt>
                <c:pt idx="5134">
                  <c:v>40275.0</c:v>
                </c:pt>
                <c:pt idx="5135">
                  <c:v>40276.0</c:v>
                </c:pt>
                <c:pt idx="5136">
                  <c:v>40282.0</c:v>
                </c:pt>
                <c:pt idx="5137">
                  <c:v>40283.0</c:v>
                </c:pt>
                <c:pt idx="5138">
                  <c:v>40284.0</c:v>
                </c:pt>
                <c:pt idx="5139">
                  <c:v>40287.0</c:v>
                </c:pt>
                <c:pt idx="5140">
                  <c:v>40261.0</c:v>
                </c:pt>
                <c:pt idx="5141">
                  <c:v>40268.0</c:v>
                </c:pt>
                <c:pt idx="5142">
                  <c:v>40308.0</c:v>
                </c:pt>
                <c:pt idx="5143">
                  <c:v>40310.0</c:v>
                </c:pt>
                <c:pt idx="5144">
                  <c:v>40311.0</c:v>
                </c:pt>
                <c:pt idx="5145">
                  <c:v>40243.0</c:v>
                </c:pt>
                <c:pt idx="5146">
                  <c:v>40247.0</c:v>
                </c:pt>
                <c:pt idx="5147">
                  <c:v>40257.0</c:v>
                </c:pt>
                <c:pt idx="5148">
                  <c:v>40262.0</c:v>
                </c:pt>
                <c:pt idx="5149">
                  <c:v>40268.0</c:v>
                </c:pt>
                <c:pt idx="5150">
                  <c:v>40270.0</c:v>
                </c:pt>
                <c:pt idx="5151">
                  <c:v>40275.0</c:v>
                </c:pt>
                <c:pt idx="5152">
                  <c:v>40276.0</c:v>
                </c:pt>
                <c:pt idx="5153">
                  <c:v>40282.0</c:v>
                </c:pt>
                <c:pt idx="5154">
                  <c:v>40283.0</c:v>
                </c:pt>
                <c:pt idx="5155">
                  <c:v>40284.0</c:v>
                </c:pt>
                <c:pt idx="5156">
                  <c:v>40287.0</c:v>
                </c:pt>
                <c:pt idx="5157">
                  <c:v>40261.0</c:v>
                </c:pt>
                <c:pt idx="5158">
                  <c:v>40268.0</c:v>
                </c:pt>
                <c:pt idx="5159">
                  <c:v>40308.0</c:v>
                </c:pt>
                <c:pt idx="5160">
                  <c:v>40310.0</c:v>
                </c:pt>
                <c:pt idx="5161">
                  <c:v>40311.0</c:v>
                </c:pt>
                <c:pt idx="5162">
                  <c:v>40275.0</c:v>
                </c:pt>
                <c:pt idx="5163">
                  <c:v>40283.0</c:v>
                </c:pt>
                <c:pt idx="5164">
                  <c:v>40284.0</c:v>
                </c:pt>
                <c:pt idx="5165">
                  <c:v>40287.0</c:v>
                </c:pt>
                <c:pt idx="5166">
                  <c:v>40275.0</c:v>
                </c:pt>
                <c:pt idx="5167">
                  <c:v>40283.0</c:v>
                </c:pt>
                <c:pt idx="5168">
                  <c:v>40284.0</c:v>
                </c:pt>
                <c:pt idx="5169">
                  <c:v>40287.0</c:v>
                </c:pt>
                <c:pt idx="5170">
                  <c:v>40275.0</c:v>
                </c:pt>
                <c:pt idx="5171">
                  <c:v>40283.0</c:v>
                </c:pt>
                <c:pt idx="5172">
                  <c:v>40284.0</c:v>
                </c:pt>
                <c:pt idx="5173">
                  <c:v>40284.0</c:v>
                </c:pt>
                <c:pt idx="5174">
                  <c:v>40287.0</c:v>
                </c:pt>
                <c:pt idx="5175">
                  <c:v>40290.0</c:v>
                </c:pt>
                <c:pt idx="5176">
                  <c:v>40309.0</c:v>
                </c:pt>
                <c:pt idx="5177">
                  <c:v>40336.0</c:v>
                </c:pt>
                <c:pt idx="5178">
                  <c:v>40356.0</c:v>
                </c:pt>
                <c:pt idx="5179">
                  <c:v>40389.0</c:v>
                </c:pt>
                <c:pt idx="5180">
                  <c:v>40391.0</c:v>
                </c:pt>
                <c:pt idx="5181">
                  <c:v>40275.0</c:v>
                </c:pt>
                <c:pt idx="5182">
                  <c:v>40283.0</c:v>
                </c:pt>
                <c:pt idx="5183">
                  <c:v>40284.0</c:v>
                </c:pt>
                <c:pt idx="5184">
                  <c:v>40287.0</c:v>
                </c:pt>
                <c:pt idx="5185">
                  <c:v>40275.0</c:v>
                </c:pt>
                <c:pt idx="5186">
                  <c:v>40283.0</c:v>
                </c:pt>
                <c:pt idx="5187">
                  <c:v>40284.0</c:v>
                </c:pt>
                <c:pt idx="5188">
                  <c:v>40287.0</c:v>
                </c:pt>
                <c:pt idx="5189">
                  <c:v>40275.0</c:v>
                </c:pt>
                <c:pt idx="5190">
                  <c:v>40283.0</c:v>
                </c:pt>
                <c:pt idx="5191">
                  <c:v>40284.0</c:v>
                </c:pt>
                <c:pt idx="5192">
                  <c:v>40287.0</c:v>
                </c:pt>
                <c:pt idx="5193">
                  <c:v>40275.0</c:v>
                </c:pt>
                <c:pt idx="5194">
                  <c:v>40283.0</c:v>
                </c:pt>
                <c:pt idx="5195">
                  <c:v>40284.0</c:v>
                </c:pt>
                <c:pt idx="5196">
                  <c:v>40287.0</c:v>
                </c:pt>
                <c:pt idx="5197">
                  <c:v>40275.0</c:v>
                </c:pt>
                <c:pt idx="5198">
                  <c:v>40283.0</c:v>
                </c:pt>
                <c:pt idx="5199">
                  <c:v>40284.0</c:v>
                </c:pt>
                <c:pt idx="5200">
                  <c:v>40287.0</c:v>
                </c:pt>
                <c:pt idx="5201">
                  <c:v>40275.0</c:v>
                </c:pt>
                <c:pt idx="5202">
                  <c:v>40283.0</c:v>
                </c:pt>
                <c:pt idx="5203">
                  <c:v>40284.0</c:v>
                </c:pt>
                <c:pt idx="5204">
                  <c:v>40287.0</c:v>
                </c:pt>
                <c:pt idx="5205">
                  <c:v>40275.0</c:v>
                </c:pt>
                <c:pt idx="5206">
                  <c:v>40283.0</c:v>
                </c:pt>
                <c:pt idx="5207">
                  <c:v>40284.0</c:v>
                </c:pt>
                <c:pt idx="5208">
                  <c:v>40287.0</c:v>
                </c:pt>
                <c:pt idx="5209">
                  <c:v>40275.0</c:v>
                </c:pt>
                <c:pt idx="5210">
                  <c:v>40283.0</c:v>
                </c:pt>
                <c:pt idx="5211">
                  <c:v>40284.0</c:v>
                </c:pt>
                <c:pt idx="5212">
                  <c:v>40287.0</c:v>
                </c:pt>
                <c:pt idx="5213">
                  <c:v>40275.0</c:v>
                </c:pt>
                <c:pt idx="5214">
                  <c:v>40283.0</c:v>
                </c:pt>
                <c:pt idx="5215">
                  <c:v>40284.0</c:v>
                </c:pt>
                <c:pt idx="5216">
                  <c:v>40287.0</c:v>
                </c:pt>
                <c:pt idx="5217">
                  <c:v>40235.0</c:v>
                </c:pt>
                <c:pt idx="5218">
                  <c:v>40237.0</c:v>
                </c:pt>
                <c:pt idx="5219">
                  <c:v>40238.0</c:v>
                </c:pt>
                <c:pt idx="5220">
                  <c:v>40239.0</c:v>
                </c:pt>
                <c:pt idx="5221">
                  <c:v>40241.0</c:v>
                </c:pt>
                <c:pt idx="5222">
                  <c:v>40243.0</c:v>
                </c:pt>
                <c:pt idx="5223">
                  <c:v>40246.0</c:v>
                </c:pt>
                <c:pt idx="5224">
                  <c:v>40248.0</c:v>
                </c:pt>
                <c:pt idx="5225">
                  <c:v>40275.0</c:v>
                </c:pt>
                <c:pt idx="5226">
                  <c:v>40283.0</c:v>
                </c:pt>
                <c:pt idx="5227">
                  <c:v>40284.0</c:v>
                </c:pt>
                <c:pt idx="5228">
                  <c:v>40287.0</c:v>
                </c:pt>
                <c:pt idx="5229">
                  <c:v>40290.0</c:v>
                </c:pt>
                <c:pt idx="5230">
                  <c:v>40309.0</c:v>
                </c:pt>
                <c:pt idx="5231">
                  <c:v>40389.0</c:v>
                </c:pt>
                <c:pt idx="5232">
                  <c:v>40391.0</c:v>
                </c:pt>
                <c:pt idx="5233">
                  <c:v>40235.0</c:v>
                </c:pt>
                <c:pt idx="5234">
                  <c:v>40237.0</c:v>
                </c:pt>
                <c:pt idx="5235">
                  <c:v>40238.0</c:v>
                </c:pt>
                <c:pt idx="5236">
                  <c:v>40239.0</c:v>
                </c:pt>
                <c:pt idx="5237">
                  <c:v>40241.0</c:v>
                </c:pt>
                <c:pt idx="5238">
                  <c:v>40243.0</c:v>
                </c:pt>
                <c:pt idx="5239">
                  <c:v>40246.0</c:v>
                </c:pt>
                <c:pt idx="5240">
                  <c:v>40248.0</c:v>
                </c:pt>
                <c:pt idx="5241">
                  <c:v>40275.0</c:v>
                </c:pt>
                <c:pt idx="5242">
                  <c:v>40283.0</c:v>
                </c:pt>
                <c:pt idx="5243">
                  <c:v>40284.0</c:v>
                </c:pt>
                <c:pt idx="5244">
                  <c:v>40287.0</c:v>
                </c:pt>
                <c:pt idx="5245">
                  <c:v>40290.0</c:v>
                </c:pt>
                <c:pt idx="5246">
                  <c:v>40309.0</c:v>
                </c:pt>
                <c:pt idx="5247">
                  <c:v>40391.0</c:v>
                </c:pt>
                <c:pt idx="5248">
                  <c:v>40232.0</c:v>
                </c:pt>
                <c:pt idx="5249">
                  <c:v>40284.0</c:v>
                </c:pt>
                <c:pt idx="5250">
                  <c:v>40287.0</c:v>
                </c:pt>
                <c:pt idx="5251">
                  <c:v>40235.0</c:v>
                </c:pt>
                <c:pt idx="5252">
                  <c:v>40237.0</c:v>
                </c:pt>
                <c:pt idx="5253">
                  <c:v>40238.0</c:v>
                </c:pt>
                <c:pt idx="5254">
                  <c:v>40239.0</c:v>
                </c:pt>
                <c:pt idx="5255">
                  <c:v>40241.0</c:v>
                </c:pt>
                <c:pt idx="5256">
                  <c:v>40243.0</c:v>
                </c:pt>
                <c:pt idx="5257">
                  <c:v>40246.0</c:v>
                </c:pt>
                <c:pt idx="5258">
                  <c:v>40248.0</c:v>
                </c:pt>
                <c:pt idx="5259">
                  <c:v>40275.0</c:v>
                </c:pt>
                <c:pt idx="5260">
                  <c:v>40283.0</c:v>
                </c:pt>
                <c:pt idx="5261">
                  <c:v>40284.0</c:v>
                </c:pt>
                <c:pt idx="5262">
                  <c:v>40232.0</c:v>
                </c:pt>
                <c:pt idx="5263">
                  <c:v>40235.0</c:v>
                </c:pt>
                <c:pt idx="5264">
                  <c:v>40237.0</c:v>
                </c:pt>
                <c:pt idx="5265">
                  <c:v>40238.0</c:v>
                </c:pt>
                <c:pt idx="5266">
                  <c:v>40239.0</c:v>
                </c:pt>
                <c:pt idx="5267">
                  <c:v>40241.0</c:v>
                </c:pt>
                <c:pt idx="5268">
                  <c:v>40243.0</c:v>
                </c:pt>
                <c:pt idx="5269">
                  <c:v>40246.0</c:v>
                </c:pt>
                <c:pt idx="5270">
                  <c:v>40248.0</c:v>
                </c:pt>
                <c:pt idx="5271">
                  <c:v>40275.0</c:v>
                </c:pt>
                <c:pt idx="5272">
                  <c:v>40283.0</c:v>
                </c:pt>
                <c:pt idx="5273">
                  <c:v>40284.0</c:v>
                </c:pt>
                <c:pt idx="5274">
                  <c:v>40287.0</c:v>
                </c:pt>
                <c:pt idx="5275">
                  <c:v>40290.0</c:v>
                </c:pt>
                <c:pt idx="5276">
                  <c:v>40309.0</c:v>
                </c:pt>
                <c:pt idx="5277">
                  <c:v>40336.0</c:v>
                </c:pt>
                <c:pt idx="5278">
                  <c:v>40389.0</c:v>
                </c:pt>
                <c:pt idx="5279">
                  <c:v>40391.0</c:v>
                </c:pt>
                <c:pt idx="5280">
                  <c:v>40232.0</c:v>
                </c:pt>
                <c:pt idx="5281">
                  <c:v>40282.0</c:v>
                </c:pt>
                <c:pt idx="5282">
                  <c:v>40282.0</c:v>
                </c:pt>
                <c:pt idx="5283">
                  <c:v>40391.0</c:v>
                </c:pt>
                <c:pt idx="5284">
                  <c:v>40282.0</c:v>
                </c:pt>
                <c:pt idx="5285">
                  <c:v>40391.0</c:v>
                </c:pt>
                <c:pt idx="5286">
                  <c:v>40282.0</c:v>
                </c:pt>
                <c:pt idx="5287">
                  <c:v>40391.0</c:v>
                </c:pt>
                <c:pt idx="5288">
                  <c:v>40391.0</c:v>
                </c:pt>
                <c:pt idx="5289">
                  <c:v>40391.0</c:v>
                </c:pt>
                <c:pt idx="5290">
                  <c:v>40391.0</c:v>
                </c:pt>
                <c:pt idx="5291">
                  <c:v>40391.0</c:v>
                </c:pt>
                <c:pt idx="5292">
                  <c:v>40303.0</c:v>
                </c:pt>
                <c:pt idx="5293">
                  <c:v>40326.0</c:v>
                </c:pt>
                <c:pt idx="5294">
                  <c:v>40327.0</c:v>
                </c:pt>
                <c:pt idx="5295">
                  <c:v>40330.0</c:v>
                </c:pt>
                <c:pt idx="5296">
                  <c:v>40331.0</c:v>
                </c:pt>
                <c:pt idx="5297">
                  <c:v>40332.0</c:v>
                </c:pt>
                <c:pt idx="5298">
                  <c:v>40333.0</c:v>
                </c:pt>
                <c:pt idx="5299">
                  <c:v>40334.0</c:v>
                </c:pt>
                <c:pt idx="5300">
                  <c:v>40335.0</c:v>
                </c:pt>
                <c:pt idx="5301">
                  <c:v>40335.0</c:v>
                </c:pt>
                <c:pt idx="5302">
                  <c:v>40374.0</c:v>
                </c:pt>
                <c:pt idx="5303">
                  <c:v>40374.0</c:v>
                </c:pt>
                <c:pt idx="5304">
                  <c:v>40379.0</c:v>
                </c:pt>
                <c:pt idx="5305">
                  <c:v>40380.0</c:v>
                </c:pt>
                <c:pt idx="5306">
                  <c:v>40381.0</c:v>
                </c:pt>
                <c:pt idx="5307">
                  <c:v>40314.0</c:v>
                </c:pt>
                <c:pt idx="5308">
                  <c:v>40248.0</c:v>
                </c:pt>
                <c:pt idx="5309">
                  <c:v>40248.0</c:v>
                </c:pt>
                <c:pt idx="5310">
                  <c:v>40248.0</c:v>
                </c:pt>
                <c:pt idx="5311">
                  <c:v>40434.0</c:v>
                </c:pt>
                <c:pt idx="5312">
                  <c:v>40248.0</c:v>
                </c:pt>
                <c:pt idx="5313">
                  <c:v>40288.0</c:v>
                </c:pt>
                <c:pt idx="5314">
                  <c:v>40288.0</c:v>
                </c:pt>
                <c:pt idx="5315">
                  <c:v>40288.0</c:v>
                </c:pt>
                <c:pt idx="5316">
                  <c:v>40288.0</c:v>
                </c:pt>
                <c:pt idx="5317">
                  <c:v>40288.0</c:v>
                </c:pt>
                <c:pt idx="5318">
                  <c:v>40288.0</c:v>
                </c:pt>
                <c:pt idx="5319">
                  <c:v>40288.0</c:v>
                </c:pt>
                <c:pt idx="5320">
                  <c:v>40288.0</c:v>
                </c:pt>
                <c:pt idx="5321">
                  <c:v>40288.0</c:v>
                </c:pt>
                <c:pt idx="5322">
                  <c:v>40288.0</c:v>
                </c:pt>
                <c:pt idx="5323">
                  <c:v>40288.0</c:v>
                </c:pt>
                <c:pt idx="5324">
                  <c:v>40288.0</c:v>
                </c:pt>
                <c:pt idx="5325">
                  <c:v>40178.0</c:v>
                </c:pt>
                <c:pt idx="5326">
                  <c:v>40184.0</c:v>
                </c:pt>
                <c:pt idx="5327">
                  <c:v>40178.0</c:v>
                </c:pt>
                <c:pt idx="5328">
                  <c:v>40184.0</c:v>
                </c:pt>
                <c:pt idx="5329">
                  <c:v>40179.0</c:v>
                </c:pt>
                <c:pt idx="5330">
                  <c:v>40179.0</c:v>
                </c:pt>
                <c:pt idx="5331">
                  <c:v>40414.0</c:v>
                </c:pt>
                <c:pt idx="5332">
                  <c:v>40414.0</c:v>
                </c:pt>
                <c:pt idx="5333">
                  <c:v>40414.0</c:v>
                </c:pt>
                <c:pt idx="5334">
                  <c:v>40414.0</c:v>
                </c:pt>
                <c:pt idx="5335">
                  <c:v>40379.0</c:v>
                </c:pt>
                <c:pt idx="5336">
                  <c:v>40414.0</c:v>
                </c:pt>
                <c:pt idx="5337">
                  <c:v>40379.0</c:v>
                </c:pt>
                <c:pt idx="5338">
                  <c:v>40379.0</c:v>
                </c:pt>
                <c:pt idx="5339">
                  <c:v>40414.0</c:v>
                </c:pt>
                <c:pt idx="5340">
                  <c:v>40379.0</c:v>
                </c:pt>
                <c:pt idx="5341">
                  <c:v>40414.0</c:v>
                </c:pt>
                <c:pt idx="5342">
                  <c:v>40162.0</c:v>
                </c:pt>
                <c:pt idx="5343">
                  <c:v>40162.0</c:v>
                </c:pt>
                <c:pt idx="5344">
                  <c:v>40414.0</c:v>
                </c:pt>
                <c:pt idx="5345">
                  <c:v>40353.0</c:v>
                </c:pt>
                <c:pt idx="5346">
                  <c:v>40414.0</c:v>
                </c:pt>
                <c:pt idx="5347">
                  <c:v>40162.0</c:v>
                </c:pt>
                <c:pt idx="5348">
                  <c:v>40162.0</c:v>
                </c:pt>
                <c:pt idx="5349">
                  <c:v>40413.0</c:v>
                </c:pt>
                <c:pt idx="5350">
                  <c:v>40414.0</c:v>
                </c:pt>
                <c:pt idx="5351">
                  <c:v>40353.0</c:v>
                </c:pt>
                <c:pt idx="5352">
                  <c:v>40413.0</c:v>
                </c:pt>
                <c:pt idx="5353">
                  <c:v>40414.0</c:v>
                </c:pt>
                <c:pt idx="5354">
                  <c:v>40419.0</c:v>
                </c:pt>
                <c:pt idx="5355">
                  <c:v>40414.0</c:v>
                </c:pt>
                <c:pt idx="5356">
                  <c:v>40414.0</c:v>
                </c:pt>
                <c:pt idx="5357">
                  <c:v>40414.0</c:v>
                </c:pt>
                <c:pt idx="5358">
                  <c:v>40414.0</c:v>
                </c:pt>
                <c:pt idx="5359">
                  <c:v>40232.0</c:v>
                </c:pt>
                <c:pt idx="5360">
                  <c:v>40275.0</c:v>
                </c:pt>
                <c:pt idx="5361">
                  <c:v>40283.0</c:v>
                </c:pt>
                <c:pt idx="5362">
                  <c:v>40284.0</c:v>
                </c:pt>
                <c:pt idx="5363">
                  <c:v>40287.0</c:v>
                </c:pt>
                <c:pt idx="5364">
                  <c:v>40232.0</c:v>
                </c:pt>
                <c:pt idx="5365">
                  <c:v>40275.0</c:v>
                </c:pt>
                <c:pt idx="5366">
                  <c:v>40283.0</c:v>
                </c:pt>
                <c:pt idx="5367">
                  <c:v>40284.0</c:v>
                </c:pt>
                <c:pt idx="5368">
                  <c:v>40287.0</c:v>
                </c:pt>
                <c:pt idx="5369">
                  <c:v>40275.0</c:v>
                </c:pt>
                <c:pt idx="5370">
                  <c:v>40283.0</c:v>
                </c:pt>
                <c:pt idx="5371">
                  <c:v>40284.0</c:v>
                </c:pt>
                <c:pt idx="5372">
                  <c:v>40287.0</c:v>
                </c:pt>
                <c:pt idx="5373">
                  <c:v>40275.0</c:v>
                </c:pt>
                <c:pt idx="5374">
                  <c:v>40283.0</c:v>
                </c:pt>
                <c:pt idx="5375">
                  <c:v>40284.0</c:v>
                </c:pt>
                <c:pt idx="5376">
                  <c:v>40287.0</c:v>
                </c:pt>
                <c:pt idx="5377">
                  <c:v>40275.0</c:v>
                </c:pt>
                <c:pt idx="5378">
                  <c:v>40283.0</c:v>
                </c:pt>
                <c:pt idx="5379">
                  <c:v>40284.0</c:v>
                </c:pt>
                <c:pt idx="5380">
                  <c:v>40287.0</c:v>
                </c:pt>
                <c:pt idx="5381">
                  <c:v>40275.0</c:v>
                </c:pt>
                <c:pt idx="5382">
                  <c:v>40284.0</c:v>
                </c:pt>
                <c:pt idx="5383">
                  <c:v>40287.0</c:v>
                </c:pt>
                <c:pt idx="5384">
                  <c:v>40275.0</c:v>
                </c:pt>
                <c:pt idx="5385">
                  <c:v>40283.0</c:v>
                </c:pt>
                <c:pt idx="5386">
                  <c:v>40284.0</c:v>
                </c:pt>
                <c:pt idx="5387">
                  <c:v>40287.0</c:v>
                </c:pt>
                <c:pt idx="5388">
                  <c:v>40275.0</c:v>
                </c:pt>
                <c:pt idx="5389">
                  <c:v>40283.0</c:v>
                </c:pt>
                <c:pt idx="5390">
                  <c:v>40284.0</c:v>
                </c:pt>
                <c:pt idx="5391">
                  <c:v>40287.0</c:v>
                </c:pt>
                <c:pt idx="5392">
                  <c:v>40275.0</c:v>
                </c:pt>
                <c:pt idx="5393">
                  <c:v>40283.0</c:v>
                </c:pt>
                <c:pt idx="5394">
                  <c:v>40284.0</c:v>
                </c:pt>
                <c:pt idx="5395">
                  <c:v>40287.0</c:v>
                </c:pt>
                <c:pt idx="5396">
                  <c:v>40275.0</c:v>
                </c:pt>
                <c:pt idx="5397">
                  <c:v>40283.0</c:v>
                </c:pt>
                <c:pt idx="5398">
                  <c:v>40284.0</c:v>
                </c:pt>
                <c:pt idx="5399">
                  <c:v>40287.0</c:v>
                </c:pt>
                <c:pt idx="5400">
                  <c:v>40275.0</c:v>
                </c:pt>
                <c:pt idx="5401">
                  <c:v>40284.0</c:v>
                </c:pt>
                <c:pt idx="5402">
                  <c:v>40287.0</c:v>
                </c:pt>
                <c:pt idx="5403">
                  <c:v>40275.0</c:v>
                </c:pt>
                <c:pt idx="5404">
                  <c:v>40283.0</c:v>
                </c:pt>
                <c:pt idx="5405">
                  <c:v>40284.0</c:v>
                </c:pt>
                <c:pt idx="5406">
                  <c:v>40287.0</c:v>
                </c:pt>
                <c:pt idx="5407">
                  <c:v>40275.0</c:v>
                </c:pt>
                <c:pt idx="5408">
                  <c:v>40284.0</c:v>
                </c:pt>
                <c:pt idx="5409">
                  <c:v>40287.0</c:v>
                </c:pt>
                <c:pt idx="5410">
                  <c:v>40275.0</c:v>
                </c:pt>
                <c:pt idx="5411">
                  <c:v>40284.0</c:v>
                </c:pt>
                <c:pt idx="5412">
                  <c:v>40287.0</c:v>
                </c:pt>
                <c:pt idx="5413">
                  <c:v>40232.0</c:v>
                </c:pt>
                <c:pt idx="5414">
                  <c:v>40232.0</c:v>
                </c:pt>
                <c:pt idx="5415">
                  <c:v>40391.0</c:v>
                </c:pt>
                <c:pt idx="5416">
                  <c:v>40391.0</c:v>
                </c:pt>
                <c:pt idx="5417">
                  <c:v>40219.0</c:v>
                </c:pt>
                <c:pt idx="5418">
                  <c:v>40219.0</c:v>
                </c:pt>
                <c:pt idx="5419">
                  <c:v>40219.0</c:v>
                </c:pt>
                <c:pt idx="5420">
                  <c:v>40332.0</c:v>
                </c:pt>
                <c:pt idx="5421">
                  <c:v>40371.0</c:v>
                </c:pt>
                <c:pt idx="5422">
                  <c:v>40358.0</c:v>
                </c:pt>
                <c:pt idx="5423">
                  <c:v>40419.0</c:v>
                </c:pt>
                <c:pt idx="5424">
                  <c:v>40429.0</c:v>
                </c:pt>
                <c:pt idx="5425">
                  <c:v>40430.0</c:v>
                </c:pt>
                <c:pt idx="5426">
                  <c:v>40358.0</c:v>
                </c:pt>
                <c:pt idx="5427">
                  <c:v>40358.0</c:v>
                </c:pt>
                <c:pt idx="5428">
                  <c:v>40414.0</c:v>
                </c:pt>
                <c:pt idx="5429">
                  <c:v>40366.0</c:v>
                </c:pt>
                <c:pt idx="5430">
                  <c:v>40414.0</c:v>
                </c:pt>
                <c:pt idx="5431">
                  <c:v>40198.0</c:v>
                </c:pt>
                <c:pt idx="5432">
                  <c:v>40205.0</c:v>
                </c:pt>
                <c:pt idx="5433">
                  <c:v>40213.0</c:v>
                </c:pt>
                <c:pt idx="5434">
                  <c:v>40288.0</c:v>
                </c:pt>
                <c:pt idx="5435">
                  <c:v>40316.0</c:v>
                </c:pt>
                <c:pt idx="5436">
                  <c:v>40355.0</c:v>
                </c:pt>
                <c:pt idx="5437">
                  <c:v>40337.0</c:v>
                </c:pt>
                <c:pt idx="5438">
                  <c:v>40324.0</c:v>
                </c:pt>
                <c:pt idx="5439">
                  <c:v>40332.0</c:v>
                </c:pt>
                <c:pt idx="5440">
                  <c:v>40346.0</c:v>
                </c:pt>
                <c:pt idx="5441">
                  <c:v>40350.0</c:v>
                </c:pt>
                <c:pt idx="5442">
                  <c:v>40357.0</c:v>
                </c:pt>
                <c:pt idx="5443">
                  <c:v>40363.0</c:v>
                </c:pt>
                <c:pt idx="5444">
                  <c:v>40371.0</c:v>
                </c:pt>
                <c:pt idx="5445">
                  <c:v>40361.0</c:v>
                </c:pt>
                <c:pt idx="5446">
                  <c:v>40367.0</c:v>
                </c:pt>
                <c:pt idx="5447">
                  <c:v>40237.0</c:v>
                </c:pt>
                <c:pt idx="5448">
                  <c:v>40288.0</c:v>
                </c:pt>
                <c:pt idx="5449">
                  <c:v>40385.0</c:v>
                </c:pt>
                <c:pt idx="5450">
                  <c:v>40357.0</c:v>
                </c:pt>
                <c:pt idx="5451">
                  <c:v>40396.0</c:v>
                </c:pt>
                <c:pt idx="5452">
                  <c:v>40403.0</c:v>
                </c:pt>
                <c:pt idx="5453">
                  <c:v>40404.0</c:v>
                </c:pt>
                <c:pt idx="5454">
                  <c:v>40424.0</c:v>
                </c:pt>
                <c:pt idx="5455">
                  <c:v>40433.0</c:v>
                </c:pt>
                <c:pt idx="5456">
                  <c:v>40434.0</c:v>
                </c:pt>
                <c:pt idx="5457">
                  <c:v>40125.0</c:v>
                </c:pt>
                <c:pt idx="5458">
                  <c:v>40135.0</c:v>
                </c:pt>
                <c:pt idx="5459">
                  <c:v>40232.0</c:v>
                </c:pt>
                <c:pt idx="5460">
                  <c:v>40281.0</c:v>
                </c:pt>
                <c:pt idx="5461">
                  <c:v>40288.0</c:v>
                </c:pt>
                <c:pt idx="5462">
                  <c:v>40288.0</c:v>
                </c:pt>
                <c:pt idx="5463">
                  <c:v>40232.0</c:v>
                </c:pt>
                <c:pt idx="5464">
                  <c:v>40281.0</c:v>
                </c:pt>
                <c:pt idx="5465">
                  <c:v>40311.0</c:v>
                </c:pt>
                <c:pt idx="5466">
                  <c:v>40232.0</c:v>
                </c:pt>
                <c:pt idx="5467">
                  <c:v>40254.0</c:v>
                </c:pt>
                <c:pt idx="5468">
                  <c:v>40281.0</c:v>
                </c:pt>
                <c:pt idx="5469">
                  <c:v>40288.0</c:v>
                </c:pt>
                <c:pt idx="5470">
                  <c:v>40232.0</c:v>
                </c:pt>
                <c:pt idx="5471">
                  <c:v>40311.0</c:v>
                </c:pt>
                <c:pt idx="5472">
                  <c:v>40341.0</c:v>
                </c:pt>
                <c:pt idx="5473">
                  <c:v>40224.0</c:v>
                </c:pt>
                <c:pt idx="5474">
                  <c:v>40224.0</c:v>
                </c:pt>
                <c:pt idx="5475">
                  <c:v>40224.0</c:v>
                </c:pt>
                <c:pt idx="5476">
                  <c:v>40207.0</c:v>
                </c:pt>
                <c:pt idx="5477">
                  <c:v>40224.0</c:v>
                </c:pt>
                <c:pt idx="5478">
                  <c:v>40207.0</c:v>
                </c:pt>
                <c:pt idx="5479">
                  <c:v>40224.0</c:v>
                </c:pt>
                <c:pt idx="5480">
                  <c:v>40167.0</c:v>
                </c:pt>
                <c:pt idx="5481">
                  <c:v>40164.0</c:v>
                </c:pt>
                <c:pt idx="5482">
                  <c:v>40200.0</c:v>
                </c:pt>
                <c:pt idx="5483">
                  <c:v>40428.0</c:v>
                </c:pt>
                <c:pt idx="5484">
                  <c:v>40228.0</c:v>
                </c:pt>
                <c:pt idx="5485">
                  <c:v>40228.0</c:v>
                </c:pt>
                <c:pt idx="5486">
                  <c:v>40428.0</c:v>
                </c:pt>
                <c:pt idx="5487">
                  <c:v>40428.0</c:v>
                </c:pt>
                <c:pt idx="5488">
                  <c:v>40297.0</c:v>
                </c:pt>
                <c:pt idx="5489">
                  <c:v>40297.0</c:v>
                </c:pt>
                <c:pt idx="5490">
                  <c:v>40297.0</c:v>
                </c:pt>
                <c:pt idx="5491">
                  <c:v>40297.0</c:v>
                </c:pt>
                <c:pt idx="5492">
                  <c:v>40297.0</c:v>
                </c:pt>
                <c:pt idx="5493">
                  <c:v>40297.0</c:v>
                </c:pt>
                <c:pt idx="5494">
                  <c:v>40169.0</c:v>
                </c:pt>
                <c:pt idx="5495">
                  <c:v>40174.0</c:v>
                </c:pt>
                <c:pt idx="5496">
                  <c:v>40186.0</c:v>
                </c:pt>
                <c:pt idx="5497">
                  <c:v>40401.0</c:v>
                </c:pt>
                <c:pt idx="5498">
                  <c:v>40409.0</c:v>
                </c:pt>
                <c:pt idx="5499">
                  <c:v>40409.0</c:v>
                </c:pt>
                <c:pt idx="5500">
                  <c:v>40409.0</c:v>
                </c:pt>
                <c:pt idx="5501">
                  <c:v>40409.0</c:v>
                </c:pt>
                <c:pt idx="5502">
                  <c:v>40393.0</c:v>
                </c:pt>
                <c:pt idx="5503">
                  <c:v>40394.0</c:v>
                </c:pt>
                <c:pt idx="5504">
                  <c:v>40395.0</c:v>
                </c:pt>
                <c:pt idx="5505">
                  <c:v>40396.0</c:v>
                </c:pt>
                <c:pt idx="5506">
                  <c:v>40397.0</c:v>
                </c:pt>
                <c:pt idx="5507">
                  <c:v>40398.0</c:v>
                </c:pt>
                <c:pt idx="5508">
                  <c:v>40399.0</c:v>
                </c:pt>
                <c:pt idx="5509">
                  <c:v>40420.0</c:v>
                </c:pt>
                <c:pt idx="5510">
                  <c:v>40393.0</c:v>
                </c:pt>
                <c:pt idx="5511">
                  <c:v>40394.0</c:v>
                </c:pt>
                <c:pt idx="5512">
                  <c:v>40395.0</c:v>
                </c:pt>
                <c:pt idx="5513">
                  <c:v>40396.0</c:v>
                </c:pt>
                <c:pt idx="5514">
                  <c:v>40397.0</c:v>
                </c:pt>
                <c:pt idx="5515">
                  <c:v>40398.0</c:v>
                </c:pt>
                <c:pt idx="5516">
                  <c:v>40399.0</c:v>
                </c:pt>
                <c:pt idx="5517">
                  <c:v>40420.0</c:v>
                </c:pt>
                <c:pt idx="5518">
                  <c:v>40393.0</c:v>
                </c:pt>
                <c:pt idx="5519">
                  <c:v>40394.0</c:v>
                </c:pt>
                <c:pt idx="5520">
                  <c:v>40395.0</c:v>
                </c:pt>
                <c:pt idx="5521">
                  <c:v>40396.0</c:v>
                </c:pt>
                <c:pt idx="5522">
                  <c:v>40397.0</c:v>
                </c:pt>
                <c:pt idx="5523">
                  <c:v>40398.0</c:v>
                </c:pt>
                <c:pt idx="5524">
                  <c:v>40399.0</c:v>
                </c:pt>
                <c:pt idx="5525">
                  <c:v>40420.0</c:v>
                </c:pt>
                <c:pt idx="5526">
                  <c:v>40393.0</c:v>
                </c:pt>
                <c:pt idx="5527">
                  <c:v>40394.0</c:v>
                </c:pt>
                <c:pt idx="5528">
                  <c:v>40395.0</c:v>
                </c:pt>
                <c:pt idx="5529">
                  <c:v>40396.0</c:v>
                </c:pt>
                <c:pt idx="5530">
                  <c:v>40397.0</c:v>
                </c:pt>
                <c:pt idx="5531">
                  <c:v>40398.0</c:v>
                </c:pt>
                <c:pt idx="5532">
                  <c:v>40399.0</c:v>
                </c:pt>
                <c:pt idx="5533">
                  <c:v>40164.0</c:v>
                </c:pt>
                <c:pt idx="5534">
                  <c:v>40164.0</c:v>
                </c:pt>
                <c:pt idx="5535">
                  <c:v>40164.0</c:v>
                </c:pt>
                <c:pt idx="5536">
                  <c:v>40164.0</c:v>
                </c:pt>
                <c:pt idx="5537">
                  <c:v>40164.0</c:v>
                </c:pt>
                <c:pt idx="5538">
                  <c:v>40164.0</c:v>
                </c:pt>
                <c:pt idx="5539">
                  <c:v>40164.0</c:v>
                </c:pt>
                <c:pt idx="5540">
                  <c:v>40164.0</c:v>
                </c:pt>
                <c:pt idx="5541">
                  <c:v>40164.0</c:v>
                </c:pt>
                <c:pt idx="5542">
                  <c:v>40164.0</c:v>
                </c:pt>
                <c:pt idx="5543">
                  <c:v>40164.0</c:v>
                </c:pt>
                <c:pt idx="5544">
                  <c:v>40178.0</c:v>
                </c:pt>
                <c:pt idx="5545">
                  <c:v>40164.0</c:v>
                </c:pt>
                <c:pt idx="5546">
                  <c:v>40178.0</c:v>
                </c:pt>
                <c:pt idx="5547">
                  <c:v>40227.0</c:v>
                </c:pt>
                <c:pt idx="5548">
                  <c:v>40228.0</c:v>
                </c:pt>
                <c:pt idx="5549">
                  <c:v>40164.0</c:v>
                </c:pt>
                <c:pt idx="5550">
                  <c:v>40164.0</c:v>
                </c:pt>
                <c:pt idx="5551">
                  <c:v>40164.0</c:v>
                </c:pt>
                <c:pt idx="5552">
                  <c:v>40167.0</c:v>
                </c:pt>
                <c:pt idx="5553">
                  <c:v>40164.0</c:v>
                </c:pt>
                <c:pt idx="5554">
                  <c:v>40167.0</c:v>
                </c:pt>
                <c:pt idx="5555">
                  <c:v>40164.0</c:v>
                </c:pt>
                <c:pt idx="5556">
                  <c:v>40164.0</c:v>
                </c:pt>
                <c:pt idx="5557">
                  <c:v>40164.0</c:v>
                </c:pt>
                <c:pt idx="5558">
                  <c:v>40234.0</c:v>
                </c:pt>
                <c:pt idx="5559">
                  <c:v>40164.0</c:v>
                </c:pt>
                <c:pt idx="5560">
                  <c:v>40164.0</c:v>
                </c:pt>
                <c:pt idx="5561">
                  <c:v>40333.0</c:v>
                </c:pt>
                <c:pt idx="5562">
                  <c:v>40333.0</c:v>
                </c:pt>
                <c:pt idx="5563">
                  <c:v>40333.0</c:v>
                </c:pt>
                <c:pt idx="5564">
                  <c:v>40333.0</c:v>
                </c:pt>
                <c:pt idx="5565">
                  <c:v>40188.0</c:v>
                </c:pt>
                <c:pt idx="5566">
                  <c:v>40284.0</c:v>
                </c:pt>
                <c:pt idx="5567">
                  <c:v>40164.0</c:v>
                </c:pt>
                <c:pt idx="5568">
                  <c:v>40164.0</c:v>
                </c:pt>
                <c:pt idx="5569">
                  <c:v>40197.0</c:v>
                </c:pt>
                <c:pt idx="5570">
                  <c:v>40415.0</c:v>
                </c:pt>
                <c:pt idx="5571">
                  <c:v>40197.0</c:v>
                </c:pt>
                <c:pt idx="5572">
                  <c:v>40164.0</c:v>
                </c:pt>
                <c:pt idx="5573">
                  <c:v>40164.0</c:v>
                </c:pt>
                <c:pt idx="5574">
                  <c:v>40164.0</c:v>
                </c:pt>
                <c:pt idx="5575">
                  <c:v>40164.0</c:v>
                </c:pt>
                <c:pt idx="5576">
                  <c:v>40415.0</c:v>
                </c:pt>
                <c:pt idx="5577">
                  <c:v>40415.0</c:v>
                </c:pt>
                <c:pt idx="5578">
                  <c:v>40401.0</c:v>
                </c:pt>
                <c:pt idx="5579">
                  <c:v>40409.0</c:v>
                </c:pt>
                <c:pt idx="5580">
                  <c:v>40433.0</c:v>
                </c:pt>
                <c:pt idx="5581">
                  <c:v>40204.0</c:v>
                </c:pt>
                <c:pt idx="5582">
                  <c:v>40204.0</c:v>
                </c:pt>
                <c:pt idx="5583">
                  <c:v>40204.0</c:v>
                </c:pt>
                <c:pt idx="5584">
                  <c:v>40204.0</c:v>
                </c:pt>
                <c:pt idx="5585">
                  <c:v>40204.0</c:v>
                </c:pt>
                <c:pt idx="5586">
                  <c:v>40204.0</c:v>
                </c:pt>
                <c:pt idx="5587">
                  <c:v>40204.0</c:v>
                </c:pt>
                <c:pt idx="5588">
                  <c:v>40204.0</c:v>
                </c:pt>
                <c:pt idx="5589">
                  <c:v>40204.0</c:v>
                </c:pt>
                <c:pt idx="5590">
                  <c:v>40204.0</c:v>
                </c:pt>
                <c:pt idx="5591">
                  <c:v>40204.0</c:v>
                </c:pt>
                <c:pt idx="5592">
                  <c:v>40204.0</c:v>
                </c:pt>
                <c:pt idx="5593">
                  <c:v>40204.0</c:v>
                </c:pt>
                <c:pt idx="5594">
                  <c:v>40204.0</c:v>
                </c:pt>
                <c:pt idx="5595">
                  <c:v>40204.0</c:v>
                </c:pt>
                <c:pt idx="5596">
                  <c:v>40204.0</c:v>
                </c:pt>
                <c:pt idx="5597">
                  <c:v>40204.0</c:v>
                </c:pt>
                <c:pt idx="5598">
                  <c:v>40204.0</c:v>
                </c:pt>
                <c:pt idx="5599">
                  <c:v>40204.0</c:v>
                </c:pt>
                <c:pt idx="5600">
                  <c:v>40204.0</c:v>
                </c:pt>
                <c:pt idx="5601">
                  <c:v>40204.0</c:v>
                </c:pt>
                <c:pt idx="5602">
                  <c:v>40204.0</c:v>
                </c:pt>
                <c:pt idx="5603">
                  <c:v>40204.0</c:v>
                </c:pt>
                <c:pt idx="5604">
                  <c:v>40204.0</c:v>
                </c:pt>
                <c:pt idx="5605">
                  <c:v>40204.0</c:v>
                </c:pt>
                <c:pt idx="5606">
                  <c:v>40204.0</c:v>
                </c:pt>
                <c:pt idx="5607">
                  <c:v>40204.0</c:v>
                </c:pt>
                <c:pt idx="5608">
                  <c:v>40340.0</c:v>
                </c:pt>
                <c:pt idx="5609">
                  <c:v>40341.0</c:v>
                </c:pt>
                <c:pt idx="5610">
                  <c:v>40342.0</c:v>
                </c:pt>
                <c:pt idx="5611">
                  <c:v>40343.0</c:v>
                </c:pt>
                <c:pt idx="5612">
                  <c:v>40340.0</c:v>
                </c:pt>
                <c:pt idx="5613">
                  <c:v>40342.0</c:v>
                </c:pt>
                <c:pt idx="5614">
                  <c:v>40192.0</c:v>
                </c:pt>
                <c:pt idx="5615">
                  <c:v>40183.0</c:v>
                </c:pt>
                <c:pt idx="5616">
                  <c:v>40183.0</c:v>
                </c:pt>
                <c:pt idx="5617">
                  <c:v>40183.0</c:v>
                </c:pt>
                <c:pt idx="5618">
                  <c:v>40182.0</c:v>
                </c:pt>
                <c:pt idx="5619">
                  <c:v>40254.0</c:v>
                </c:pt>
                <c:pt idx="5620">
                  <c:v>40256.0</c:v>
                </c:pt>
                <c:pt idx="5621">
                  <c:v>40259.0</c:v>
                </c:pt>
                <c:pt idx="5622">
                  <c:v>40260.0</c:v>
                </c:pt>
                <c:pt idx="5623">
                  <c:v>40310.0</c:v>
                </c:pt>
                <c:pt idx="5624">
                  <c:v>40154.0</c:v>
                </c:pt>
                <c:pt idx="5625">
                  <c:v>40154.0</c:v>
                </c:pt>
                <c:pt idx="5626">
                  <c:v>40398.0</c:v>
                </c:pt>
                <c:pt idx="5627">
                  <c:v>40386.0</c:v>
                </c:pt>
                <c:pt idx="5628">
                  <c:v>40154.0</c:v>
                </c:pt>
                <c:pt idx="5629">
                  <c:v>40386.0</c:v>
                </c:pt>
                <c:pt idx="5630">
                  <c:v>40266.0</c:v>
                </c:pt>
                <c:pt idx="5631">
                  <c:v>40266.0</c:v>
                </c:pt>
                <c:pt idx="5632">
                  <c:v>40266.0</c:v>
                </c:pt>
                <c:pt idx="5633">
                  <c:v>40266.0</c:v>
                </c:pt>
                <c:pt idx="5634">
                  <c:v>40317.0</c:v>
                </c:pt>
                <c:pt idx="5635">
                  <c:v>40266.0</c:v>
                </c:pt>
                <c:pt idx="5636">
                  <c:v>40331.0</c:v>
                </c:pt>
                <c:pt idx="5637">
                  <c:v>40141.0</c:v>
                </c:pt>
                <c:pt idx="5638">
                  <c:v>40141.0</c:v>
                </c:pt>
                <c:pt idx="5639">
                  <c:v>40182.0</c:v>
                </c:pt>
                <c:pt idx="5640">
                  <c:v>40182.0</c:v>
                </c:pt>
                <c:pt idx="5641">
                  <c:v>40182.0</c:v>
                </c:pt>
                <c:pt idx="5642">
                  <c:v>40182.0</c:v>
                </c:pt>
                <c:pt idx="5643">
                  <c:v>40182.0</c:v>
                </c:pt>
                <c:pt idx="5644">
                  <c:v>40182.0</c:v>
                </c:pt>
                <c:pt idx="5645">
                  <c:v>40182.0</c:v>
                </c:pt>
                <c:pt idx="5646">
                  <c:v>40182.0</c:v>
                </c:pt>
                <c:pt idx="5647">
                  <c:v>40182.0</c:v>
                </c:pt>
                <c:pt idx="5648">
                  <c:v>40182.0</c:v>
                </c:pt>
                <c:pt idx="5649">
                  <c:v>40182.0</c:v>
                </c:pt>
                <c:pt idx="5650">
                  <c:v>40182.0</c:v>
                </c:pt>
                <c:pt idx="5651">
                  <c:v>40182.0</c:v>
                </c:pt>
                <c:pt idx="5652">
                  <c:v>40182.0</c:v>
                </c:pt>
                <c:pt idx="5653">
                  <c:v>40182.0</c:v>
                </c:pt>
                <c:pt idx="5654">
                  <c:v>40182.0</c:v>
                </c:pt>
                <c:pt idx="5655">
                  <c:v>40182.0</c:v>
                </c:pt>
                <c:pt idx="5656">
                  <c:v>40182.0</c:v>
                </c:pt>
                <c:pt idx="5657">
                  <c:v>40182.0</c:v>
                </c:pt>
                <c:pt idx="5658">
                  <c:v>40182.0</c:v>
                </c:pt>
                <c:pt idx="5659">
                  <c:v>40182.0</c:v>
                </c:pt>
                <c:pt idx="5660">
                  <c:v>40353.0</c:v>
                </c:pt>
                <c:pt idx="5661">
                  <c:v>40353.0</c:v>
                </c:pt>
                <c:pt idx="5662">
                  <c:v>40353.0</c:v>
                </c:pt>
                <c:pt idx="5663">
                  <c:v>40388.0</c:v>
                </c:pt>
                <c:pt idx="5664">
                  <c:v>40148.0</c:v>
                </c:pt>
                <c:pt idx="5665">
                  <c:v>40317.0</c:v>
                </c:pt>
                <c:pt idx="5666">
                  <c:v>40148.0</c:v>
                </c:pt>
                <c:pt idx="5667">
                  <c:v>40317.0</c:v>
                </c:pt>
                <c:pt idx="5668">
                  <c:v>40148.0</c:v>
                </c:pt>
                <c:pt idx="5669">
                  <c:v>40317.0</c:v>
                </c:pt>
                <c:pt idx="5670">
                  <c:v>40148.0</c:v>
                </c:pt>
                <c:pt idx="5671">
                  <c:v>40317.0</c:v>
                </c:pt>
                <c:pt idx="5672">
                  <c:v>40152.0</c:v>
                </c:pt>
                <c:pt idx="5673">
                  <c:v>40131.0</c:v>
                </c:pt>
                <c:pt idx="5674">
                  <c:v>40131.0</c:v>
                </c:pt>
                <c:pt idx="5675">
                  <c:v>40352.0</c:v>
                </c:pt>
                <c:pt idx="5676">
                  <c:v>40352.0</c:v>
                </c:pt>
                <c:pt idx="5677">
                  <c:v>40352.0</c:v>
                </c:pt>
                <c:pt idx="5678">
                  <c:v>40131.0</c:v>
                </c:pt>
                <c:pt idx="5679">
                  <c:v>40131.0</c:v>
                </c:pt>
                <c:pt idx="5680">
                  <c:v>40131.0</c:v>
                </c:pt>
                <c:pt idx="5681">
                  <c:v>40148.0</c:v>
                </c:pt>
                <c:pt idx="5682">
                  <c:v>40131.0</c:v>
                </c:pt>
                <c:pt idx="5683">
                  <c:v>40134.0</c:v>
                </c:pt>
                <c:pt idx="5684">
                  <c:v>40148.0</c:v>
                </c:pt>
                <c:pt idx="5685">
                  <c:v>40148.0</c:v>
                </c:pt>
                <c:pt idx="5686">
                  <c:v>40148.0</c:v>
                </c:pt>
                <c:pt idx="5687">
                  <c:v>40152.0</c:v>
                </c:pt>
                <c:pt idx="5688">
                  <c:v>40182.0</c:v>
                </c:pt>
                <c:pt idx="5689">
                  <c:v>40152.0</c:v>
                </c:pt>
                <c:pt idx="5690">
                  <c:v>40182.0</c:v>
                </c:pt>
                <c:pt idx="5691">
                  <c:v>40182.0</c:v>
                </c:pt>
                <c:pt idx="5692">
                  <c:v>40182.0</c:v>
                </c:pt>
                <c:pt idx="5693">
                  <c:v>40182.0</c:v>
                </c:pt>
                <c:pt idx="5694">
                  <c:v>40182.0</c:v>
                </c:pt>
                <c:pt idx="5695">
                  <c:v>40182.0</c:v>
                </c:pt>
                <c:pt idx="5696">
                  <c:v>40262.0</c:v>
                </c:pt>
                <c:pt idx="5697">
                  <c:v>40282.0</c:v>
                </c:pt>
                <c:pt idx="5698">
                  <c:v>40310.0</c:v>
                </c:pt>
                <c:pt idx="5699">
                  <c:v>40262.0</c:v>
                </c:pt>
                <c:pt idx="5700">
                  <c:v>40282.0</c:v>
                </c:pt>
                <c:pt idx="5701">
                  <c:v>40310.0</c:v>
                </c:pt>
                <c:pt idx="5702">
                  <c:v>40262.0</c:v>
                </c:pt>
                <c:pt idx="5703">
                  <c:v>40282.0</c:v>
                </c:pt>
                <c:pt idx="5704">
                  <c:v>40310.0</c:v>
                </c:pt>
                <c:pt idx="5705">
                  <c:v>40262.0</c:v>
                </c:pt>
                <c:pt idx="5706">
                  <c:v>40282.0</c:v>
                </c:pt>
                <c:pt idx="5707">
                  <c:v>40310.0</c:v>
                </c:pt>
                <c:pt idx="5708">
                  <c:v>40414.0</c:v>
                </c:pt>
                <c:pt idx="5709">
                  <c:v>40414.0</c:v>
                </c:pt>
                <c:pt idx="5710">
                  <c:v>40414.0</c:v>
                </c:pt>
                <c:pt idx="5711">
                  <c:v>40282.0</c:v>
                </c:pt>
                <c:pt idx="5712">
                  <c:v>40282.0</c:v>
                </c:pt>
                <c:pt idx="5713">
                  <c:v>40282.0</c:v>
                </c:pt>
                <c:pt idx="5714">
                  <c:v>40282.0</c:v>
                </c:pt>
                <c:pt idx="5715">
                  <c:v>40379.0</c:v>
                </c:pt>
                <c:pt idx="5716">
                  <c:v>40379.0</c:v>
                </c:pt>
                <c:pt idx="5717">
                  <c:v>40236.0</c:v>
                </c:pt>
                <c:pt idx="5718">
                  <c:v>40339.0</c:v>
                </c:pt>
                <c:pt idx="5719">
                  <c:v>40214.0</c:v>
                </c:pt>
                <c:pt idx="5720">
                  <c:v>40217.0</c:v>
                </c:pt>
                <c:pt idx="5721">
                  <c:v>40297.0</c:v>
                </c:pt>
                <c:pt idx="5722">
                  <c:v>40297.0</c:v>
                </c:pt>
                <c:pt idx="5723">
                  <c:v>40297.0</c:v>
                </c:pt>
                <c:pt idx="5724">
                  <c:v>40297.0</c:v>
                </c:pt>
                <c:pt idx="5725">
                  <c:v>40297.0</c:v>
                </c:pt>
                <c:pt idx="5726">
                  <c:v>40282.0</c:v>
                </c:pt>
                <c:pt idx="5727">
                  <c:v>40297.0</c:v>
                </c:pt>
                <c:pt idx="5728">
                  <c:v>40297.0</c:v>
                </c:pt>
                <c:pt idx="5729">
                  <c:v>40295.0</c:v>
                </c:pt>
                <c:pt idx="5730">
                  <c:v>40297.0</c:v>
                </c:pt>
                <c:pt idx="5731">
                  <c:v>40400.0</c:v>
                </c:pt>
                <c:pt idx="5732">
                  <c:v>40433.0</c:v>
                </c:pt>
                <c:pt idx="5733">
                  <c:v>40295.0</c:v>
                </c:pt>
                <c:pt idx="5734">
                  <c:v>40295.0</c:v>
                </c:pt>
                <c:pt idx="5735">
                  <c:v>40297.0</c:v>
                </c:pt>
                <c:pt idx="5736">
                  <c:v>40400.0</c:v>
                </c:pt>
                <c:pt idx="5737">
                  <c:v>40433.0</c:v>
                </c:pt>
                <c:pt idx="5738">
                  <c:v>40282.0</c:v>
                </c:pt>
                <c:pt idx="5739">
                  <c:v>40297.0</c:v>
                </c:pt>
                <c:pt idx="5740">
                  <c:v>40297.0</c:v>
                </c:pt>
                <c:pt idx="5741">
                  <c:v>40297.0</c:v>
                </c:pt>
                <c:pt idx="5742">
                  <c:v>40282.0</c:v>
                </c:pt>
                <c:pt idx="5743">
                  <c:v>40297.0</c:v>
                </c:pt>
                <c:pt idx="5744">
                  <c:v>40297.0</c:v>
                </c:pt>
                <c:pt idx="5745">
                  <c:v>40297.0</c:v>
                </c:pt>
                <c:pt idx="5746">
                  <c:v>40297.0</c:v>
                </c:pt>
                <c:pt idx="5747">
                  <c:v>40297.0</c:v>
                </c:pt>
                <c:pt idx="5748">
                  <c:v>40297.0</c:v>
                </c:pt>
                <c:pt idx="5749">
                  <c:v>40297.0</c:v>
                </c:pt>
                <c:pt idx="5750">
                  <c:v>40297.0</c:v>
                </c:pt>
                <c:pt idx="5751">
                  <c:v>40297.0</c:v>
                </c:pt>
                <c:pt idx="5752">
                  <c:v>40297.0</c:v>
                </c:pt>
                <c:pt idx="5753">
                  <c:v>40311.0</c:v>
                </c:pt>
                <c:pt idx="5754">
                  <c:v>40311.0</c:v>
                </c:pt>
                <c:pt idx="5755">
                  <c:v>40297.0</c:v>
                </c:pt>
                <c:pt idx="5756">
                  <c:v>40297.0</c:v>
                </c:pt>
                <c:pt idx="5757">
                  <c:v>40297.0</c:v>
                </c:pt>
                <c:pt idx="5758">
                  <c:v>40297.0</c:v>
                </c:pt>
                <c:pt idx="5759">
                  <c:v>40243.0</c:v>
                </c:pt>
                <c:pt idx="5760">
                  <c:v>40243.0</c:v>
                </c:pt>
                <c:pt idx="5761">
                  <c:v>40262.0</c:v>
                </c:pt>
                <c:pt idx="5762">
                  <c:v>40310.0</c:v>
                </c:pt>
                <c:pt idx="5763">
                  <c:v>40262.0</c:v>
                </c:pt>
                <c:pt idx="5764">
                  <c:v>40310.0</c:v>
                </c:pt>
                <c:pt idx="5765">
                  <c:v>40158.0</c:v>
                </c:pt>
                <c:pt idx="5766">
                  <c:v>40243.0</c:v>
                </c:pt>
                <c:pt idx="5767">
                  <c:v>40158.0</c:v>
                </c:pt>
                <c:pt idx="5768">
                  <c:v>40158.0</c:v>
                </c:pt>
                <c:pt idx="5769">
                  <c:v>40158.0</c:v>
                </c:pt>
                <c:pt idx="5770">
                  <c:v>40158.0</c:v>
                </c:pt>
                <c:pt idx="5771">
                  <c:v>40158.0</c:v>
                </c:pt>
                <c:pt idx="5772">
                  <c:v>40262.0</c:v>
                </c:pt>
                <c:pt idx="5773">
                  <c:v>40282.0</c:v>
                </c:pt>
                <c:pt idx="5774">
                  <c:v>40262.0</c:v>
                </c:pt>
                <c:pt idx="5775">
                  <c:v>40282.0</c:v>
                </c:pt>
                <c:pt idx="5776">
                  <c:v>40262.0</c:v>
                </c:pt>
                <c:pt idx="5777">
                  <c:v>40282.0</c:v>
                </c:pt>
                <c:pt idx="5778">
                  <c:v>40310.0</c:v>
                </c:pt>
                <c:pt idx="5779">
                  <c:v>40158.0</c:v>
                </c:pt>
                <c:pt idx="5780">
                  <c:v>40262.0</c:v>
                </c:pt>
                <c:pt idx="5781">
                  <c:v>40282.0</c:v>
                </c:pt>
                <c:pt idx="5782">
                  <c:v>40262.0</c:v>
                </c:pt>
                <c:pt idx="5783">
                  <c:v>40282.0</c:v>
                </c:pt>
                <c:pt idx="5784">
                  <c:v>40262.0</c:v>
                </c:pt>
                <c:pt idx="5785">
                  <c:v>40282.0</c:v>
                </c:pt>
                <c:pt idx="5786">
                  <c:v>40262.0</c:v>
                </c:pt>
                <c:pt idx="5787">
                  <c:v>40282.0</c:v>
                </c:pt>
                <c:pt idx="5788">
                  <c:v>40158.0</c:v>
                </c:pt>
                <c:pt idx="5789">
                  <c:v>40415.0</c:v>
                </c:pt>
                <c:pt idx="5790">
                  <c:v>40241.0</c:v>
                </c:pt>
                <c:pt idx="5791">
                  <c:v>40241.0</c:v>
                </c:pt>
                <c:pt idx="5792">
                  <c:v>40241.0</c:v>
                </c:pt>
                <c:pt idx="5793">
                  <c:v>40241.0</c:v>
                </c:pt>
                <c:pt idx="5794">
                  <c:v>40241.0</c:v>
                </c:pt>
                <c:pt idx="5795">
                  <c:v>40373.0</c:v>
                </c:pt>
                <c:pt idx="5796">
                  <c:v>40177.0</c:v>
                </c:pt>
                <c:pt idx="5797">
                  <c:v>40384.0</c:v>
                </c:pt>
                <c:pt idx="5798">
                  <c:v>40421.0</c:v>
                </c:pt>
                <c:pt idx="5799">
                  <c:v>40241.0</c:v>
                </c:pt>
                <c:pt idx="5800">
                  <c:v>40241.0</c:v>
                </c:pt>
                <c:pt idx="5801">
                  <c:v>40241.0</c:v>
                </c:pt>
                <c:pt idx="5802">
                  <c:v>40241.0</c:v>
                </c:pt>
                <c:pt idx="5803">
                  <c:v>40263.0</c:v>
                </c:pt>
                <c:pt idx="5804">
                  <c:v>40383.0</c:v>
                </c:pt>
                <c:pt idx="5805">
                  <c:v>40383.0</c:v>
                </c:pt>
                <c:pt idx="5806">
                  <c:v>40165.0</c:v>
                </c:pt>
                <c:pt idx="5807">
                  <c:v>40183.0</c:v>
                </c:pt>
                <c:pt idx="5808">
                  <c:v>40217.0</c:v>
                </c:pt>
                <c:pt idx="5809">
                  <c:v>40220.0</c:v>
                </c:pt>
                <c:pt idx="5810">
                  <c:v>40223.0</c:v>
                </c:pt>
                <c:pt idx="5811">
                  <c:v>40229.0</c:v>
                </c:pt>
                <c:pt idx="5812">
                  <c:v>40230.0</c:v>
                </c:pt>
                <c:pt idx="5813">
                  <c:v>40231.0</c:v>
                </c:pt>
                <c:pt idx="5814">
                  <c:v>40232.0</c:v>
                </c:pt>
                <c:pt idx="5815">
                  <c:v>40235.0</c:v>
                </c:pt>
                <c:pt idx="5816">
                  <c:v>40236.0</c:v>
                </c:pt>
                <c:pt idx="5817">
                  <c:v>40240.0</c:v>
                </c:pt>
                <c:pt idx="5818">
                  <c:v>40245.0</c:v>
                </c:pt>
                <c:pt idx="5819">
                  <c:v>40247.0</c:v>
                </c:pt>
                <c:pt idx="5820">
                  <c:v>40248.0</c:v>
                </c:pt>
                <c:pt idx="5821">
                  <c:v>40249.0</c:v>
                </c:pt>
                <c:pt idx="5822">
                  <c:v>40261.0</c:v>
                </c:pt>
                <c:pt idx="5823">
                  <c:v>40265.0</c:v>
                </c:pt>
                <c:pt idx="5824">
                  <c:v>40273.0</c:v>
                </c:pt>
                <c:pt idx="5825">
                  <c:v>40276.0</c:v>
                </c:pt>
                <c:pt idx="5826">
                  <c:v>40289.0</c:v>
                </c:pt>
                <c:pt idx="5827">
                  <c:v>40291.0</c:v>
                </c:pt>
                <c:pt idx="5828">
                  <c:v>40292.0</c:v>
                </c:pt>
                <c:pt idx="5829">
                  <c:v>40295.0</c:v>
                </c:pt>
                <c:pt idx="5830">
                  <c:v>40296.0</c:v>
                </c:pt>
                <c:pt idx="5831">
                  <c:v>40297.0</c:v>
                </c:pt>
                <c:pt idx="5832">
                  <c:v>40305.0</c:v>
                </c:pt>
                <c:pt idx="5833">
                  <c:v>40211.0</c:v>
                </c:pt>
                <c:pt idx="5834">
                  <c:v>40212.0</c:v>
                </c:pt>
                <c:pt idx="5835">
                  <c:v>40213.0</c:v>
                </c:pt>
                <c:pt idx="5836">
                  <c:v>40217.0</c:v>
                </c:pt>
                <c:pt idx="5837">
                  <c:v>40239.0</c:v>
                </c:pt>
                <c:pt idx="5838">
                  <c:v>40241.0</c:v>
                </c:pt>
                <c:pt idx="5839">
                  <c:v>40252.0</c:v>
                </c:pt>
                <c:pt idx="5840">
                  <c:v>40254.0</c:v>
                </c:pt>
                <c:pt idx="5841">
                  <c:v>40266.0</c:v>
                </c:pt>
                <c:pt idx="5842">
                  <c:v>40269.0</c:v>
                </c:pt>
                <c:pt idx="5843">
                  <c:v>40220.0</c:v>
                </c:pt>
                <c:pt idx="5844">
                  <c:v>40232.0</c:v>
                </c:pt>
                <c:pt idx="5845">
                  <c:v>40235.0</c:v>
                </c:pt>
                <c:pt idx="5846">
                  <c:v>40240.0</c:v>
                </c:pt>
                <c:pt idx="5847">
                  <c:v>40241.0</c:v>
                </c:pt>
                <c:pt idx="5848">
                  <c:v>40254.0</c:v>
                </c:pt>
                <c:pt idx="5849">
                  <c:v>40263.0</c:v>
                </c:pt>
                <c:pt idx="5850">
                  <c:v>40289.0</c:v>
                </c:pt>
                <c:pt idx="5851">
                  <c:v>40297.0</c:v>
                </c:pt>
                <c:pt idx="5852">
                  <c:v>40280.0</c:v>
                </c:pt>
                <c:pt idx="5853">
                  <c:v>40426.0</c:v>
                </c:pt>
                <c:pt idx="5854">
                  <c:v>40290.0</c:v>
                </c:pt>
                <c:pt idx="5855">
                  <c:v>40296.0</c:v>
                </c:pt>
                <c:pt idx="5856">
                  <c:v>40290.0</c:v>
                </c:pt>
                <c:pt idx="5857">
                  <c:v>40296.0</c:v>
                </c:pt>
                <c:pt idx="5858">
                  <c:v>40290.0</c:v>
                </c:pt>
                <c:pt idx="5859">
                  <c:v>40296.0</c:v>
                </c:pt>
                <c:pt idx="5860">
                  <c:v>40290.0</c:v>
                </c:pt>
                <c:pt idx="5861">
                  <c:v>40296.0</c:v>
                </c:pt>
                <c:pt idx="5862">
                  <c:v>40165.0</c:v>
                </c:pt>
                <c:pt idx="5863">
                  <c:v>40296.0</c:v>
                </c:pt>
                <c:pt idx="5864">
                  <c:v>40289.0</c:v>
                </c:pt>
                <c:pt idx="5865">
                  <c:v>40282.0</c:v>
                </c:pt>
                <c:pt idx="5866">
                  <c:v>40282.0</c:v>
                </c:pt>
                <c:pt idx="5867">
                  <c:v>40246.0</c:v>
                </c:pt>
                <c:pt idx="5868">
                  <c:v>40368.0</c:v>
                </c:pt>
                <c:pt idx="5869">
                  <c:v>40372.0</c:v>
                </c:pt>
                <c:pt idx="5870">
                  <c:v>40252.0</c:v>
                </c:pt>
                <c:pt idx="5871">
                  <c:v>40225.0</c:v>
                </c:pt>
                <c:pt idx="5872">
                  <c:v>40213.0</c:v>
                </c:pt>
                <c:pt idx="5873">
                  <c:v>40144.0</c:v>
                </c:pt>
                <c:pt idx="5874">
                  <c:v>40225.0</c:v>
                </c:pt>
                <c:pt idx="5875">
                  <c:v>40225.0</c:v>
                </c:pt>
                <c:pt idx="5876">
                  <c:v>40225.0</c:v>
                </c:pt>
                <c:pt idx="5877">
                  <c:v>40183.0</c:v>
                </c:pt>
                <c:pt idx="5878">
                  <c:v>40183.0</c:v>
                </c:pt>
                <c:pt idx="5879">
                  <c:v>40183.0</c:v>
                </c:pt>
                <c:pt idx="5880">
                  <c:v>40303.0</c:v>
                </c:pt>
                <c:pt idx="5881">
                  <c:v>40295.0</c:v>
                </c:pt>
                <c:pt idx="5882">
                  <c:v>40223.0</c:v>
                </c:pt>
                <c:pt idx="5883">
                  <c:v>40243.0</c:v>
                </c:pt>
                <c:pt idx="5884">
                  <c:v>40413.0</c:v>
                </c:pt>
                <c:pt idx="5885">
                  <c:v>40416.0</c:v>
                </c:pt>
                <c:pt idx="5886">
                  <c:v>40423.0</c:v>
                </c:pt>
                <c:pt idx="5887">
                  <c:v>40430.0</c:v>
                </c:pt>
                <c:pt idx="5888">
                  <c:v>40280.0</c:v>
                </c:pt>
                <c:pt idx="5889">
                  <c:v>40274.0</c:v>
                </c:pt>
                <c:pt idx="5890">
                  <c:v>40214.0</c:v>
                </c:pt>
                <c:pt idx="5891">
                  <c:v>40310.0</c:v>
                </c:pt>
                <c:pt idx="5892">
                  <c:v>40325.0</c:v>
                </c:pt>
                <c:pt idx="5893">
                  <c:v>40324.0</c:v>
                </c:pt>
                <c:pt idx="5894">
                  <c:v>40234.0</c:v>
                </c:pt>
                <c:pt idx="5895">
                  <c:v>40343.0</c:v>
                </c:pt>
                <c:pt idx="5896">
                  <c:v>40343.0</c:v>
                </c:pt>
                <c:pt idx="5897">
                  <c:v>40343.0</c:v>
                </c:pt>
                <c:pt idx="5898">
                  <c:v>40343.0</c:v>
                </c:pt>
                <c:pt idx="5899">
                  <c:v>40343.0</c:v>
                </c:pt>
                <c:pt idx="5900">
                  <c:v>40343.0</c:v>
                </c:pt>
                <c:pt idx="5901">
                  <c:v>40344.0</c:v>
                </c:pt>
                <c:pt idx="5902">
                  <c:v>40344.0</c:v>
                </c:pt>
                <c:pt idx="5903">
                  <c:v>40409.0</c:v>
                </c:pt>
                <c:pt idx="5904">
                  <c:v>40302.0</c:v>
                </c:pt>
                <c:pt idx="5905">
                  <c:v>40295.0</c:v>
                </c:pt>
                <c:pt idx="5906">
                  <c:v>40295.0</c:v>
                </c:pt>
                <c:pt idx="5907">
                  <c:v>40295.0</c:v>
                </c:pt>
                <c:pt idx="5908">
                  <c:v>40295.0</c:v>
                </c:pt>
                <c:pt idx="5909">
                  <c:v>40295.0</c:v>
                </c:pt>
                <c:pt idx="5910">
                  <c:v>40295.0</c:v>
                </c:pt>
                <c:pt idx="5911">
                  <c:v>40295.0</c:v>
                </c:pt>
                <c:pt idx="5912">
                  <c:v>40295.0</c:v>
                </c:pt>
                <c:pt idx="5913">
                  <c:v>40295.0</c:v>
                </c:pt>
                <c:pt idx="5914">
                  <c:v>40295.0</c:v>
                </c:pt>
                <c:pt idx="5915">
                  <c:v>40295.0</c:v>
                </c:pt>
                <c:pt idx="5916">
                  <c:v>40295.0</c:v>
                </c:pt>
                <c:pt idx="5917">
                  <c:v>40295.0</c:v>
                </c:pt>
                <c:pt idx="5918">
                  <c:v>40295.0</c:v>
                </c:pt>
                <c:pt idx="5919">
                  <c:v>40295.0</c:v>
                </c:pt>
                <c:pt idx="5920">
                  <c:v>40295.0</c:v>
                </c:pt>
                <c:pt idx="5921">
                  <c:v>40295.0</c:v>
                </c:pt>
                <c:pt idx="5922">
                  <c:v>40295.0</c:v>
                </c:pt>
                <c:pt idx="5923">
                  <c:v>40295.0</c:v>
                </c:pt>
                <c:pt idx="5924">
                  <c:v>40295.0</c:v>
                </c:pt>
                <c:pt idx="5925">
                  <c:v>40295.0</c:v>
                </c:pt>
                <c:pt idx="5926">
                  <c:v>40295.0</c:v>
                </c:pt>
                <c:pt idx="5927">
                  <c:v>40295.0</c:v>
                </c:pt>
                <c:pt idx="5928">
                  <c:v>40295.0</c:v>
                </c:pt>
                <c:pt idx="5929">
                  <c:v>40295.0</c:v>
                </c:pt>
                <c:pt idx="5930">
                  <c:v>40295.0</c:v>
                </c:pt>
                <c:pt idx="5931">
                  <c:v>40295.0</c:v>
                </c:pt>
                <c:pt idx="5932">
                  <c:v>40295.0</c:v>
                </c:pt>
                <c:pt idx="5933">
                  <c:v>40295.0</c:v>
                </c:pt>
                <c:pt idx="5934">
                  <c:v>40295.0</c:v>
                </c:pt>
                <c:pt idx="5935">
                  <c:v>40295.0</c:v>
                </c:pt>
                <c:pt idx="5936">
                  <c:v>40295.0</c:v>
                </c:pt>
                <c:pt idx="5937">
                  <c:v>40295.0</c:v>
                </c:pt>
                <c:pt idx="5938">
                  <c:v>40295.0</c:v>
                </c:pt>
                <c:pt idx="5939">
                  <c:v>40295.0</c:v>
                </c:pt>
                <c:pt idx="5940">
                  <c:v>40252.0</c:v>
                </c:pt>
                <c:pt idx="5941">
                  <c:v>40295.0</c:v>
                </c:pt>
                <c:pt idx="5942">
                  <c:v>40252.0</c:v>
                </c:pt>
                <c:pt idx="5943">
                  <c:v>40295.0</c:v>
                </c:pt>
                <c:pt idx="5944">
                  <c:v>40252.0</c:v>
                </c:pt>
                <c:pt idx="5945">
                  <c:v>40295.0</c:v>
                </c:pt>
                <c:pt idx="5946">
                  <c:v>40252.0</c:v>
                </c:pt>
                <c:pt idx="5947">
                  <c:v>40295.0</c:v>
                </c:pt>
                <c:pt idx="5948">
                  <c:v>40295.0</c:v>
                </c:pt>
                <c:pt idx="5949">
                  <c:v>40295.0</c:v>
                </c:pt>
                <c:pt idx="5950">
                  <c:v>40295.0</c:v>
                </c:pt>
                <c:pt idx="5951">
                  <c:v>40295.0</c:v>
                </c:pt>
                <c:pt idx="5952">
                  <c:v>40295.0</c:v>
                </c:pt>
                <c:pt idx="5953">
                  <c:v>40295.0</c:v>
                </c:pt>
                <c:pt idx="5954">
                  <c:v>40295.0</c:v>
                </c:pt>
                <c:pt idx="5955">
                  <c:v>40295.0</c:v>
                </c:pt>
                <c:pt idx="5956">
                  <c:v>40295.0</c:v>
                </c:pt>
                <c:pt idx="5957">
                  <c:v>40295.0</c:v>
                </c:pt>
                <c:pt idx="5958">
                  <c:v>40295.0</c:v>
                </c:pt>
                <c:pt idx="5959">
                  <c:v>40295.0</c:v>
                </c:pt>
                <c:pt idx="5960">
                  <c:v>40295.0</c:v>
                </c:pt>
                <c:pt idx="5961">
                  <c:v>40295.0</c:v>
                </c:pt>
                <c:pt idx="5962">
                  <c:v>40295.0</c:v>
                </c:pt>
                <c:pt idx="5963">
                  <c:v>40295.0</c:v>
                </c:pt>
                <c:pt idx="5964">
                  <c:v>40295.0</c:v>
                </c:pt>
                <c:pt idx="5965">
                  <c:v>40295.0</c:v>
                </c:pt>
                <c:pt idx="5966">
                  <c:v>40295.0</c:v>
                </c:pt>
                <c:pt idx="5967">
                  <c:v>40295.0</c:v>
                </c:pt>
                <c:pt idx="5968">
                  <c:v>40295.0</c:v>
                </c:pt>
                <c:pt idx="5969">
                  <c:v>40295.0</c:v>
                </c:pt>
                <c:pt idx="5970">
                  <c:v>40295.0</c:v>
                </c:pt>
                <c:pt idx="5971">
                  <c:v>40295.0</c:v>
                </c:pt>
                <c:pt idx="5972">
                  <c:v>40295.0</c:v>
                </c:pt>
                <c:pt idx="5973">
                  <c:v>40295.0</c:v>
                </c:pt>
                <c:pt idx="5974">
                  <c:v>40295.0</c:v>
                </c:pt>
                <c:pt idx="5975">
                  <c:v>40295.0</c:v>
                </c:pt>
                <c:pt idx="5976">
                  <c:v>40295.0</c:v>
                </c:pt>
                <c:pt idx="5977">
                  <c:v>40295.0</c:v>
                </c:pt>
                <c:pt idx="5978">
                  <c:v>40295.0</c:v>
                </c:pt>
                <c:pt idx="5979">
                  <c:v>40295.0</c:v>
                </c:pt>
                <c:pt idx="5980">
                  <c:v>40192.0</c:v>
                </c:pt>
                <c:pt idx="5981">
                  <c:v>40197.0</c:v>
                </c:pt>
                <c:pt idx="5982">
                  <c:v>40216.0</c:v>
                </c:pt>
                <c:pt idx="5983">
                  <c:v>40241.0</c:v>
                </c:pt>
                <c:pt idx="5984">
                  <c:v>40246.0</c:v>
                </c:pt>
                <c:pt idx="5985">
                  <c:v>40295.0</c:v>
                </c:pt>
                <c:pt idx="5986">
                  <c:v>40358.0</c:v>
                </c:pt>
                <c:pt idx="5987">
                  <c:v>40373.0</c:v>
                </c:pt>
                <c:pt idx="5988">
                  <c:v>40374.0</c:v>
                </c:pt>
                <c:pt idx="5989">
                  <c:v>40385.0</c:v>
                </c:pt>
                <c:pt idx="5990">
                  <c:v>40386.0</c:v>
                </c:pt>
                <c:pt idx="5991">
                  <c:v>40392.0</c:v>
                </c:pt>
                <c:pt idx="5992">
                  <c:v>40393.0</c:v>
                </c:pt>
                <c:pt idx="5993">
                  <c:v>40395.0</c:v>
                </c:pt>
                <c:pt idx="5994">
                  <c:v>40397.0</c:v>
                </c:pt>
                <c:pt idx="5995">
                  <c:v>40406.0</c:v>
                </c:pt>
                <c:pt idx="5996">
                  <c:v>40413.0</c:v>
                </c:pt>
                <c:pt idx="5997">
                  <c:v>40430.0</c:v>
                </c:pt>
                <c:pt idx="5998">
                  <c:v>40295.0</c:v>
                </c:pt>
                <c:pt idx="5999">
                  <c:v>40303.0</c:v>
                </c:pt>
                <c:pt idx="6000">
                  <c:v>40303.0</c:v>
                </c:pt>
                <c:pt idx="6001">
                  <c:v>40223.0</c:v>
                </c:pt>
                <c:pt idx="6002">
                  <c:v>40223.0</c:v>
                </c:pt>
                <c:pt idx="6003">
                  <c:v>40223.0</c:v>
                </c:pt>
                <c:pt idx="6004">
                  <c:v>40223.0</c:v>
                </c:pt>
                <c:pt idx="6005">
                  <c:v>40223.0</c:v>
                </c:pt>
                <c:pt idx="6006">
                  <c:v>40223.0</c:v>
                </c:pt>
                <c:pt idx="6007">
                  <c:v>40223.0</c:v>
                </c:pt>
                <c:pt idx="6008">
                  <c:v>40207.0</c:v>
                </c:pt>
                <c:pt idx="6009">
                  <c:v>40243.0</c:v>
                </c:pt>
                <c:pt idx="6010">
                  <c:v>40223.0</c:v>
                </c:pt>
                <c:pt idx="6011">
                  <c:v>40223.0</c:v>
                </c:pt>
                <c:pt idx="6012">
                  <c:v>40223.0</c:v>
                </c:pt>
                <c:pt idx="6013">
                  <c:v>40223.0</c:v>
                </c:pt>
                <c:pt idx="6014">
                  <c:v>40223.0</c:v>
                </c:pt>
                <c:pt idx="6015">
                  <c:v>40223.0</c:v>
                </c:pt>
                <c:pt idx="6016">
                  <c:v>40223.0</c:v>
                </c:pt>
                <c:pt idx="6017">
                  <c:v>40223.0</c:v>
                </c:pt>
                <c:pt idx="6018">
                  <c:v>40223.0</c:v>
                </c:pt>
                <c:pt idx="6019">
                  <c:v>40223.0</c:v>
                </c:pt>
                <c:pt idx="6020">
                  <c:v>40223.0</c:v>
                </c:pt>
                <c:pt idx="6021">
                  <c:v>40223.0</c:v>
                </c:pt>
                <c:pt idx="6022">
                  <c:v>40223.0</c:v>
                </c:pt>
                <c:pt idx="6023">
                  <c:v>40223.0</c:v>
                </c:pt>
                <c:pt idx="6024">
                  <c:v>40223.0</c:v>
                </c:pt>
                <c:pt idx="6025">
                  <c:v>40223.0</c:v>
                </c:pt>
                <c:pt idx="6026">
                  <c:v>40316.0</c:v>
                </c:pt>
                <c:pt idx="6027">
                  <c:v>40295.0</c:v>
                </c:pt>
                <c:pt idx="6028">
                  <c:v>40295.0</c:v>
                </c:pt>
                <c:pt idx="6029">
                  <c:v>40295.0</c:v>
                </c:pt>
                <c:pt idx="6030">
                  <c:v>40295.0</c:v>
                </c:pt>
                <c:pt idx="6031">
                  <c:v>40295.0</c:v>
                </c:pt>
                <c:pt idx="6032">
                  <c:v>40295.0</c:v>
                </c:pt>
                <c:pt idx="6033">
                  <c:v>40295.0</c:v>
                </c:pt>
                <c:pt idx="6034">
                  <c:v>40295.0</c:v>
                </c:pt>
                <c:pt idx="6035">
                  <c:v>40295.0</c:v>
                </c:pt>
                <c:pt idx="6036">
                  <c:v>40295.0</c:v>
                </c:pt>
                <c:pt idx="6037">
                  <c:v>40295.0</c:v>
                </c:pt>
                <c:pt idx="6038">
                  <c:v>40295.0</c:v>
                </c:pt>
                <c:pt idx="6039">
                  <c:v>40295.0</c:v>
                </c:pt>
                <c:pt idx="6040">
                  <c:v>40295.0</c:v>
                </c:pt>
                <c:pt idx="6041">
                  <c:v>40213.0</c:v>
                </c:pt>
                <c:pt idx="6042">
                  <c:v>40213.0</c:v>
                </c:pt>
                <c:pt idx="6043">
                  <c:v>40237.0</c:v>
                </c:pt>
                <c:pt idx="6044">
                  <c:v>40289.0</c:v>
                </c:pt>
                <c:pt idx="6045">
                  <c:v>40289.0</c:v>
                </c:pt>
                <c:pt idx="6046">
                  <c:v>40310.0</c:v>
                </c:pt>
                <c:pt idx="6047">
                  <c:v>40303.0</c:v>
                </c:pt>
                <c:pt idx="6048">
                  <c:v>40303.0</c:v>
                </c:pt>
                <c:pt idx="6049">
                  <c:v>40238.0</c:v>
                </c:pt>
                <c:pt idx="6050">
                  <c:v>40303.0</c:v>
                </c:pt>
                <c:pt idx="6051">
                  <c:v>40238.0</c:v>
                </c:pt>
                <c:pt idx="6052">
                  <c:v>40303.0</c:v>
                </c:pt>
                <c:pt idx="6053">
                  <c:v>40303.0</c:v>
                </c:pt>
                <c:pt idx="6054">
                  <c:v>40238.0</c:v>
                </c:pt>
                <c:pt idx="6055">
                  <c:v>40303.0</c:v>
                </c:pt>
                <c:pt idx="6056">
                  <c:v>40303.0</c:v>
                </c:pt>
                <c:pt idx="6057">
                  <c:v>40303.0</c:v>
                </c:pt>
                <c:pt idx="6058">
                  <c:v>40303.0</c:v>
                </c:pt>
                <c:pt idx="6059">
                  <c:v>40303.0</c:v>
                </c:pt>
                <c:pt idx="6060">
                  <c:v>40281.0</c:v>
                </c:pt>
                <c:pt idx="6061">
                  <c:v>40303.0</c:v>
                </c:pt>
                <c:pt idx="6062">
                  <c:v>40303.0</c:v>
                </c:pt>
                <c:pt idx="6063">
                  <c:v>40303.0</c:v>
                </c:pt>
                <c:pt idx="6064">
                  <c:v>40303.0</c:v>
                </c:pt>
                <c:pt idx="6065">
                  <c:v>40303.0</c:v>
                </c:pt>
                <c:pt idx="6066">
                  <c:v>40303.0</c:v>
                </c:pt>
                <c:pt idx="6067">
                  <c:v>40303.0</c:v>
                </c:pt>
                <c:pt idx="6068">
                  <c:v>40303.0</c:v>
                </c:pt>
                <c:pt idx="6069">
                  <c:v>40303.0</c:v>
                </c:pt>
                <c:pt idx="6070">
                  <c:v>40303.0</c:v>
                </c:pt>
                <c:pt idx="6071">
                  <c:v>40303.0</c:v>
                </c:pt>
                <c:pt idx="6072">
                  <c:v>40303.0</c:v>
                </c:pt>
                <c:pt idx="6073">
                  <c:v>40303.0</c:v>
                </c:pt>
                <c:pt idx="6074">
                  <c:v>40303.0</c:v>
                </c:pt>
                <c:pt idx="6075">
                  <c:v>40303.0</c:v>
                </c:pt>
                <c:pt idx="6076">
                  <c:v>40303.0</c:v>
                </c:pt>
                <c:pt idx="6077">
                  <c:v>40303.0</c:v>
                </c:pt>
                <c:pt idx="6078">
                  <c:v>40303.0</c:v>
                </c:pt>
                <c:pt idx="6079">
                  <c:v>40295.0</c:v>
                </c:pt>
                <c:pt idx="6080">
                  <c:v>40303.0</c:v>
                </c:pt>
                <c:pt idx="6081">
                  <c:v>40303.0</c:v>
                </c:pt>
                <c:pt idx="6082">
                  <c:v>40295.0</c:v>
                </c:pt>
                <c:pt idx="6083">
                  <c:v>40303.0</c:v>
                </c:pt>
                <c:pt idx="6084">
                  <c:v>40295.0</c:v>
                </c:pt>
                <c:pt idx="6085">
                  <c:v>40303.0</c:v>
                </c:pt>
                <c:pt idx="6086">
                  <c:v>40295.0</c:v>
                </c:pt>
                <c:pt idx="6087">
                  <c:v>40303.0</c:v>
                </c:pt>
                <c:pt idx="6088">
                  <c:v>40295.0</c:v>
                </c:pt>
                <c:pt idx="6089">
                  <c:v>40303.0</c:v>
                </c:pt>
                <c:pt idx="6090">
                  <c:v>40295.0</c:v>
                </c:pt>
                <c:pt idx="6091">
                  <c:v>40303.0</c:v>
                </c:pt>
                <c:pt idx="6092">
                  <c:v>40295.0</c:v>
                </c:pt>
                <c:pt idx="6093">
                  <c:v>40295.0</c:v>
                </c:pt>
                <c:pt idx="6094">
                  <c:v>40303.0</c:v>
                </c:pt>
                <c:pt idx="6095">
                  <c:v>40295.0</c:v>
                </c:pt>
                <c:pt idx="6096">
                  <c:v>40295.0</c:v>
                </c:pt>
                <c:pt idx="6097">
                  <c:v>40303.0</c:v>
                </c:pt>
                <c:pt idx="6098">
                  <c:v>40129.0</c:v>
                </c:pt>
                <c:pt idx="6099">
                  <c:v>40303.0</c:v>
                </c:pt>
                <c:pt idx="6100">
                  <c:v>40295.0</c:v>
                </c:pt>
                <c:pt idx="6101">
                  <c:v>40282.0</c:v>
                </c:pt>
                <c:pt idx="6102">
                  <c:v>40303.0</c:v>
                </c:pt>
                <c:pt idx="6103">
                  <c:v>40282.0</c:v>
                </c:pt>
                <c:pt idx="6104">
                  <c:v>40303.0</c:v>
                </c:pt>
                <c:pt idx="6105">
                  <c:v>40282.0</c:v>
                </c:pt>
                <c:pt idx="6106">
                  <c:v>40303.0</c:v>
                </c:pt>
                <c:pt idx="6107">
                  <c:v>40282.0</c:v>
                </c:pt>
                <c:pt idx="6108">
                  <c:v>40303.0</c:v>
                </c:pt>
                <c:pt idx="6109">
                  <c:v>40295.0</c:v>
                </c:pt>
                <c:pt idx="6110">
                  <c:v>40303.0</c:v>
                </c:pt>
                <c:pt idx="6111">
                  <c:v>40303.0</c:v>
                </c:pt>
                <c:pt idx="6112">
                  <c:v>40295.0</c:v>
                </c:pt>
                <c:pt idx="6113">
                  <c:v>40310.0</c:v>
                </c:pt>
                <c:pt idx="6114">
                  <c:v>40295.0</c:v>
                </c:pt>
                <c:pt idx="6115">
                  <c:v>40295.0</c:v>
                </c:pt>
                <c:pt idx="6116">
                  <c:v>40295.0</c:v>
                </c:pt>
                <c:pt idx="6117">
                  <c:v>40295.0</c:v>
                </c:pt>
                <c:pt idx="6118">
                  <c:v>40295.0</c:v>
                </c:pt>
                <c:pt idx="6119">
                  <c:v>40295.0</c:v>
                </c:pt>
                <c:pt idx="6120">
                  <c:v>40295.0</c:v>
                </c:pt>
                <c:pt idx="6121">
                  <c:v>40295.0</c:v>
                </c:pt>
                <c:pt idx="6122">
                  <c:v>40295.0</c:v>
                </c:pt>
                <c:pt idx="6123">
                  <c:v>40295.0</c:v>
                </c:pt>
                <c:pt idx="6124">
                  <c:v>40295.0</c:v>
                </c:pt>
                <c:pt idx="6125">
                  <c:v>40295.0</c:v>
                </c:pt>
                <c:pt idx="6126">
                  <c:v>40295.0</c:v>
                </c:pt>
                <c:pt idx="6127">
                  <c:v>40295.0</c:v>
                </c:pt>
                <c:pt idx="6128">
                  <c:v>40295.0</c:v>
                </c:pt>
                <c:pt idx="6129">
                  <c:v>40295.0</c:v>
                </c:pt>
                <c:pt idx="6130">
                  <c:v>40310.0</c:v>
                </c:pt>
                <c:pt idx="6131">
                  <c:v>40295.0</c:v>
                </c:pt>
                <c:pt idx="6132">
                  <c:v>40295.0</c:v>
                </c:pt>
                <c:pt idx="6133">
                  <c:v>40295.0</c:v>
                </c:pt>
                <c:pt idx="6134">
                  <c:v>40295.0</c:v>
                </c:pt>
                <c:pt idx="6135">
                  <c:v>40129.0</c:v>
                </c:pt>
                <c:pt idx="6136">
                  <c:v>40295.0</c:v>
                </c:pt>
                <c:pt idx="6137">
                  <c:v>40295.0</c:v>
                </c:pt>
                <c:pt idx="6138">
                  <c:v>40262.0</c:v>
                </c:pt>
                <c:pt idx="6139">
                  <c:v>40282.0</c:v>
                </c:pt>
                <c:pt idx="6140">
                  <c:v>40282.0</c:v>
                </c:pt>
                <c:pt idx="6141">
                  <c:v>40282.0</c:v>
                </c:pt>
                <c:pt idx="6142">
                  <c:v>40262.0</c:v>
                </c:pt>
                <c:pt idx="6143">
                  <c:v>40282.0</c:v>
                </c:pt>
                <c:pt idx="6144">
                  <c:v>40295.0</c:v>
                </c:pt>
                <c:pt idx="6145">
                  <c:v>40295.0</c:v>
                </c:pt>
                <c:pt idx="6146">
                  <c:v>40295.0</c:v>
                </c:pt>
                <c:pt idx="6147">
                  <c:v>40223.0</c:v>
                </c:pt>
                <c:pt idx="6148">
                  <c:v>40223.0</c:v>
                </c:pt>
                <c:pt idx="6149">
                  <c:v>40291.0</c:v>
                </c:pt>
                <c:pt idx="6150">
                  <c:v>40302.0</c:v>
                </c:pt>
                <c:pt idx="6151">
                  <c:v>40291.0</c:v>
                </c:pt>
                <c:pt idx="6152">
                  <c:v>40302.0</c:v>
                </c:pt>
                <c:pt idx="6153">
                  <c:v>40291.0</c:v>
                </c:pt>
                <c:pt idx="6154">
                  <c:v>40302.0</c:v>
                </c:pt>
                <c:pt idx="6155">
                  <c:v>40223.0</c:v>
                </c:pt>
                <c:pt idx="6156">
                  <c:v>40291.0</c:v>
                </c:pt>
                <c:pt idx="6157">
                  <c:v>40302.0</c:v>
                </c:pt>
                <c:pt idx="6158">
                  <c:v>40223.0</c:v>
                </c:pt>
                <c:pt idx="6159">
                  <c:v>40223.0</c:v>
                </c:pt>
                <c:pt idx="6160">
                  <c:v>40223.0</c:v>
                </c:pt>
                <c:pt idx="6161">
                  <c:v>40303.0</c:v>
                </c:pt>
                <c:pt idx="6162">
                  <c:v>40303.0</c:v>
                </c:pt>
                <c:pt idx="6163">
                  <c:v>40303.0</c:v>
                </c:pt>
                <c:pt idx="6164">
                  <c:v>40303.0</c:v>
                </c:pt>
                <c:pt idx="6165">
                  <c:v>40266.0</c:v>
                </c:pt>
                <c:pt idx="6166">
                  <c:v>40415.0</c:v>
                </c:pt>
                <c:pt idx="6167">
                  <c:v>40266.0</c:v>
                </c:pt>
                <c:pt idx="6168">
                  <c:v>40415.0</c:v>
                </c:pt>
                <c:pt idx="6169">
                  <c:v>40266.0</c:v>
                </c:pt>
                <c:pt idx="6170">
                  <c:v>40415.0</c:v>
                </c:pt>
                <c:pt idx="6171">
                  <c:v>40298.0</c:v>
                </c:pt>
                <c:pt idx="6172">
                  <c:v>40298.0</c:v>
                </c:pt>
                <c:pt idx="6173">
                  <c:v>40298.0</c:v>
                </c:pt>
                <c:pt idx="6174">
                  <c:v>40298.0</c:v>
                </c:pt>
                <c:pt idx="6175">
                  <c:v>40415.0</c:v>
                </c:pt>
                <c:pt idx="6176">
                  <c:v>40415.0</c:v>
                </c:pt>
                <c:pt idx="6177">
                  <c:v>40415.0</c:v>
                </c:pt>
                <c:pt idx="6178">
                  <c:v>40415.0</c:v>
                </c:pt>
                <c:pt idx="6179">
                  <c:v>40415.0</c:v>
                </c:pt>
                <c:pt idx="6180">
                  <c:v>40415.0</c:v>
                </c:pt>
                <c:pt idx="6181">
                  <c:v>40415.0</c:v>
                </c:pt>
                <c:pt idx="6182">
                  <c:v>40415.0</c:v>
                </c:pt>
                <c:pt idx="6183">
                  <c:v>40415.0</c:v>
                </c:pt>
                <c:pt idx="6184">
                  <c:v>40415.0</c:v>
                </c:pt>
                <c:pt idx="6185">
                  <c:v>40415.0</c:v>
                </c:pt>
                <c:pt idx="6186">
                  <c:v>40415.0</c:v>
                </c:pt>
                <c:pt idx="6187">
                  <c:v>40318.0</c:v>
                </c:pt>
                <c:pt idx="6188">
                  <c:v>40316.0</c:v>
                </c:pt>
                <c:pt idx="6189">
                  <c:v>40303.0</c:v>
                </c:pt>
                <c:pt idx="6190">
                  <c:v>40304.0</c:v>
                </c:pt>
                <c:pt idx="6191">
                  <c:v>40305.0</c:v>
                </c:pt>
                <c:pt idx="6192">
                  <c:v>40331.0</c:v>
                </c:pt>
                <c:pt idx="6193">
                  <c:v>40332.0</c:v>
                </c:pt>
                <c:pt idx="6194">
                  <c:v>40300.0</c:v>
                </c:pt>
                <c:pt idx="6195">
                  <c:v>40316.0</c:v>
                </c:pt>
                <c:pt idx="6196">
                  <c:v>40325.0</c:v>
                </c:pt>
                <c:pt idx="6197">
                  <c:v>40415.0</c:v>
                </c:pt>
                <c:pt idx="6198">
                  <c:v>40367.0</c:v>
                </c:pt>
                <c:pt idx="6199">
                  <c:v>40415.0</c:v>
                </c:pt>
                <c:pt idx="6200">
                  <c:v>40415.0</c:v>
                </c:pt>
                <c:pt idx="6201">
                  <c:v>40304.0</c:v>
                </c:pt>
                <c:pt idx="6202">
                  <c:v>40315.0</c:v>
                </c:pt>
                <c:pt idx="6203">
                  <c:v>40316.0</c:v>
                </c:pt>
                <c:pt idx="6204">
                  <c:v>40338.0</c:v>
                </c:pt>
                <c:pt idx="6205">
                  <c:v>40415.0</c:v>
                </c:pt>
                <c:pt idx="6206">
                  <c:v>40241.0</c:v>
                </c:pt>
                <c:pt idx="6207">
                  <c:v>40241.0</c:v>
                </c:pt>
                <c:pt idx="6208">
                  <c:v>40241.0</c:v>
                </c:pt>
                <c:pt idx="6209">
                  <c:v>40241.0</c:v>
                </c:pt>
                <c:pt idx="6210">
                  <c:v>40241.0</c:v>
                </c:pt>
                <c:pt idx="6211">
                  <c:v>40241.0</c:v>
                </c:pt>
                <c:pt idx="6212">
                  <c:v>40433.0</c:v>
                </c:pt>
                <c:pt idx="6213">
                  <c:v>40415.0</c:v>
                </c:pt>
                <c:pt idx="6214">
                  <c:v>40434.0</c:v>
                </c:pt>
                <c:pt idx="6215">
                  <c:v>40275.0</c:v>
                </c:pt>
                <c:pt idx="6216">
                  <c:v>40157.0</c:v>
                </c:pt>
                <c:pt idx="6217">
                  <c:v>40256.0</c:v>
                </c:pt>
                <c:pt idx="6218">
                  <c:v>40256.0</c:v>
                </c:pt>
                <c:pt idx="6219">
                  <c:v>40256.0</c:v>
                </c:pt>
                <c:pt idx="6220">
                  <c:v>40256.0</c:v>
                </c:pt>
                <c:pt idx="6221">
                  <c:v>40256.0</c:v>
                </c:pt>
                <c:pt idx="6222">
                  <c:v>40256.0</c:v>
                </c:pt>
                <c:pt idx="6223">
                  <c:v>40256.0</c:v>
                </c:pt>
                <c:pt idx="6224">
                  <c:v>40256.0</c:v>
                </c:pt>
                <c:pt idx="6225">
                  <c:v>40266.0</c:v>
                </c:pt>
                <c:pt idx="6226">
                  <c:v>40266.0</c:v>
                </c:pt>
                <c:pt idx="6227">
                  <c:v>40256.0</c:v>
                </c:pt>
                <c:pt idx="6228">
                  <c:v>40256.0</c:v>
                </c:pt>
                <c:pt idx="6229">
                  <c:v>40256.0</c:v>
                </c:pt>
                <c:pt idx="6230">
                  <c:v>40256.0</c:v>
                </c:pt>
                <c:pt idx="6231">
                  <c:v>40256.0</c:v>
                </c:pt>
                <c:pt idx="6232">
                  <c:v>40265.0</c:v>
                </c:pt>
                <c:pt idx="6233">
                  <c:v>40157.0</c:v>
                </c:pt>
                <c:pt idx="6234">
                  <c:v>40256.0</c:v>
                </c:pt>
                <c:pt idx="6235">
                  <c:v>40275.0</c:v>
                </c:pt>
                <c:pt idx="6236">
                  <c:v>40275.0</c:v>
                </c:pt>
                <c:pt idx="6237">
                  <c:v>40275.0</c:v>
                </c:pt>
                <c:pt idx="6238">
                  <c:v>40275.0</c:v>
                </c:pt>
                <c:pt idx="6239">
                  <c:v>40275.0</c:v>
                </c:pt>
                <c:pt idx="6240">
                  <c:v>40275.0</c:v>
                </c:pt>
                <c:pt idx="6241">
                  <c:v>40253.0</c:v>
                </c:pt>
                <c:pt idx="6242">
                  <c:v>40407.0</c:v>
                </c:pt>
                <c:pt idx="6243">
                  <c:v>40315.0</c:v>
                </c:pt>
                <c:pt idx="6244">
                  <c:v>40295.0</c:v>
                </c:pt>
                <c:pt idx="6245">
                  <c:v>40295.0</c:v>
                </c:pt>
                <c:pt idx="6246">
                  <c:v>40295.0</c:v>
                </c:pt>
                <c:pt idx="6247">
                  <c:v>40174.0</c:v>
                </c:pt>
                <c:pt idx="6248">
                  <c:v>40349.0</c:v>
                </c:pt>
                <c:pt idx="6249">
                  <c:v>40357.0</c:v>
                </c:pt>
                <c:pt idx="6250">
                  <c:v>40396.0</c:v>
                </c:pt>
                <c:pt idx="6251">
                  <c:v>40398.0</c:v>
                </c:pt>
                <c:pt idx="6252">
                  <c:v>40231.0</c:v>
                </c:pt>
                <c:pt idx="6253">
                  <c:v>40225.0</c:v>
                </c:pt>
                <c:pt idx="6254">
                  <c:v>40232.0</c:v>
                </c:pt>
                <c:pt idx="6255">
                  <c:v>40294.0</c:v>
                </c:pt>
                <c:pt idx="6256">
                  <c:v>40246.0</c:v>
                </c:pt>
                <c:pt idx="6257">
                  <c:v>40283.0</c:v>
                </c:pt>
                <c:pt idx="6258">
                  <c:v>40284.0</c:v>
                </c:pt>
                <c:pt idx="6259">
                  <c:v>40282.0</c:v>
                </c:pt>
                <c:pt idx="6260">
                  <c:v>40292.0</c:v>
                </c:pt>
                <c:pt idx="6261">
                  <c:v>40338.0</c:v>
                </c:pt>
                <c:pt idx="6262">
                  <c:v>40255.0</c:v>
                </c:pt>
                <c:pt idx="6263">
                  <c:v>40332.0</c:v>
                </c:pt>
                <c:pt idx="6264">
                  <c:v>40332.0</c:v>
                </c:pt>
                <c:pt idx="6265">
                  <c:v>40332.0</c:v>
                </c:pt>
                <c:pt idx="6266">
                  <c:v>40372.0</c:v>
                </c:pt>
                <c:pt idx="6267">
                  <c:v>40401.0</c:v>
                </c:pt>
                <c:pt idx="6268">
                  <c:v>40401.0</c:v>
                </c:pt>
                <c:pt idx="6269">
                  <c:v>40264.0</c:v>
                </c:pt>
                <c:pt idx="6270">
                  <c:v>40392.0</c:v>
                </c:pt>
                <c:pt idx="6271">
                  <c:v>40311.0</c:v>
                </c:pt>
                <c:pt idx="6272">
                  <c:v>40311.0</c:v>
                </c:pt>
                <c:pt idx="6273">
                  <c:v>40311.0</c:v>
                </c:pt>
                <c:pt idx="6274">
                  <c:v>40311.0</c:v>
                </c:pt>
                <c:pt idx="6275">
                  <c:v>40311.0</c:v>
                </c:pt>
                <c:pt idx="6276">
                  <c:v>40311.0</c:v>
                </c:pt>
                <c:pt idx="6277">
                  <c:v>40311.0</c:v>
                </c:pt>
                <c:pt idx="6278">
                  <c:v>40311.0</c:v>
                </c:pt>
                <c:pt idx="6279">
                  <c:v>40311.0</c:v>
                </c:pt>
                <c:pt idx="6280">
                  <c:v>40238.0</c:v>
                </c:pt>
                <c:pt idx="6281">
                  <c:v>40421.0</c:v>
                </c:pt>
                <c:pt idx="6282">
                  <c:v>40317.0</c:v>
                </c:pt>
                <c:pt idx="6283">
                  <c:v>40424.0</c:v>
                </c:pt>
                <c:pt idx="6284">
                  <c:v>40317.0</c:v>
                </c:pt>
                <c:pt idx="6285">
                  <c:v>40365.0</c:v>
                </c:pt>
                <c:pt idx="6286">
                  <c:v>40365.0</c:v>
                </c:pt>
                <c:pt idx="6287">
                  <c:v>40365.0</c:v>
                </c:pt>
                <c:pt idx="6288">
                  <c:v>40365.0</c:v>
                </c:pt>
                <c:pt idx="6289">
                  <c:v>40264.0</c:v>
                </c:pt>
                <c:pt idx="6290">
                  <c:v>40265.0</c:v>
                </c:pt>
                <c:pt idx="6291">
                  <c:v>40266.0</c:v>
                </c:pt>
                <c:pt idx="6292">
                  <c:v>40365.0</c:v>
                </c:pt>
                <c:pt idx="6293">
                  <c:v>40275.0</c:v>
                </c:pt>
                <c:pt idx="6294">
                  <c:v>40279.0</c:v>
                </c:pt>
                <c:pt idx="6295">
                  <c:v>40365.0</c:v>
                </c:pt>
                <c:pt idx="6296">
                  <c:v>40264.0</c:v>
                </c:pt>
                <c:pt idx="6297">
                  <c:v>40365.0</c:v>
                </c:pt>
                <c:pt idx="6298">
                  <c:v>40365.0</c:v>
                </c:pt>
                <c:pt idx="6299">
                  <c:v>40394.0</c:v>
                </c:pt>
                <c:pt idx="6300">
                  <c:v>40394.0</c:v>
                </c:pt>
                <c:pt idx="6301">
                  <c:v>40264.0</c:v>
                </c:pt>
                <c:pt idx="6302">
                  <c:v>40365.0</c:v>
                </c:pt>
                <c:pt idx="6303">
                  <c:v>40365.0</c:v>
                </c:pt>
                <c:pt idx="6304">
                  <c:v>40264.0</c:v>
                </c:pt>
                <c:pt idx="6305">
                  <c:v>40264.0</c:v>
                </c:pt>
                <c:pt idx="6306">
                  <c:v>40264.0</c:v>
                </c:pt>
                <c:pt idx="6307">
                  <c:v>40184.0</c:v>
                </c:pt>
                <c:pt idx="6308">
                  <c:v>40317.0</c:v>
                </c:pt>
                <c:pt idx="6309">
                  <c:v>40240.0</c:v>
                </c:pt>
                <c:pt idx="6310">
                  <c:v>40240.0</c:v>
                </c:pt>
                <c:pt idx="6311">
                  <c:v>40240.0</c:v>
                </c:pt>
                <c:pt idx="6312">
                  <c:v>40325.0</c:v>
                </c:pt>
                <c:pt idx="6313">
                  <c:v>40323.0</c:v>
                </c:pt>
                <c:pt idx="6314">
                  <c:v>40331.0</c:v>
                </c:pt>
                <c:pt idx="6315">
                  <c:v>40324.0</c:v>
                </c:pt>
                <c:pt idx="6316">
                  <c:v>40324.0</c:v>
                </c:pt>
                <c:pt idx="6317">
                  <c:v>40415.0</c:v>
                </c:pt>
                <c:pt idx="6318">
                  <c:v>40415.0</c:v>
                </c:pt>
                <c:pt idx="6319">
                  <c:v>40415.0</c:v>
                </c:pt>
                <c:pt idx="6320">
                  <c:v>40213.0</c:v>
                </c:pt>
                <c:pt idx="6321">
                  <c:v>40213.0</c:v>
                </c:pt>
                <c:pt idx="6322">
                  <c:v>40213.0</c:v>
                </c:pt>
                <c:pt idx="6323">
                  <c:v>40213.0</c:v>
                </c:pt>
                <c:pt idx="6324">
                  <c:v>40213.0</c:v>
                </c:pt>
                <c:pt idx="6325">
                  <c:v>40382.0</c:v>
                </c:pt>
                <c:pt idx="6326">
                  <c:v>40382.0</c:v>
                </c:pt>
                <c:pt idx="6327">
                  <c:v>40380.0</c:v>
                </c:pt>
                <c:pt idx="6328">
                  <c:v>40382.0</c:v>
                </c:pt>
                <c:pt idx="6329">
                  <c:v>40381.0</c:v>
                </c:pt>
                <c:pt idx="6330">
                  <c:v>40382.0</c:v>
                </c:pt>
                <c:pt idx="6331">
                  <c:v>40382.0</c:v>
                </c:pt>
                <c:pt idx="6332">
                  <c:v>40382.0</c:v>
                </c:pt>
                <c:pt idx="6333">
                  <c:v>40382.0</c:v>
                </c:pt>
                <c:pt idx="6334">
                  <c:v>40382.0</c:v>
                </c:pt>
                <c:pt idx="6335">
                  <c:v>40302.0</c:v>
                </c:pt>
                <c:pt idx="6336">
                  <c:v>40238.0</c:v>
                </c:pt>
                <c:pt idx="6337">
                  <c:v>40238.0</c:v>
                </c:pt>
                <c:pt idx="6338">
                  <c:v>40238.0</c:v>
                </c:pt>
                <c:pt idx="6339">
                  <c:v>40238.0</c:v>
                </c:pt>
                <c:pt idx="6340">
                  <c:v>40238.0</c:v>
                </c:pt>
                <c:pt idx="6341">
                  <c:v>40238.0</c:v>
                </c:pt>
                <c:pt idx="6342">
                  <c:v>40238.0</c:v>
                </c:pt>
                <c:pt idx="6343">
                  <c:v>40238.0</c:v>
                </c:pt>
                <c:pt idx="6344">
                  <c:v>40238.0</c:v>
                </c:pt>
                <c:pt idx="6345">
                  <c:v>40238.0</c:v>
                </c:pt>
                <c:pt idx="6346">
                  <c:v>40238.0</c:v>
                </c:pt>
                <c:pt idx="6347">
                  <c:v>40238.0</c:v>
                </c:pt>
                <c:pt idx="6348">
                  <c:v>40238.0</c:v>
                </c:pt>
                <c:pt idx="6349">
                  <c:v>40238.0</c:v>
                </c:pt>
                <c:pt idx="6350">
                  <c:v>40238.0</c:v>
                </c:pt>
                <c:pt idx="6351">
                  <c:v>40238.0</c:v>
                </c:pt>
                <c:pt idx="6352">
                  <c:v>40238.0</c:v>
                </c:pt>
                <c:pt idx="6353">
                  <c:v>40238.0</c:v>
                </c:pt>
                <c:pt idx="6354">
                  <c:v>40238.0</c:v>
                </c:pt>
                <c:pt idx="6355">
                  <c:v>40238.0</c:v>
                </c:pt>
                <c:pt idx="6356">
                  <c:v>40238.0</c:v>
                </c:pt>
                <c:pt idx="6357">
                  <c:v>40238.0</c:v>
                </c:pt>
                <c:pt idx="6358">
                  <c:v>40238.0</c:v>
                </c:pt>
                <c:pt idx="6359">
                  <c:v>40238.0</c:v>
                </c:pt>
                <c:pt idx="6360">
                  <c:v>40238.0</c:v>
                </c:pt>
                <c:pt idx="6361">
                  <c:v>40238.0</c:v>
                </c:pt>
                <c:pt idx="6362">
                  <c:v>40238.0</c:v>
                </c:pt>
                <c:pt idx="6363">
                  <c:v>40238.0</c:v>
                </c:pt>
                <c:pt idx="6364">
                  <c:v>40238.0</c:v>
                </c:pt>
                <c:pt idx="6365">
                  <c:v>40238.0</c:v>
                </c:pt>
                <c:pt idx="6366">
                  <c:v>40238.0</c:v>
                </c:pt>
                <c:pt idx="6367">
                  <c:v>40238.0</c:v>
                </c:pt>
                <c:pt idx="6368">
                  <c:v>40238.0</c:v>
                </c:pt>
                <c:pt idx="6369">
                  <c:v>40238.0</c:v>
                </c:pt>
                <c:pt idx="6370">
                  <c:v>40238.0</c:v>
                </c:pt>
                <c:pt idx="6371">
                  <c:v>40238.0</c:v>
                </c:pt>
                <c:pt idx="6372">
                  <c:v>40238.0</c:v>
                </c:pt>
                <c:pt idx="6373">
                  <c:v>40238.0</c:v>
                </c:pt>
                <c:pt idx="6374">
                  <c:v>40238.0</c:v>
                </c:pt>
                <c:pt idx="6375">
                  <c:v>40238.0</c:v>
                </c:pt>
                <c:pt idx="6376">
                  <c:v>40238.0</c:v>
                </c:pt>
                <c:pt idx="6377">
                  <c:v>40238.0</c:v>
                </c:pt>
                <c:pt idx="6378">
                  <c:v>40238.0</c:v>
                </c:pt>
                <c:pt idx="6379">
                  <c:v>40238.0</c:v>
                </c:pt>
                <c:pt idx="6380">
                  <c:v>40238.0</c:v>
                </c:pt>
                <c:pt idx="6381">
                  <c:v>40238.0</c:v>
                </c:pt>
                <c:pt idx="6382">
                  <c:v>40238.0</c:v>
                </c:pt>
                <c:pt idx="6383">
                  <c:v>40238.0</c:v>
                </c:pt>
                <c:pt idx="6384">
                  <c:v>40238.0</c:v>
                </c:pt>
                <c:pt idx="6385">
                  <c:v>40238.0</c:v>
                </c:pt>
                <c:pt idx="6386">
                  <c:v>40238.0</c:v>
                </c:pt>
                <c:pt idx="6387">
                  <c:v>40238.0</c:v>
                </c:pt>
                <c:pt idx="6388">
                  <c:v>40238.0</c:v>
                </c:pt>
                <c:pt idx="6389">
                  <c:v>40238.0</c:v>
                </c:pt>
                <c:pt idx="6390">
                  <c:v>40238.0</c:v>
                </c:pt>
                <c:pt idx="6391">
                  <c:v>40238.0</c:v>
                </c:pt>
                <c:pt idx="6392">
                  <c:v>40238.0</c:v>
                </c:pt>
                <c:pt idx="6393">
                  <c:v>40238.0</c:v>
                </c:pt>
                <c:pt idx="6394">
                  <c:v>40238.0</c:v>
                </c:pt>
                <c:pt idx="6395">
                  <c:v>40238.0</c:v>
                </c:pt>
                <c:pt idx="6396">
                  <c:v>40238.0</c:v>
                </c:pt>
                <c:pt idx="6397">
                  <c:v>40238.0</c:v>
                </c:pt>
                <c:pt idx="6398">
                  <c:v>40238.0</c:v>
                </c:pt>
                <c:pt idx="6399">
                  <c:v>40238.0</c:v>
                </c:pt>
                <c:pt idx="6400">
                  <c:v>40238.0</c:v>
                </c:pt>
                <c:pt idx="6401">
                  <c:v>40238.0</c:v>
                </c:pt>
                <c:pt idx="6402">
                  <c:v>40238.0</c:v>
                </c:pt>
                <c:pt idx="6403">
                  <c:v>40238.0</c:v>
                </c:pt>
                <c:pt idx="6404">
                  <c:v>40238.0</c:v>
                </c:pt>
                <c:pt idx="6405">
                  <c:v>40238.0</c:v>
                </c:pt>
                <c:pt idx="6406">
                  <c:v>40238.0</c:v>
                </c:pt>
                <c:pt idx="6407">
                  <c:v>40238.0</c:v>
                </c:pt>
                <c:pt idx="6408">
                  <c:v>40238.0</c:v>
                </c:pt>
                <c:pt idx="6409">
                  <c:v>40238.0</c:v>
                </c:pt>
                <c:pt idx="6410">
                  <c:v>40238.0</c:v>
                </c:pt>
                <c:pt idx="6411">
                  <c:v>40238.0</c:v>
                </c:pt>
                <c:pt idx="6412">
                  <c:v>40238.0</c:v>
                </c:pt>
                <c:pt idx="6413">
                  <c:v>40238.0</c:v>
                </c:pt>
                <c:pt idx="6414">
                  <c:v>40238.0</c:v>
                </c:pt>
                <c:pt idx="6415">
                  <c:v>40238.0</c:v>
                </c:pt>
                <c:pt idx="6416">
                  <c:v>40238.0</c:v>
                </c:pt>
                <c:pt idx="6417">
                  <c:v>40238.0</c:v>
                </c:pt>
                <c:pt idx="6418">
                  <c:v>40238.0</c:v>
                </c:pt>
                <c:pt idx="6419">
                  <c:v>40238.0</c:v>
                </c:pt>
                <c:pt idx="6420">
                  <c:v>40238.0</c:v>
                </c:pt>
                <c:pt idx="6421">
                  <c:v>40238.0</c:v>
                </c:pt>
                <c:pt idx="6422">
                  <c:v>40238.0</c:v>
                </c:pt>
                <c:pt idx="6423">
                  <c:v>40238.0</c:v>
                </c:pt>
                <c:pt idx="6424">
                  <c:v>40238.0</c:v>
                </c:pt>
                <c:pt idx="6425">
                  <c:v>40238.0</c:v>
                </c:pt>
                <c:pt idx="6426">
                  <c:v>40238.0</c:v>
                </c:pt>
                <c:pt idx="6427">
                  <c:v>40238.0</c:v>
                </c:pt>
                <c:pt idx="6428">
                  <c:v>40238.0</c:v>
                </c:pt>
                <c:pt idx="6429">
                  <c:v>40238.0</c:v>
                </c:pt>
                <c:pt idx="6430">
                  <c:v>40238.0</c:v>
                </c:pt>
                <c:pt idx="6431">
                  <c:v>40238.0</c:v>
                </c:pt>
                <c:pt idx="6432">
                  <c:v>40213.0</c:v>
                </c:pt>
                <c:pt idx="6433">
                  <c:v>40212.0</c:v>
                </c:pt>
                <c:pt idx="6434">
                  <c:v>40213.0</c:v>
                </c:pt>
                <c:pt idx="6435">
                  <c:v>40213.0</c:v>
                </c:pt>
                <c:pt idx="6436">
                  <c:v>40212.0</c:v>
                </c:pt>
                <c:pt idx="6437">
                  <c:v>40213.0</c:v>
                </c:pt>
                <c:pt idx="6438">
                  <c:v>40213.0</c:v>
                </c:pt>
                <c:pt idx="6439">
                  <c:v>40213.0</c:v>
                </c:pt>
                <c:pt idx="6440">
                  <c:v>40213.0</c:v>
                </c:pt>
                <c:pt idx="6441">
                  <c:v>40213.0</c:v>
                </c:pt>
                <c:pt idx="6442">
                  <c:v>40418.0</c:v>
                </c:pt>
                <c:pt idx="6443">
                  <c:v>40420.0</c:v>
                </c:pt>
                <c:pt idx="6444">
                  <c:v>40426.0</c:v>
                </c:pt>
                <c:pt idx="6445">
                  <c:v>40427.0</c:v>
                </c:pt>
                <c:pt idx="6446">
                  <c:v>40428.0</c:v>
                </c:pt>
                <c:pt idx="6447">
                  <c:v>40418.0</c:v>
                </c:pt>
                <c:pt idx="6448">
                  <c:v>40420.0</c:v>
                </c:pt>
                <c:pt idx="6449">
                  <c:v>40427.0</c:v>
                </c:pt>
                <c:pt idx="6450">
                  <c:v>40428.0</c:v>
                </c:pt>
                <c:pt idx="6451">
                  <c:v>40154.0</c:v>
                </c:pt>
                <c:pt idx="6452">
                  <c:v>40381.0</c:v>
                </c:pt>
                <c:pt idx="6453">
                  <c:v>40381.0</c:v>
                </c:pt>
                <c:pt idx="6454">
                  <c:v>40381.0</c:v>
                </c:pt>
                <c:pt idx="6455">
                  <c:v>40381.0</c:v>
                </c:pt>
                <c:pt idx="6456">
                  <c:v>40381.0</c:v>
                </c:pt>
                <c:pt idx="6457">
                  <c:v>40281.0</c:v>
                </c:pt>
                <c:pt idx="6458">
                  <c:v>40381.0</c:v>
                </c:pt>
                <c:pt idx="6459">
                  <c:v>40281.0</c:v>
                </c:pt>
                <c:pt idx="6460">
                  <c:v>40381.0</c:v>
                </c:pt>
                <c:pt idx="6461">
                  <c:v>40381.0</c:v>
                </c:pt>
                <c:pt idx="6462">
                  <c:v>40420.0</c:v>
                </c:pt>
                <c:pt idx="6463">
                  <c:v>40421.0</c:v>
                </c:pt>
                <c:pt idx="6464">
                  <c:v>40420.0</c:v>
                </c:pt>
                <c:pt idx="6465">
                  <c:v>40421.0</c:v>
                </c:pt>
                <c:pt idx="6466">
                  <c:v>40420.0</c:v>
                </c:pt>
                <c:pt idx="6467">
                  <c:v>40421.0</c:v>
                </c:pt>
                <c:pt idx="6468">
                  <c:v>40420.0</c:v>
                </c:pt>
                <c:pt idx="6469">
                  <c:v>40421.0</c:v>
                </c:pt>
                <c:pt idx="6470">
                  <c:v>40405.0</c:v>
                </c:pt>
                <c:pt idx="6471">
                  <c:v>40420.0</c:v>
                </c:pt>
                <c:pt idx="6472">
                  <c:v>40421.0</c:v>
                </c:pt>
                <c:pt idx="6473">
                  <c:v>40420.0</c:v>
                </c:pt>
                <c:pt idx="6474">
                  <c:v>40421.0</c:v>
                </c:pt>
                <c:pt idx="6475">
                  <c:v>40420.0</c:v>
                </c:pt>
                <c:pt idx="6476">
                  <c:v>40421.0</c:v>
                </c:pt>
                <c:pt idx="6477">
                  <c:v>40420.0</c:v>
                </c:pt>
                <c:pt idx="6478">
                  <c:v>40421.0</c:v>
                </c:pt>
                <c:pt idx="6479">
                  <c:v>40420.0</c:v>
                </c:pt>
                <c:pt idx="6480">
                  <c:v>40421.0</c:v>
                </c:pt>
                <c:pt idx="6481">
                  <c:v>40420.0</c:v>
                </c:pt>
                <c:pt idx="6482">
                  <c:v>40421.0</c:v>
                </c:pt>
                <c:pt idx="6483">
                  <c:v>40420.0</c:v>
                </c:pt>
                <c:pt idx="6484">
                  <c:v>40421.0</c:v>
                </c:pt>
                <c:pt idx="6485">
                  <c:v>40420.0</c:v>
                </c:pt>
                <c:pt idx="6486">
                  <c:v>40421.0</c:v>
                </c:pt>
                <c:pt idx="6487">
                  <c:v>40317.0</c:v>
                </c:pt>
                <c:pt idx="6488">
                  <c:v>40317.0</c:v>
                </c:pt>
                <c:pt idx="6489">
                  <c:v>40317.0</c:v>
                </c:pt>
                <c:pt idx="6490">
                  <c:v>40317.0</c:v>
                </c:pt>
                <c:pt idx="6491">
                  <c:v>40317.0</c:v>
                </c:pt>
                <c:pt idx="6492">
                  <c:v>40317.0</c:v>
                </c:pt>
                <c:pt idx="6493">
                  <c:v>40317.0</c:v>
                </c:pt>
                <c:pt idx="6494">
                  <c:v>40317.0</c:v>
                </c:pt>
                <c:pt idx="6495">
                  <c:v>40317.0</c:v>
                </c:pt>
                <c:pt idx="6496">
                  <c:v>40317.0</c:v>
                </c:pt>
                <c:pt idx="6497">
                  <c:v>40317.0</c:v>
                </c:pt>
                <c:pt idx="6498">
                  <c:v>40317.0</c:v>
                </c:pt>
                <c:pt idx="6499">
                  <c:v>40317.0</c:v>
                </c:pt>
                <c:pt idx="6500">
                  <c:v>40317.0</c:v>
                </c:pt>
                <c:pt idx="6501">
                  <c:v>40317.0</c:v>
                </c:pt>
                <c:pt idx="6502">
                  <c:v>40317.0</c:v>
                </c:pt>
                <c:pt idx="6503">
                  <c:v>40317.0</c:v>
                </c:pt>
                <c:pt idx="6504">
                  <c:v>40317.0</c:v>
                </c:pt>
                <c:pt idx="6505">
                  <c:v>40317.0</c:v>
                </c:pt>
                <c:pt idx="6506">
                  <c:v>40284.0</c:v>
                </c:pt>
                <c:pt idx="6507">
                  <c:v>40285.0</c:v>
                </c:pt>
                <c:pt idx="6508">
                  <c:v>40284.0</c:v>
                </c:pt>
                <c:pt idx="6509">
                  <c:v>40285.0</c:v>
                </c:pt>
                <c:pt idx="6510">
                  <c:v>40284.0</c:v>
                </c:pt>
                <c:pt idx="6511">
                  <c:v>40285.0</c:v>
                </c:pt>
                <c:pt idx="6512">
                  <c:v>40284.0</c:v>
                </c:pt>
                <c:pt idx="6513">
                  <c:v>40285.0</c:v>
                </c:pt>
                <c:pt idx="6514">
                  <c:v>40284.0</c:v>
                </c:pt>
                <c:pt idx="6515">
                  <c:v>40285.0</c:v>
                </c:pt>
                <c:pt idx="6516">
                  <c:v>40284.0</c:v>
                </c:pt>
                <c:pt idx="6517">
                  <c:v>40285.0</c:v>
                </c:pt>
                <c:pt idx="6518">
                  <c:v>40284.0</c:v>
                </c:pt>
                <c:pt idx="6519">
                  <c:v>40285.0</c:v>
                </c:pt>
                <c:pt idx="6520">
                  <c:v>40284.0</c:v>
                </c:pt>
                <c:pt idx="6521">
                  <c:v>40285.0</c:v>
                </c:pt>
                <c:pt idx="6522">
                  <c:v>40429.0</c:v>
                </c:pt>
                <c:pt idx="6523">
                  <c:v>40429.0</c:v>
                </c:pt>
                <c:pt idx="6524">
                  <c:v>40429.0</c:v>
                </c:pt>
                <c:pt idx="6525">
                  <c:v>40429.0</c:v>
                </c:pt>
                <c:pt idx="6526">
                  <c:v>40429.0</c:v>
                </c:pt>
                <c:pt idx="6527">
                  <c:v>40429.0</c:v>
                </c:pt>
                <c:pt idx="6528">
                  <c:v>40429.0</c:v>
                </c:pt>
                <c:pt idx="6529">
                  <c:v>40429.0</c:v>
                </c:pt>
                <c:pt idx="6530">
                  <c:v>40429.0</c:v>
                </c:pt>
                <c:pt idx="6531">
                  <c:v>40429.0</c:v>
                </c:pt>
                <c:pt idx="6532">
                  <c:v>40429.0</c:v>
                </c:pt>
                <c:pt idx="6533">
                  <c:v>40429.0</c:v>
                </c:pt>
                <c:pt idx="6534">
                  <c:v>40429.0</c:v>
                </c:pt>
                <c:pt idx="6535">
                  <c:v>40429.0</c:v>
                </c:pt>
                <c:pt idx="6536">
                  <c:v>40429.0</c:v>
                </c:pt>
                <c:pt idx="6537">
                  <c:v>40429.0</c:v>
                </c:pt>
                <c:pt idx="6538">
                  <c:v>40429.0</c:v>
                </c:pt>
                <c:pt idx="6539">
                  <c:v>40429.0</c:v>
                </c:pt>
                <c:pt idx="6540">
                  <c:v>40429.0</c:v>
                </c:pt>
                <c:pt idx="6541">
                  <c:v>40429.0</c:v>
                </c:pt>
                <c:pt idx="6542">
                  <c:v>40429.0</c:v>
                </c:pt>
                <c:pt idx="6543">
                  <c:v>40429.0</c:v>
                </c:pt>
                <c:pt idx="6544">
                  <c:v>40429.0</c:v>
                </c:pt>
                <c:pt idx="6545">
                  <c:v>40429.0</c:v>
                </c:pt>
                <c:pt idx="6546">
                  <c:v>40429.0</c:v>
                </c:pt>
                <c:pt idx="6547">
                  <c:v>40429.0</c:v>
                </c:pt>
                <c:pt idx="6548">
                  <c:v>40429.0</c:v>
                </c:pt>
                <c:pt idx="6549">
                  <c:v>40429.0</c:v>
                </c:pt>
                <c:pt idx="6550">
                  <c:v>40429.0</c:v>
                </c:pt>
                <c:pt idx="6551">
                  <c:v>40429.0</c:v>
                </c:pt>
                <c:pt idx="6552">
                  <c:v>40429.0</c:v>
                </c:pt>
                <c:pt idx="6553">
                  <c:v>40429.0</c:v>
                </c:pt>
                <c:pt idx="6554">
                  <c:v>40429.0</c:v>
                </c:pt>
                <c:pt idx="6555">
                  <c:v>40429.0</c:v>
                </c:pt>
                <c:pt idx="6556">
                  <c:v>40429.0</c:v>
                </c:pt>
                <c:pt idx="6557">
                  <c:v>40429.0</c:v>
                </c:pt>
                <c:pt idx="6558">
                  <c:v>40429.0</c:v>
                </c:pt>
                <c:pt idx="6559">
                  <c:v>40429.0</c:v>
                </c:pt>
                <c:pt idx="6560">
                  <c:v>40429.0</c:v>
                </c:pt>
                <c:pt idx="6561">
                  <c:v>40429.0</c:v>
                </c:pt>
                <c:pt idx="6562">
                  <c:v>40429.0</c:v>
                </c:pt>
                <c:pt idx="6563">
                  <c:v>40429.0</c:v>
                </c:pt>
                <c:pt idx="6564">
                  <c:v>40429.0</c:v>
                </c:pt>
                <c:pt idx="6565">
                  <c:v>40429.0</c:v>
                </c:pt>
                <c:pt idx="6566">
                  <c:v>40429.0</c:v>
                </c:pt>
                <c:pt idx="6567">
                  <c:v>40429.0</c:v>
                </c:pt>
                <c:pt idx="6568">
                  <c:v>40429.0</c:v>
                </c:pt>
                <c:pt idx="6569">
                  <c:v>40429.0</c:v>
                </c:pt>
                <c:pt idx="6570">
                  <c:v>40429.0</c:v>
                </c:pt>
                <c:pt idx="6571">
                  <c:v>40429.0</c:v>
                </c:pt>
                <c:pt idx="6572">
                  <c:v>40367.0</c:v>
                </c:pt>
                <c:pt idx="6573">
                  <c:v>40367.0</c:v>
                </c:pt>
                <c:pt idx="6574">
                  <c:v>40367.0</c:v>
                </c:pt>
                <c:pt idx="6575">
                  <c:v>40367.0</c:v>
                </c:pt>
                <c:pt idx="6576">
                  <c:v>40367.0</c:v>
                </c:pt>
                <c:pt idx="6577">
                  <c:v>40367.0</c:v>
                </c:pt>
                <c:pt idx="6578">
                  <c:v>40367.0</c:v>
                </c:pt>
                <c:pt idx="6579">
                  <c:v>40367.0</c:v>
                </c:pt>
                <c:pt idx="6580">
                  <c:v>40367.0</c:v>
                </c:pt>
                <c:pt idx="6581">
                  <c:v>40367.0</c:v>
                </c:pt>
                <c:pt idx="6582">
                  <c:v>40367.0</c:v>
                </c:pt>
                <c:pt idx="6583">
                  <c:v>40367.0</c:v>
                </c:pt>
                <c:pt idx="6584">
                  <c:v>40367.0</c:v>
                </c:pt>
                <c:pt idx="6585">
                  <c:v>40367.0</c:v>
                </c:pt>
                <c:pt idx="6586">
                  <c:v>40367.0</c:v>
                </c:pt>
                <c:pt idx="6587">
                  <c:v>40367.0</c:v>
                </c:pt>
                <c:pt idx="6588">
                  <c:v>40269.0</c:v>
                </c:pt>
                <c:pt idx="6589">
                  <c:v>40163.0</c:v>
                </c:pt>
                <c:pt idx="6590">
                  <c:v>40163.0</c:v>
                </c:pt>
                <c:pt idx="6591">
                  <c:v>40163.0</c:v>
                </c:pt>
                <c:pt idx="6592">
                  <c:v>40163.0</c:v>
                </c:pt>
                <c:pt idx="6593">
                  <c:v>40163.0</c:v>
                </c:pt>
                <c:pt idx="6594">
                  <c:v>40163.0</c:v>
                </c:pt>
                <c:pt idx="6595">
                  <c:v>40163.0</c:v>
                </c:pt>
                <c:pt idx="6596">
                  <c:v>40163.0</c:v>
                </c:pt>
                <c:pt idx="6597">
                  <c:v>40163.0</c:v>
                </c:pt>
                <c:pt idx="6598">
                  <c:v>40163.0</c:v>
                </c:pt>
                <c:pt idx="6599">
                  <c:v>40163.0</c:v>
                </c:pt>
                <c:pt idx="6600">
                  <c:v>40163.0</c:v>
                </c:pt>
                <c:pt idx="6601">
                  <c:v>40163.0</c:v>
                </c:pt>
                <c:pt idx="6602">
                  <c:v>40312.0</c:v>
                </c:pt>
                <c:pt idx="6603">
                  <c:v>40312.0</c:v>
                </c:pt>
                <c:pt idx="6604">
                  <c:v>40415.0</c:v>
                </c:pt>
                <c:pt idx="6605">
                  <c:v>40415.0</c:v>
                </c:pt>
                <c:pt idx="6606">
                  <c:v>40415.0</c:v>
                </c:pt>
                <c:pt idx="6607">
                  <c:v>40173.0</c:v>
                </c:pt>
                <c:pt idx="6608">
                  <c:v>40173.0</c:v>
                </c:pt>
                <c:pt idx="6609">
                  <c:v>40173.0</c:v>
                </c:pt>
                <c:pt idx="6610">
                  <c:v>40173.0</c:v>
                </c:pt>
                <c:pt idx="6611">
                  <c:v>40269.0</c:v>
                </c:pt>
                <c:pt idx="6612">
                  <c:v>40269.0</c:v>
                </c:pt>
                <c:pt idx="6613">
                  <c:v>40269.0</c:v>
                </c:pt>
                <c:pt idx="6614">
                  <c:v>40269.0</c:v>
                </c:pt>
                <c:pt idx="6615">
                  <c:v>40269.0</c:v>
                </c:pt>
                <c:pt idx="6616">
                  <c:v>40269.0</c:v>
                </c:pt>
                <c:pt idx="6617">
                  <c:v>40269.0</c:v>
                </c:pt>
                <c:pt idx="6618">
                  <c:v>40269.0</c:v>
                </c:pt>
                <c:pt idx="6619">
                  <c:v>40238.0</c:v>
                </c:pt>
                <c:pt idx="6620">
                  <c:v>40238.0</c:v>
                </c:pt>
                <c:pt idx="6621">
                  <c:v>40238.0</c:v>
                </c:pt>
                <c:pt idx="6622">
                  <c:v>40238.0</c:v>
                </c:pt>
                <c:pt idx="6623">
                  <c:v>40238.0</c:v>
                </c:pt>
                <c:pt idx="6624">
                  <c:v>40238.0</c:v>
                </c:pt>
                <c:pt idx="6625">
                  <c:v>40238.0</c:v>
                </c:pt>
                <c:pt idx="6626">
                  <c:v>40238.0</c:v>
                </c:pt>
                <c:pt idx="6627">
                  <c:v>40245.0</c:v>
                </c:pt>
                <c:pt idx="6628">
                  <c:v>40238.0</c:v>
                </c:pt>
                <c:pt idx="6629">
                  <c:v>40238.0</c:v>
                </c:pt>
                <c:pt idx="6630">
                  <c:v>40238.0</c:v>
                </c:pt>
                <c:pt idx="6631">
                  <c:v>40238.0</c:v>
                </c:pt>
                <c:pt idx="6632">
                  <c:v>40238.0</c:v>
                </c:pt>
                <c:pt idx="6633">
                  <c:v>40238.0</c:v>
                </c:pt>
                <c:pt idx="6634">
                  <c:v>40238.0</c:v>
                </c:pt>
                <c:pt idx="6635">
                  <c:v>40238.0</c:v>
                </c:pt>
                <c:pt idx="6636">
                  <c:v>40238.0</c:v>
                </c:pt>
                <c:pt idx="6637">
                  <c:v>40238.0</c:v>
                </c:pt>
                <c:pt idx="6638">
                  <c:v>40238.0</c:v>
                </c:pt>
                <c:pt idx="6639">
                  <c:v>40238.0</c:v>
                </c:pt>
                <c:pt idx="6640">
                  <c:v>40238.0</c:v>
                </c:pt>
                <c:pt idx="6641">
                  <c:v>40238.0</c:v>
                </c:pt>
                <c:pt idx="6642">
                  <c:v>40312.0</c:v>
                </c:pt>
                <c:pt idx="6643">
                  <c:v>40277.0</c:v>
                </c:pt>
                <c:pt idx="6644">
                  <c:v>40277.0</c:v>
                </c:pt>
                <c:pt idx="6645">
                  <c:v>40277.0</c:v>
                </c:pt>
                <c:pt idx="6646">
                  <c:v>40249.0</c:v>
                </c:pt>
                <c:pt idx="6647">
                  <c:v>40263.0</c:v>
                </c:pt>
                <c:pt idx="6648">
                  <c:v>40269.0</c:v>
                </c:pt>
                <c:pt idx="6649">
                  <c:v>40249.0</c:v>
                </c:pt>
                <c:pt idx="6650">
                  <c:v>40263.0</c:v>
                </c:pt>
                <c:pt idx="6651">
                  <c:v>40269.0</c:v>
                </c:pt>
                <c:pt idx="6652">
                  <c:v>40249.0</c:v>
                </c:pt>
                <c:pt idx="6653">
                  <c:v>40263.0</c:v>
                </c:pt>
                <c:pt idx="6654">
                  <c:v>40269.0</c:v>
                </c:pt>
                <c:pt idx="6655">
                  <c:v>40282.0</c:v>
                </c:pt>
                <c:pt idx="6656">
                  <c:v>40282.0</c:v>
                </c:pt>
                <c:pt idx="6657">
                  <c:v>40282.0</c:v>
                </c:pt>
                <c:pt idx="6658">
                  <c:v>40249.0</c:v>
                </c:pt>
                <c:pt idx="6659">
                  <c:v>40249.0</c:v>
                </c:pt>
                <c:pt idx="6660">
                  <c:v>40249.0</c:v>
                </c:pt>
                <c:pt idx="6661">
                  <c:v>40367.0</c:v>
                </c:pt>
                <c:pt idx="6662">
                  <c:v>40372.0</c:v>
                </c:pt>
                <c:pt idx="6663">
                  <c:v>40292.0</c:v>
                </c:pt>
                <c:pt idx="6664">
                  <c:v>40338.0</c:v>
                </c:pt>
                <c:pt idx="6665">
                  <c:v>40372.0</c:v>
                </c:pt>
                <c:pt idx="6666">
                  <c:v>40374.0</c:v>
                </c:pt>
                <c:pt idx="6667">
                  <c:v>40255.0</c:v>
                </c:pt>
                <c:pt idx="6668">
                  <c:v>40374.0</c:v>
                </c:pt>
                <c:pt idx="6669">
                  <c:v>40332.0</c:v>
                </c:pt>
                <c:pt idx="6670">
                  <c:v>40332.0</c:v>
                </c:pt>
                <c:pt idx="6671">
                  <c:v>40332.0</c:v>
                </c:pt>
                <c:pt idx="6672">
                  <c:v>40332.0</c:v>
                </c:pt>
                <c:pt idx="6673">
                  <c:v>40382.0</c:v>
                </c:pt>
                <c:pt idx="6674">
                  <c:v>40332.0</c:v>
                </c:pt>
                <c:pt idx="6675">
                  <c:v>40332.0</c:v>
                </c:pt>
                <c:pt idx="6676">
                  <c:v>40332.0</c:v>
                </c:pt>
                <c:pt idx="6677">
                  <c:v>40332.0</c:v>
                </c:pt>
                <c:pt idx="6678">
                  <c:v>40332.0</c:v>
                </c:pt>
                <c:pt idx="6679">
                  <c:v>40353.0</c:v>
                </c:pt>
                <c:pt idx="6680">
                  <c:v>40322.0</c:v>
                </c:pt>
                <c:pt idx="6681">
                  <c:v>40234.0</c:v>
                </c:pt>
                <c:pt idx="6682">
                  <c:v>40235.0</c:v>
                </c:pt>
                <c:pt idx="6683">
                  <c:v>40234.0</c:v>
                </c:pt>
                <c:pt idx="6684">
                  <c:v>40325.0</c:v>
                </c:pt>
                <c:pt idx="6685">
                  <c:v>40292.0</c:v>
                </c:pt>
                <c:pt idx="6686">
                  <c:v>40301.0</c:v>
                </c:pt>
                <c:pt idx="6687">
                  <c:v>40313.0</c:v>
                </c:pt>
                <c:pt idx="6688">
                  <c:v>40318.0</c:v>
                </c:pt>
                <c:pt idx="6689">
                  <c:v>40325.0</c:v>
                </c:pt>
                <c:pt idx="6690">
                  <c:v>40366.0</c:v>
                </c:pt>
                <c:pt idx="6691">
                  <c:v>40224.0</c:v>
                </c:pt>
                <c:pt idx="6692">
                  <c:v>40227.0</c:v>
                </c:pt>
                <c:pt idx="6693">
                  <c:v>40296.0</c:v>
                </c:pt>
                <c:pt idx="6694">
                  <c:v>40238.0</c:v>
                </c:pt>
                <c:pt idx="6695">
                  <c:v>40238.0</c:v>
                </c:pt>
                <c:pt idx="6696">
                  <c:v>40379.0</c:v>
                </c:pt>
                <c:pt idx="6697">
                  <c:v>40233.0</c:v>
                </c:pt>
                <c:pt idx="6698">
                  <c:v>40331.0</c:v>
                </c:pt>
                <c:pt idx="6699">
                  <c:v>40331.0</c:v>
                </c:pt>
                <c:pt idx="6700">
                  <c:v>40323.0</c:v>
                </c:pt>
                <c:pt idx="6701">
                  <c:v>40295.0</c:v>
                </c:pt>
                <c:pt idx="6702">
                  <c:v>40303.0</c:v>
                </c:pt>
                <c:pt idx="6703">
                  <c:v>40225.0</c:v>
                </c:pt>
                <c:pt idx="6704">
                  <c:v>40163.0</c:v>
                </c:pt>
                <c:pt idx="6705">
                  <c:v>40163.0</c:v>
                </c:pt>
                <c:pt idx="6706">
                  <c:v>40163.0</c:v>
                </c:pt>
                <c:pt idx="6707">
                  <c:v>40163.0</c:v>
                </c:pt>
                <c:pt idx="6708">
                  <c:v>40163.0</c:v>
                </c:pt>
                <c:pt idx="6709">
                  <c:v>40163.0</c:v>
                </c:pt>
                <c:pt idx="6710">
                  <c:v>40163.0</c:v>
                </c:pt>
                <c:pt idx="6711">
                  <c:v>40163.0</c:v>
                </c:pt>
                <c:pt idx="6712">
                  <c:v>40163.0</c:v>
                </c:pt>
                <c:pt idx="6713">
                  <c:v>40163.0</c:v>
                </c:pt>
                <c:pt idx="6714">
                  <c:v>40163.0</c:v>
                </c:pt>
                <c:pt idx="6715">
                  <c:v>40163.0</c:v>
                </c:pt>
                <c:pt idx="6716">
                  <c:v>40163.0</c:v>
                </c:pt>
                <c:pt idx="6717">
                  <c:v>40163.0</c:v>
                </c:pt>
                <c:pt idx="6718">
                  <c:v>40163.0</c:v>
                </c:pt>
                <c:pt idx="6719">
                  <c:v>40163.0</c:v>
                </c:pt>
                <c:pt idx="6720">
                  <c:v>40163.0</c:v>
                </c:pt>
                <c:pt idx="6721">
                  <c:v>40163.0</c:v>
                </c:pt>
                <c:pt idx="6722">
                  <c:v>40407.0</c:v>
                </c:pt>
                <c:pt idx="6723">
                  <c:v>40434.0</c:v>
                </c:pt>
                <c:pt idx="6724">
                  <c:v>40407.0</c:v>
                </c:pt>
                <c:pt idx="6725">
                  <c:v>40434.0</c:v>
                </c:pt>
                <c:pt idx="6726">
                  <c:v>40407.0</c:v>
                </c:pt>
                <c:pt idx="6727">
                  <c:v>40434.0</c:v>
                </c:pt>
                <c:pt idx="6728">
                  <c:v>40407.0</c:v>
                </c:pt>
                <c:pt idx="6729">
                  <c:v>40434.0</c:v>
                </c:pt>
                <c:pt idx="6730">
                  <c:v>40407.0</c:v>
                </c:pt>
                <c:pt idx="6731">
                  <c:v>40434.0</c:v>
                </c:pt>
                <c:pt idx="6732">
                  <c:v>40407.0</c:v>
                </c:pt>
                <c:pt idx="6733">
                  <c:v>40434.0</c:v>
                </c:pt>
                <c:pt idx="6734">
                  <c:v>40407.0</c:v>
                </c:pt>
                <c:pt idx="6735">
                  <c:v>40434.0</c:v>
                </c:pt>
                <c:pt idx="6736">
                  <c:v>40407.0</c:v>
                </c:pt>
                <c:pt idx="6737">
                  <c:v>40434.0</c:v>
                </c:pt>
                <c:pt idx="6738">
                  <c:v>40163.0</c:v>
                </c:pt>
                <c:pt idx="6739">
                  <c:v>40163.0</c:v>
                </c:pt>
                <c:pt idx="6740">
                  <c:v>40260.0</c:v>
                </c:pt>
                <c:pt idx="6741">
                  <c:v>40315.0</c:v>
                </c:pt>
                <c:pt idx="6742">
                  <c:v>40315.0</c:v>
                </c:pt>
                <c:pt idx="6743">
                  <c:v>40163.0</c:v>
                </c:pt>
                <c:pt idx="6744">
                  <c:v>40163.0</c:v>
                </c:pt>
                <c:pt idx="6745">
                  <c:v>40163.0</c:v>
                </c:pt>
                <c:pt idx="6746">
                  <c:v>40163.0</c:v>
                </c:pt>
                <c:pt idx="6747">
                  <c:v>40163.0</c:v>
                </c:pt>
                <c:pt idx="6748">
                  <c:v>40163.0</c:v>
                </c:pt>
                <c:pt idx="6749">
                  <c:v>40163.0</c:v>
                </c:pt>
                <c:pt idx="6750">
                  <c:v>40163.0</c:v>
                </c:pt>
                <c:pt idx="6751">
                  <c:v>40163.0</c:v>
                </c:pt>
                <c:pt idx="6752">
                  <c:v>40382.0</c:v>
                </c:pt>
                <c:pt idx="6753">
                  <c:v>40387.0</c:v>
                </c:pt>
                <c:pt idx="6754">
                  <c:v>40288.0</c:v>
                </c:pt>
                <c:pt idx="6755">
                  <c:v>40163.0</c:v>
                </c:pt>
                <c:pt idx="6756">
                  <c:v>40269.0</c:v>
                </c:pt>
                <c:pt idx="6757">
                  <c:v>40238.0</c:v>
                </c:pt>
                <c:pt idx="6758">
                  <c:v>40324.0</c:v>
                </c:pt>
                <c:pt idx="6759">
                  <c:v>40269.0</c:v>
                </c:pt>
                <c:pt idx="6760">
                  <c:v>40238.0</c:v>
                </c:pt>
                <c:pt idx="6761">
                  <c:v>40324.0</c:v>
                </c:pt>
                <c:pt idx="6762">
                  <c:v>40238.0</c:v>
                </c:pt>
                <c:pt idx="6763">
                  <c:v>40324.0</c:v>
                </c:pt>
                <c:pt idx="6764">
                  <c:v>40269.0</c:v>
                </c:pt>
                <c:pt idx="6765">
                  <c:v>40238.0</c:v>
                </c:pt>
                <c:pt idx="6766">
                  <c:v>40324.0</c:v>
                </c:pt>
                <c:pt idx="6767">
                  <c:v>40269.0</c:v>
                </c:pt>
                <c:pt idx="6768">
                  <c:v>40424.0</c:v>
                </c:pt>
                <c:pt idx="6769">
                  <c:v>40238.0</c:v>
                </c:pt>
                <c:pt idx="6770">
                  <c:v>40324.0</c:v>
                </c:pt>
                <c:pt idx="6771">
                  <c:v>40424.0</c:v>
                </c:pt>
                <c:pt idx="6772">
                  <c:v>40238.0</c:v>
                </c:pt>
                <c:pt idx="6773">
                  <c:v>40324.0</c:v>
                </c:pt>
                <c:pt idx="6774">
                  <c:v>40269.0</c:v>
                </c:pt>
                <c:pt idx="6775">
                  <c:v>40424.0</c:v>
                </c:pt>
                <c:pt idx="6776">
                  <c:v>40238.0</c:v>
                </c:pt>
                <c:pt idx="6777">
                  <c:v>40324.0</c:v>
                </c:pt>
                <c:pt idx="6778">
                  <c:v>40269.0</c:v>
                </c:pt>
                <c:pt idx="6779">
                  <c:v>40424.0</c:v>
                </c:pt>
                <c:pt idx="6780">
                  <c:v>40238.0</c:v>
                </c:pt>
                <c:pt idx="6781">
                  <c:v>40324.0</c:v>
                </c:pt>
                <c:pt idx="6782">
                  <c:v>40269.0</c:v>
                </c:pt>
                <c:pt idx="6783">
                  <c:v>40424.0</c:v>
                </c:pt>
                <c:pt idx="6784">
                  <c:v>40238.0</c:v>
                </c:pt>
                <c:pt idx="6785">
                  <c:v>40324.0</c:v>
                </c:pt>
                <c:pt idx="6786">
                  <c:v>40269.0</c:v>
                </c:pt>
                <c:pt idx="6787">
                  <c:v>40238.0</c:v>
                </c:pt>
                <c:pt idx="6788">
                  <c:v>40324.0</c:v>
                </c:pt>
                <c:pt idx="6789">
                  <c:v>40238.0</c:v>
                </c:pt>
                <c:pt idx="6790">
                  <c:v>40324.0</c:v>
                </c:pt>
                <c:pt idx="6791">
                  <c:v>40424.0</c:v>
                </c:pt>
                <c:pt idx="6792">
                  <c:v>40238.0</c:v>
                </c:pt>
                <c:pt idx="6793">
                  <c:v>40324.0</c:v>
                </c:pt>
                <c:pt idx="6794">
                  <c:v>40238.0</c:v>
                </c:pt>
                <c:pt idx="6795">
                  <c:v>40324.0</c:v>
                </c:pt>
                <c:pt idx="6796">
                  <c:v>40269.0</c:v>
                </c:pt>
                <c:pt idx="6797">
                  <c:v>40323.0</c:v>
                </c:pt>
                <c:pt idx="6798">
                  <c:v>40238.0</c:v>
                </c:pt>
                <c:pt idx="6799">
                  <c:v>40324.0</c:v>
                </c:pt>
                <c:pt idx="6800">
                  <c:v>40269.0</c:v>
                </c:pt>
                <c:pt idx="6801">
                  <c:v>40424.0</c:v>
                </c:pt>
                <c:pt idx="6802">
                  <c:v>40238.0</c:v>
                </c:pt>
                <c:pt idx="6803">
                  <c:v>40324.0</c:v>
                </c:pt>
                <c:pt idx="6804">
                  <c:v>40269.0</c:v>
                </c:pt>
                <c:pt idx="6805">
                  <c:v>40238.0</c:v>
                </c:pt>
                <c:pt idx="6806">
                  <c:v>40324.0</c:v>
                </c:pt>
                <c:pt idx="6807">
                  <c:v>40269.0</c:v>
                </c:pt>
                <c:pt idx="6808">
                  <c:v>40238.0</c:v>
                </c:pt>
                <c:pt idx="6809">
                  <c:v>40324.0</c:v>
                </c:pt>
                <c:pt idx="6810">
                  <c:v>40269.0</c:v>
                </c:pt>
                <c:pt idx="6811">
                  <c:v>40424.0</c:v>
                </c:pt>
                <c:pt idx="6812">
                  <c:v>40238.0</c:v>
                </c:pt>
                <c:pt idx="6813">
                  <c:v>40324.0</c:v>
                </c:pt>
                <c:pt idx="6814">
                  <c:v>40269.0</c:v>
                </c:pt>
                <c:pt idx="6815">
                  <c:v>40424.0</c:v>
                </c:pt>
                <c:pt idx="6816">
                  <c:v>40238.0</c:v>
                </c:pt>
                <c:pt idx="6817">
                  <c:v>40324.0</c:v>
                </c:pt>
                <c:pt idx="6818">
                  <c:v>40269.0</c:v>
                </c:pt>
                <c:pt idx="6819">
                  <c:v>40424.0</c:v>
                </c:pt>
                <c:pt idx="6820">
                  <c:v>40238.0</c:v>
                </c:pt>
                <c:pt idx="6821">
                  <c:v>40324.0</c:v>
                </c:pt>
                <c:pt idx="6822">
                  <c:v>40269.0</c:v>
                </c:pt>
                <c:pt idx="6823">
                  <c:v>40238.0</c:v>
                </c:pt>
                <c:pt idx="6824">
                  <c:v>40324.0</c:v>
                </c:pt>
                <c:pt idx="6825">
                  <c:v>40238.0</c:v>
                </c:pt>
                <c:pt idx="6826">
                  <c:v>40324.0</c:v>
                </c:pt>
                <c:pt idx="6827">
                  <c:v>40269.0</c:v>
                </c:pt>
                <c:pt idx="6828">
                  <c:v>40238.0</c:v>
                </c:pt>
                <c:pt idx="6829">
                  <c:v>40324.0</c:v>
                </c:pt>
                <c:pt idx="6830">
                  <c:v>40269.0</c:v>
                </c:pt>
                <c:pt idx="6831">
                  <c:v>40238.0</c:v>
                </c:pt>
                <c:pt idx="6832">
                  <c:v>40324.0</c:v>
                </c:pt>
                <c:pt idx="6833">
                  <c:v>40238.0</c:v>
                </c:pt>
                <c:pt idx="6834">
                  <c:v>40324.0</c:v>
                </c:pt>
                <c:pt idx="6835">
                  <c:v>40238.0</c:v>
                </c:pt>
                <c:pt idx="6836">
                  <c:v>40324.0</c:v>
                </c:pt>
                <c:pt idx="6837">
                  <c:v>40269.0</c:v>
                </c:pt>
                <c:pt idx="6838">
                  <c:v>40349.0</c:v>
                </c:pt>
                <c:pt idx="6839">
                  <c:v>40238.0</c:v>
                </c:pt>
                <c:pt idx="6840">
                  <c:v>40324.0</c:v>
                </c:pt>
                <c:pt idx="6841">
                  <c:v>40269.0</c:v>
                </c:pt>
                <c:pt idx="6842">
                  <c:v>40238.0</c:v>
                </c:pt>
                <c:pt idx="6843">
                  <c:v>40324.0</c:v>
                </c:pt>
                <c:pt idx="6844">
                  <c:v>40324.0</c:v>
                </c:pt>
                <c:pt idx="6845">
                  <c:v>40269.0</c:v>
                </c:pt>
                <c:pt idx="6846">
                  <c:v>40238.0</c:v>
                </c:pt>
                <c:pt idx="6847">
                  <c:v>40269.0</c:v>
                </c:pt>
                <c:pt idx="6848">
                  <c:v>40349.0</c:v>
                </c:pt>
                <c:pt idx="6849">
                  <c:v>40238.0</c:v>
                </c:pt>
                <c:pt idx="6850">
                  <c:v>40269.0</c:v>
                </c:pt>
                <c:pt idx="6851">
                  <c:v>40238.0</c:v>
                </c:pt>
                <c:pt idx="6852">
                  <c:v>40269.0</c:v>
                </c:pt>
                <c:pt idx="6853">
                  <c:v>40349.0</c:v>
                </c:pt>
                <c:pt idx="6854">
                  <c:v>40238.0</c:v>
                </c:pt>
                <c:pt idx="6855">
                  <c:v>40324.0</c:v>
                </c:pt>
                <c:pt idx="6856">
                  <c:v>40269.0</c:v>
                </c:pt>
                <c:pt idx="6857">
                  <c:v>40238.0</c:v>
                </c:pt>
                <c:pt idx="6858">
                  <c:v>40324.0</c:v>
                </c:pt>
                <c:pt idx="6859">
                  <c:v>40269.0</c:v>
                </c:pt>
                <c:pt idx="6860">
                  <c:v>40238.0</c:v>
                </c:pt>
                <c:pt idx="6861">
                  <c:v>40324.0</c:v>
                </c:pt>
                <c:pt idx="6862">
                  <c:v>40269.0</c:v>
                </c:pt>
                <c:pt idx="6863">
                  <c:v>40238.0</c:v>
                </c:pt>
                <c:pt idx="6864">
                  <c:v>40324.0</c:v>
                </c:pt>
                <c:pt idx="6865">
                  <c:v>40349.0</c:v>
                </c:pt>
                <c:pt idx="6866">
                  <c:v>40238.0</c:v>
                </c:pt>
                <c:pt idx="6867">
                  <c:v>40238.0</c:v>
                </c:pt>
                <c:pt idx="6868">
                  <c:v>40324.0</c:v>
                </c:pt>
                <c:pt idx="6869">
                  <c:v>40238.0</c:v>
                </c:pt>
                <c:pt idx="6870">
                  <c:v>40324.0</c:v>
                </c:pt>
                <c:pt idx="6871">
                  <c:v>40324.0</c:v>
                </c:pt>
                <c:pt idx="6872">
                  <c:v>40349.0</c:v>
                </c:pt>
                <c:pt idx="6873">
                  <c:v>40238.0</c:v>
                </c:pt>
                <c:pt idx="6874">
                  <c:v>40324.0</c:v>
                </c:pt>
                <c:pt idx="6875">
                  <c:v>40238.0</c:v>
                </c:pt>
                <c:pt idx="6876">
                  <c:v>40324.0</c:v>
                </c:pt>
                <c:pt idx="6877">
                  <c:v>40238.0</c:v>
                </c:pt>
                <c:pt idx="6878">
                  <c:v>40324.0</c:v>
                </c:pt>
                <c:pt idx="6879">
                  <c:v>40324.0</c:v>
                </c:pt>
                <c:pt idx="6880">
                  <c:v>40163.0</c:v>
                </c:pt>
                <c:pt idx="6881">
                  <c:v>40311.0</c:v>
                </c:pt>
                <c:pt idx="6882">
                  <c:v>40311.0</c:v>
                </c:pt>
                <c:pt idx="6883">
                  <c:v>40311.0</c:v>
                </c:pt>
                <c:pt idx="6884">
                  <c:v>40311.0</c:v>
                </c:pt>
                <c:pt idx="6885">
                  <c:v>40311.0</c:v>
                </c:pt>
                <c:pt idx="6886">
                  <c:v>40311.0</c:v>
                </c:pt>
                <c:pt idx="6887">
                  <c:v>40311.0</c:v>
                </c:pt>
                <c:pt idx="6888">
                  <c:v>40311.0</c:v>
                </c:pt>
                <c:pt idx="6889">
                  <c:v>40311.0</c:v>
                </c:pt>
                <c:pt idx="6890">
                  <c:v>40324.0</c:v>
                </c:pt>
                <c:pt idx="6891">
                  <c:v>40236.0</c:v>
                </c:pt>
                <c:pt idx="6892">
                  <c:v>40238.0</c:v>
                </c:pt>
                <c:pt idx="6893">
                  <c:v>40310.0</c:v>
                </c:pt>
                <c:pt idx="6894">
                  <c:v>40313.0</c:v>
                </c:pt>
                <c:pt idx="6895">
                  <c:v>40240.0</c:v>
                </c:pt>
                <c:pt idx="6896">
                  <c:v>40249.0</c:v>
                </c:pt>
                <c:pt idx="6897">
                  <c:v>40275.0</c:v>
                </c:pt>
                <c:pt idx="6898">
                  <c:v>40288.0</c:v>
                </c:pt>
                <c:pt idx="6899">
                  <c:v>40302.0</c:v>
                </c:pt>
                <c:pt idx="6900">
                  <c:v>40379.0</c:v>
                </c:pt>
                <c:pt idx="6901">
                  <c:v>40260.0</c:v>
                </c:pt>
                <c:pt idx="6902">
                  <c:v>40260.0</c:v>
                </c:pt>
                <c:pt idx="6903">
                  <c:v>40260.0</c:v>
                </c:pt>
                <c:pt idx="6904">
                  <c:v>40260.0</c:v>
                </c:pt>
                <c:pt idx="6905">
                  <c:v>40260.0</c:v>
                </c:pt>
                <c:pt idx="6906">
                  <c:v>40260.0</c:v>
                </c:pt>
                <c:pt idx="6907">
                  <c:v>40260.0</c:v>
                </c:pt>
                <c:pt idx="6908">
                  <c:v>40260.0</c:v>
                </c:pt>
                <c:pt idx="6909">
                  <c:v>40260.0</c:v>
                </c:pt>
                <c:pt idx="6910">
                  <c:v>40260.0</c:v>
                </c:pt>
                <c:pt idx="6911">
                  <c:v>40260.0</c:v>
                </c:pt>
                <c:pt idx="6912">
                  <c:v>40260.0</c:v>
                </c:pt>
                <c:pt idx="6913">
                  <c:v>40349.0</c:v>
                </c:pt>
                <c:pt idx="6914">
                  <c:v>40372.0</c:v>
                </c:pt>
                <c:pt idx="6915">
                  <c:v>40398.0</c:v>
                </c:pt>
                <c:pt idx="6916">
                  <c:v>40260.0</c:v>
                </c:pt>
                <c:pt idx="6917">
                  <c:v>40372.0</c:v>
                </c:pt>
                <c:pt idx="6918">
                  <c:v>40398.0</c:v>
                </c:pt>
                <c:pt idx="6919">
                  <c:v>40260.0</c:v>
                </c:pt>
                <c:pt idx="6920">
                  <c:v>40260.0</c:v>
                </c:pt>
                <c:pt idx="6921">
                  <c:v>40260.0</c:v>
                </c:pt>
                <c:pt idx="6922">
                  <c:v>40260.0</c:v>
                </c:pt>
                <c:pt idx="6923">
                  <c:v>40260.0</c:v>
                </c:pt>
                <c:pt idx="6924">
                  <c:v>40260.0</c:v>
                </c:pt>
                <c:pt idx="6925">
                  <c:v>40260.0</c:v>
                </c:pt>
                <c:pt idx="6926">
                  <c:v>40260.0</c:v>
                </c:pt>
                <c:pt idx="6927">
                  <c:v>40317.0</c:v>
                </c:pt>
                <c:pt idx="6928">
                  <c:v>40320.0</c:v>
                </c:pt>
                <c:pt idx="6929">
                  <c:v>40321.0</c:v>
                </c:pt>
                <c:pt idx="6930">
                  <c:v>40324.0</c:v>
                </c:pt>
                <c:pt idx="6931">
                  <c:v>40326.0</c:v>
                </c:pt>
                <c:pt idx="6932">
                  <c:v>40232.0</c:v>
                </c:pt>
                <c:pt idx="6933">
                  <c:v>40231.0</c:v>
                </c:pt>
                <c:pt idx="6934">
                  <c:v>40232.0</c:v>
                </c:pt>
                <c:pt idx="6935">
                  <c:v>40225.0</c:v>
                </c:pt>
                <c:pt idx="6936">
                  <c:v>40231.0</c:v>
                </c:pt>
                <c:pt idx="6937">
                  <c:v>40232.0</c:v>
                </c:pt>
                <c:pt idx="6938">
                  <c:v>40311.0</c:v>
                </c:pt>
                <c:pt idx="6939">
                  <c:v>40322.0</c:v>
                </c:pt>
                <c:pt idx="6940">
                  <c:v>40294.0</c:v>
                </c:pt>
                <c:pt idx="6941">
                  <c:v>40294.0</c:v>
                </c:pt>
                <c:pt idx="6942">
                  <c:v>40238.0</c:v>
                </c:pt>
                <c:pt idx="6943">
                  <c:v>40324.0</c:v>
                </c:pt>
                <c:pt idx="6944">
                  <c:v>40238.0</c:v>
                </c:pt>
                <c:pt idx="6945">
                  <c:v>40324.0</c:v>
                </c:pt>
                <c:pt idx="6946">
                  <c:v>40238.0</c:v>
                </c:pt>
                <c:pt idx="6947">
                  <c:v>40324.0</c:v>
                </c:pt>
                <c:pt idx="6948">
                  <c:v>40238.0</c:v>
                </c:pt>
                <c:pt idx="6949">
                  <c:v>40324.0</c:v>
                </c:pt>
                <c:pt idx="6950">
                  <c:v>40238.0</c:v>
                </c:pt>
                <c:pt idx="6951">
                  <c:v>40324.0</c:v>
                </c:pt>
                <c:pt idx="6952">
                  <c:v>40238.0</c:v>
                </c:pt>
                <c:pt idx="6953">
                  <c:v>40324.0</c:v>
                </c:pt>
                <c:pt idx="6954">
                  <c:v>40324.0</c:v>
                </c:pt>
                <c:pt idx="6955">
                  <c:v>40238.0</c:v>
                </c:pt>
                <c:pt idx="6956">
                  <c:v>40324.0</c:v>
                </c:pt>
                <c:pt idx="6957">
                  <c:v>40238.0</c:v>
                </c:pt>
                <c:pt idx="6958">
                  <c:v>40324.0</c:v>
                </c:pt>
                <c:pt idx="6959">
                  <c:v>40238.0</c:v>
                </c:pt>
                <c:pt idx="6960">
                  <c:v>40324.0</c:v>
                </c:pt>
                <c:pt idx="6961">
                  <c:v>40238.0</c:v>
                </c:pt>
                <c:pt idx="6962">
                  <c:v>40324.0</c:v>
                </c:pt>
                <c:pt idx="6963">
                  <c:v>40148.0</c:v>
                </c:pt>
                <c:pt idx="6964">
                  <c:v>40164.0</c:v>
                </c:pt>
                <c:pt idx="6965">
                  <c:v>40224.0</c:v>
                </c:pt>
                <c:pt idx="6966">
                  <c:v>40225.0</c:v>
                </c:pt>
                <c:pt idx="6967">
                  <c:v>40253.0</c:v>
                </c:pt>
                <c:pt idx="6968">
                  <c:v>40257.0</c:v>
                </c:pt>
                <c:pt idx="6969">
                  <c:v>40275.0</c:v>
                </c:pt>
                <c:pt idx="6970">
                  <c:v>40277.0</c:v>
                </c:pt>
                <c:pt idx="6971">
                  <c:v>40287.0</c:v>
                </c:pt>
                <c:pt idx="6972">
                  <c:v>40301.0</c:v>
                </c:pt>
                <c:pt idx="6973">
                  <c:v>40308.0</c:v>
                </c:pt>
                <c:pt idx="6974">
                  <c:v>40315.0</c:v>
                </c:pt>
                <c:pt idx="6975">
                  <c:v>40319.0</c:v>
                </c:pt>
                <c:pt idx="6976">
                  <c:v>40424.0</c:v>
                </c:pt>
                <c:pt idx="6977">
                  <c:v>40424.0</c:v>
                </c:pt>
                <c:pt idx="6978">
                  <c:v>40424.0</c:v>
                </c:pt>
                <c:pt idx="6979">
                  <c:v>40424.0</c:v>
                </c:pt>
                <c:pt idx="6980">
                  <c:v>40424.0</c:v>
                </c:pt>
                <c:pt idx="6981">
                  <c:v>40424.0</c:v>
                </c:pt>
                <c:pt idx="6982">
                  <c:v>40424.0</c:v>
                </c:pt>
                <c:pt idx="6983">
                  <c:v>40424.0</c:v>
                </c:pt>
                <c:pt idx="6984">
                  <c:v>40424.0</c:v>
                </c:pt>
                <c:pt idx="6985">
                  <c:v>40424.0</c:v>
                </c:pt>
                <c:pt idx="6986">
                  <c:v>40244.0</c:v>
                </c:pt>
                <c:pt idx="6987">
                  <c:v>40254.0</c:v>
                </c:pt>
                <c:pt idx="6988">
                  <c:v>40278.0</c:v>
                </c:pt>
                <c:pt idx="6989">
                  <c:v>40296.0</c:v>
                </c:pt>
                <c:pt idx="6990">
                  <c:v>40424.0</c:v>
                </c:pt>
                <c:pt idx="6991">
                  <c:v>40231.0</c:v>
                </c:pt>
                <c:pt idx="6992">
                  <c:v>40241.0</c:v>
                </c:pt>
                <c:pt idx="6993">
                  <c:v>40242.0</c:v>
                </c:pt>
                <c:pt idx="6994">
                  <c:v>40243.0</c:v>
                </c:pt>
                <c:pt idx="6995">
                  <c:v>40275.0</c:v>
                </c:pt>
                <c:pt idx="6996">
                  <c:v>40314.0</c:v>
                </c:pt>
                <c:pt idx="6997">
                  <c:v>40413.0</c:v>
                </c:pt>
                <c:pt idx="6998">
                  <c:v>40417.0</c:v>
                </c:pt>
                <c:pt idx="6999">
                  <c:v>40422.0</c:v>
                </c:pt>
                <c:pt idx="7000">
                  <c:v>40424.0</c:v>
                </c:pt>
                <c:pt idx="7001">
                  <c:v>40424.0</c:v>
                </c:pt>
                <c:pt idx="7002">
                  <c:v>40424.0</c:v>
                </c:pt>
                <c:pt idx="7003">
                  <c:v>40252.0</c:v>
                </c:pt>
                <c:pt idx="7004">
                  <c:v>40308.0</c:v>
                </c:pt>
                <c:pt idx="7005">
                  <c:v>40424.0</c:v>
                </c:pt>
                <c:pt idx="7006">
                  <c:v>40424.0</c:v>
                </c:pt>
                <c:pt idx="7007">
                  <c:v>40424.0</c:v>
                </c:pt>
                <c:pt idx="7008">
                  <c:v>40229.0</c:v>
                </c:pt>
                <c:pt idx="7009">
                  <c:v>40231.0</c:v>
                </c:pt>
                <c:pt idx="7010">
                  <c:v>40295.0</c:v>
                </c:pt>
                <c:pt idx="7011">
                  <c:v>40305.0</c:v>
                </c:pt>
                <c:pt idx="7012">
                  <c:v>40312.0</c:v>
                </c:pt>
                <c:pt idx="7013">
                  <c:v>40319.0</c:v>
                </c:pt>
                <c:pt idx="7014">
                  <c:v>40320.0</c:v>
                </c:pt>
                <c:pt idx="7015">
                  <c:v>40325.0</c:v>
                </c:pt>
                <c:pt idx="7016">
                  <c:v>40282.0</c:v>
                </c:pt>
                <c:pt idx="7017">
                  <c:v>40261.0</c:v>
                </c:pt>
                <c:pt idx="7018">
                  <c:v>40261.0</c:v>
                </c:pt>
                <c:pt idx="7019">
                  <c:v>40261.0</c:v>
                </c:pt>
                <c:pt idx="7020">
                  <c:v>40261.0</c:v>
                </c:pt>
                <c:pt idx="7021">
                  <c:v>40261.0</c:v>
                </c:pt>
                <c:pt idx="7022">
                  <c:v>40261.0</c:v>
                </c:pt>
                <c:pt idx="7023">
                  <c:v>40261.0</c:v>
                </c:pt>
                <c:pt idx="7024">
                  <c:v>40261.0</c:v>
                </c:pt>
                <c:pt idx="7025">
                  <c:v>40261.0</c:v>
                </c:pt>
                <c:pt idx="7026">
                  <c:v>40261.0</c:v>
                </c:pt>
                <c:pt idx="7027">
                  <c:v>40261.0</c:v>
                </c:pt>
                <c:pt idx="7028">
                  <c:v>40261.0</c:v>
                </c:pt>
                <c:pt idx="7029">
                  <c:v>40261.0</c:v>
                </c:pt>
                <c:pt idx="7030">
                  <c:v>40261.0</c:v>
                </c:pt>
                <c:pt idx="7031">
                  <c:v>40261.0</c:v>
                </c:pt>
                <c:pt idx="7032">
                  <c:v>40261.0</c:v>
                </c:pt>
                <c:pt idx="7033">
                  <c:v>40261.0</c:v>
                </c:pt>
                <c:pt idx="7034">
                  <c:v>40261.0</c:v>
                </c:pt>
                <c:pt idx="7035">
                  <c:v>40261.0</c:v>
                </c:pt>
                <c:pt idx="7036">
                  <c:v>40261.0</c:v>
                </c:pt>
                <c:pt idx="7037">
                  <c:v>40261.0</c:v>
                </c:pt>
                <c:pt idx="7038">
                  <c:v>40261.0</c:v>
                </c:pt>
                <c:pt idx="7039">
                  <c:v>40261.0</c:v>
                </c:pt>
                <c:pt idx="7040">
                  <c:v>40261.0</c:v>
                </c:pt>
                <c:pt idx="7041">
                  <c:v>40238.0</c:v>
                </c:pt>
                <c:pt idx="7042">
                  <c:v>40324.0</c:v>
                </c:pt>
                <c:pt idx="7043">
                  <c:v>40324.0</c:v>
                </c:pt>
                <c:pt idx="7044">
                  <c:v>40238.0</c:v>
                </c:pt>
                <c:pt idx="7045">
                  <c:v>40324.0</c:v>
                </c:pt>
                <c:pt idx="7046">
                  <c:v>40324.0</c:v>
                </c:pt>
                <c:pt idx="7047">
                  <c:v>40238.0</c:v>
                </c:pt>
                <c:pt idx="7048">
                  <c:v>40324.0</c:v>
                </c:pt>
                <c:pt idx="7049">
                  <c:v>40238.0</c:v>
                </c:pt>
                <c:pt idx="7050">
                  <c:v>40238.0</c:v>
                </c:pt>
                <c:pt idx="7051">
                  <c:v>40324.0</c:v>
                </c:pt>
                <c:pt idx="7052">
                  <c:v>40323.0</c:v>
                </c:pt>
                <c:pt idx="7053">
                  <c:v>40238.0</c:v>
                </c:pt>
                <c:pt idx="7054">
                  <c:v>40324.0</c:v>
                </c:pt>
                <c:pt idx="7055">
                  <c:v>40238.0</c:v>
                </c:pt>
                <c:pt idx="7056">
                  <c:v>40324.0</c:v>
                </c:pt>
                <c:pt idx="7057">
                  <c:v>40238.0</c:v>
                </c:pt>
                <c:pt idx="7058">
                  <c:v>40324.0</c:v>
                </c:pt>
                <c:pt idx="7059">
                  <c:v>40324.0</c:v>
                </c:pt>
                <c:pt idx="7060">
                  <c:v>40238.0</c:v>
                </c:pt>
                <c:pt idx="7061">
                  <c:v>40324.0</c:v>
                </c:pt>
                <c:pt idx="7062">
                  <c:v>40238.0</c:v>
                </c:pt>
                <c:pt idx="7063">
                  <c:v>40324.0</c:v>
                </c:pt>
                <c:pt idx="7064">
                  <c:v>40269.0</c:v>
                </c:pt>
                <c:pt idx="7065">
                  <c:v>40238.0</c:v>
                </c:pt>
                <c:pt idx="7066">
                  <c:v>40324.0</c:v>
                </c:pt>
                <c:pt idx="7067">
                  <c:v>40269.0</c:v>
                </c:pt>
                <c:pt idx="7068">
                  <c:v>40238.0</c:v>
                </c:pt>
                <c:pt idx="7069">
                  <c:v>40324.0</c:v>
                </c:pt>
                <c:pt idx="7070">
                  <c:v>40372.0</c:v>
                </c:pt>
                <c:pt idx="7071">
                  <c:v>40372.0</c:v>
                </c:pt>
                <c:pt idx="7072">
                  <c:v>40401.0</c:v>
                </c:pt>
                <c:pt idx="7073">
                  <c:v>40401.0</c:v>
                </c:pt>
                <c:pt idx="7074">
                  <c:v>40401.0</c:v>
                </c:pt>
                <c:pt idx="7075">
                  <c:v>40361.0</c:v>
                </c:pt>
                <c:pt idx="7076">
                  <c:v>40384.0</c:v>
                </c:pt>
                <c:pt idx="7077">
                  <c:v>40395.0</c:v>
                </c:pt>
                <c:pt idx="7078">
                  <c:v>40359.0</c:v>
                </c:pt>
                <c:pt idx="7079">
                  <c:v>40430.0</c:v>
                </c:pt>
                <c:pt idx="7080">
                  <c:v>40430.0</c:v>
                </c:pt>
                <c:pt idx="7081">
                  <c:v>40430.0</c:v>
                </c:pt>
                <c:pt idx="7082">
                  <c:v>40430.0</c:v>
                </c:pt>
                <c:pt idx="7083">
                  <c:v>40259.0</c:v>
                </c:pt>
                <c:pt idx="7084">
                  <c:v>40259.0</c:v>
                </c:pt>
                <c:pt idx="7085">
                  <c:v>40259.0</c:v>
                </c:pt>
                <c:pt idx="7086">
                  <c:v>40259.0</c:v>
                </c:pt>
                <c:pt idx="7087">
                  <c:v>40361.0</c:v>
                </c:pt>
                <c:pt idx="7088">
                  <c:v>40395.0</c:v>
                </c:pt>
                <c:pt idx="7089">
                  <c:v>40359.0</c:v>
                </c:pt>
                <c:pt idx="7090">
                  <c:v>40430.0</c:v>
                </c:pt>
                <c:pt idx="7091">
                  <c:v>40430.0</c:v>
                </c:pt>
                <c:pt idx="7092">
                  <c:v>40430.0</c:v>
                </c:pt>
                <c:pt idx="7093">
                  <c:v>40430.0</c:v>
                </c:pt>
                <c:pt idx="7094">
                  <c:v>40359.0</c:v>
                </c:pt>
                <c:pt idx="7095">
                  <c:v>40361.0</c:v>
                </c:pt>
                <c:pt idx="7096">
                  <c:v>40384.0</c:v>
                </c:pt>
                <c:pt idx="7097">
                  <c:v>40395.0</c:v>
                </c:pt>
                <c:pt idx="7098">
                  <c:v>40359.0</c:v>
                </c:pt>
                <c:pt idx="7099">
                  <c:v>40361.0</c:v>
                </c:pt>
                <c:pt idx="7100">
                  <c:v>40384.0</c:v>
                </c:pt>
                <c:pt idx="7101">
                  <c:v>40395.0</c:v>
                </c:pt>
                <c:pt idx="7102">
                  <c:v>40359.0</c:v>
                </c:pt>
                <c:pt idx="7103">
                  <c:v>40361.0</c:v>
                </c:pt>
                <c:pt idx="7104">
                  <c:v>40384.0</c:v>
                </c:pt>
                <c:pt idx="7105">
                  <c:v>40395.0</c:v>
                </c:pt>
                <c:pt idx="7106">
                  <c:v>40359.0</c:v>
                </c:pt>
                <c:pt idx="7107">
                  <c:v>40361.0</c:v>
                </c:pt>
                <c:pt idx="7108">
                  <c:v>40384.0</c:v>
                </c:pt>
                <c:pt idx="7109">
                  <c:v>40395.0</c:v>
                </c:pt>
                <c:pt idx="7110">
                  <c:v>40359.0</c:v>
                </c:pt>
                <c:pt idx="7111">
                  <c:v>40361.0</c:v>
                </c:pt>
                <c:pt idx="7112">
                  <c:v>40395.0</c:v>
                </c:pt>
                <c:pt idx="7113">
                  <c:v>40359.0</c:v>
                </c:pt>
                <c:pt idx="7114">
                  <c:v>40361.0</c:v>
                </c:pt>
                <c:pt idx="7115">
                  <c:v>40395.0</c:v>
                </c:pt>
                <c:pt idx="7116">
                  <c:v>40359.0</c:v>
                </c:pt>
                <c:pt idx="7117">
                  <c:v>40361.0</c:v>
                </c:pt>
                <c:pt idx="7118">
                  <c:v>40395.0</c:v>
                </c:pt>
                <c:pt idx="7119">
                  <c:v>40359.0</c:v>
                </c:pt>
                <c:pt idx="7120">
                  <c:v>40361.0</c:v>
                </c:pt>
                <c:pt idx="7121">
                  <c:v>40395.0</c:v>
                </c:pt>
                <c:pt idx="7122">
                  <c:v>40359.0</c:v>
                </c:pt>
                <c:pt idx="7123">
                  <c:v>40361.0</c:v>
                </c:pt>
                <c:pt idx="7124">
                  <c:v>40384.0</c:v>
                </c:pt>
                <c:pt idx="7125">
                  <c:v>40395.0</c:v>
                </c:pt>
                <c:pt idx="7126">
                  <c:v>40359.0</c:v>
                </c:pt>
                <c:pt idx="7127">
                  <c:v>40361.0</c:v>
                </c:pt>
                <c:pt idx="7128">
                  <c:v>40384.0</c:v>
                </c:pt>
                <c:pt idx="7129">
                  <c:v>40395.0</c:v>
                </c:pt>
                <c:pt idx="7130">
                  <c:v>40359.0</c:v>
                </c:pt>
                <c:pt idx="7131">
                  <c:v>40361.0</c:v>
                </c:pt>
                <c:pt idx="7132">
                  <c:v>40384.0</c:v>
                </c:pt>
                <c:pt idx="7133">
                  <c:v>40392.0</c:v>
                </c:pt>
                <c:pt idx="7134">
                  <c:v>40395.0</c:v>
                </c:pt>
                <c:pt idx="7135">
                  <c:v>40359.0</c:v>
                </c:pt>
                <c:pt idx="7136">
                  <c:v>40361.0</c:v>
                </c:pt>
                <c:pt idx="7137">
                  <c:v>40384.0</c:v>
                </c:pt>
                <c:pt idx="7138">
                  <c:v>40395.0</c:v>
                </c:pt>
                <c:pt idx="7139">
                  <c:v>40359.0</c:v>
                </c:pt>
                <c:pt idx="7140">
                  <c:v>40395.0</c:v>
                </c:pt>
                <c:pt idx="7141">
                  <c:v>40359.0</c:v>
                </c:pt>
                <c:pt idx="7142">
                  <c:v>40395.0</c:v>
                </c:pt>
                <c:pt idx="7143">
                  <c:v>40359.0</c:v>
                </c:pt>
                <c:pt idx="7144">
                  <c:v>40395.0</c:v>
                </c:pt>
                <c:pt idx="7145">
                  <c:v>40359.0</c:v>
                </c:pt>
                <c:pt idx="7146">
                  <c:v>40395.0</c:v>
                </c:pt>
                <c:pt idx="7147">
                  <c:v>40311.0</c:v>
                </c:pt>
                <c:pt idx="7148">
                  <c:v>40325.0</c:v>
                </c:pt>
                <c:pt idx="7149">
                  <c:v>40325.0</c:v>
                </c:pt>
                <c:pt idx="7150">
                  <c:v>40421.0</c:v>
                </c:pt>
                <c:pt idx="7151">
                  <c:v>40279.0</c:v>
                </c:pt>
                <c:pt idx="7152">
                  <c:v>40280.0</c:v>
                </c:pt>
                <c:pt idx="7153">
                  <c:v>40288.0</c:v>
                </c:pt>
                <c:pt idx="7154">
                  <c:v>40308.0</c:v>
                </c:pt>
                <c:pt idx="7155">
                  <c:v>40310.0</c:v>
                </c:pt>
                <c:pt idx="7156">
                  <c:v>40321.0</c:v>
                </c:pt>
                <c:pt idx="7157">
                  <c:v>40322.0</c:v>
                </c:pt>
                <c:pt idx="7158">
                  <c:v>40323.0</c:v>
                </c:pt>
                <c:pt idx="7159">
                  <c:v>40386.0</c:v>
                </c:pt>
                <c:pt idx="7160">
                  <c:v>40421.0</c:v>
                </c:pt>
                <c:pt idx="7161">
                  <c:v>40260.0</c:v>
                </c:pt>
                <c:pt idx="7162">
                  <c:v>40260.0</c:v>
                </c:pt>
                <c:pt idx="7163">
                  <c:v>40260.0</c:v>
                </c:pt>
                <c:pt idx="7164">
                  <c:v>40260.0</c:v>
                </c:pt>
                <c:pt idx="7165">
                  <c:v>40260.0</c:v>
                </c:pt>
                <c:pt idx="7166">
                  <c:v>40260.0</c:v>
                </c:pt>
                <c:pt idx="7167">
                  <c:v>40260.0</c:v>
                </c:pt>
                <c:pt idx="7168">
                  <c:v>40421.0</c:v>
                </c:pt>
                <c:pt idx="7169">
                  <c:v>40334.0</c:v>
                </c:pt>
                <c:pt idx="7170">
                  <c:v>40234.0</c:v>
                </c:pt>
                <c:pt idx="7171">
                  <c:v>40268.0</c:v>
                </c:pt>
                <c:pt idx="7172">
                  <c:v>40322.0</c:v>
                </c:pt>
                <c:pt idx="7173">
                  <c:v>40332.0</c:v>
                </c:pt>
                <c:pt idx="7174">
                  <c:v>40322.0</c:v>
                </c:pt>
                <c:pt idx="7175">
                  <c:v>40332.0</c:v>
                </c:pt>
                <c:pt idx="7176">
                  <c:v>40322.0</c:v>
                </c:pt>
                <c:pt idx="7177">
                  <c:v>40332.0</c:v>
                </c:pt>
                <c:pt idx="7178">
                  <c:v>40366.0</c:v>
                </c:pt>
                <c:pt idx="7179">
                  <c:v>40238.0</c:v>
                </c:pt>
                <c:pt idx="7180">
                  <c:v>40238.0</c:v>
                </c:pt>
                <c:pt idx="7181">
                  <c:v>40238.0</c:v>
                </c:pt>
                <c:pt idx="7182">
                  <c:v>40238.0</c:v>
                </c:pt>
                <c:pt idx="7183">
                  <c:v>40238.0</c:v>
                </c:pt>
                <c:pt idx="7184">
                  <c:v>40396.0</c:v>
                </c:pt>
                <c:pt idx="7185">
                  <c:v>40396.0</c:v>
                </c:pt>
                <c:pt idx="7186">
                  <c:v>40362.0</c:v>
                </c:pt>
                <c:pt idx="7187">
                  <c:v>40394.0</c:v>
                </c:pt>
                <c:pt idx="7188">
                  <c:v>40394.0</c:v>
                </c:pt>
                <c:pt idx="7189">
                  <c:v>40394.0</c:v>
                </c:pt>
                <c:pt idx="7190">
                  <c:v>40156.0</c:v>
                </c:pt>
                <c:pt idx="7191">
                  <c:v>40400.0</c:v>
                </c:pt>
                <c:pt idx="7192">
                  <c:v>40400.0</c:v>
                </c:pt>
                <c:pt idx="7193">
                  <c:v>40400.0</c:v>
                </c:pt>
                <c:pt idx="7194">
                  <c:v>40400.0</c:v>
                </c:pt>
                <c:pt idx="7195">
                  <c:v>40394.0</c:v>
                </c:pt>
                <c:pt idx="7196">
                  <c:v>40400.0</c:v>
                </c:pt>
                <c:pt idx="7197">
                  <c:v>40400.0</c:v>
                </c:pt>
                <c:pt idx="7198">
                  <c:v>40400.0</c:v>
                </c:pt>
                <c:pt idx="7199">
                  <c:v>40400.0</c:v>
                </c:pt>
                <c:pt idx="7200">
                  <c:v>40387.0</c:v>
                </c:pt>
                <c:pt idx="7201">
                  <c:v>40387.0</c:v>
                </c:pt>
                <c:pt idx="7202">
                  <c:v>40387.0</c:v>
                </c:pt>
                <c:pt idx="7203">
                  <c:v>40387.0</c:v>
                </c:pt>
                <c:pt idx="7204">
                  <c:v>40394.0</c:v>
                </c:pt>
                <c:pt idx="7205">
                  <c:v>40389.0</c:v>
                </c:pt>
                <c:pt idx="7206">
                  <c:v>40389.0</c:v>
                </c:pt>
                <c:pt idx="7207">
                  <c:v>40389.0</c:v>
                </c:pt>
                <c:pt idx="7208">
                  <c:v>40389.0</c:v>
                </c:pt>
                <c:pt idx="7209">
                  <c:v>40394.0</c:v>
                </c:pt>
                <c:pt idx="7210">
                  <c:v>40394.0</c:v>
                </c:pt>
                <c:pt idx="7211">
                  <c:v>40420.0</c:v>
                </c:pt>
                <c:pt idx="7212">
                  <c:v>40421.0</c:v>
                </c:pt>
                <c:pt idx="7213">
                  <c:v>40420.0</c:v>
                </c:pt>
                <c:pt idx="7214">
                  <c:v>40421.0</c:v>
                </c:pt>
                <c:pt idx="7215">
                  <c:v>40420.0</c:v>
                </c:pt>
                <c:pt idx="7216">
                  <c:v>40421.0</c:v>
                </c:pt>
                <c:pt idx="7217">
                  <c:v>40420.0</c:v>
                </c:pt>
                <c:pt idx="7218">
                  <c:v>40421.0</c:v>
                </c:pt>
                <c:pt idx="7219">
                  <c:v>40420.0</c:v>
                </c:pt>
                <c:pt idx="7220">
                  <c:v>40421.0</c:v>
                </c:pt>
                <c:pt idx="7221">
                  <c:v>40394.0</c:v>
                </c:pt>
                <c:pt idx="7222">
                  <c:v>40155.0</c:v>
                </c:pt>
                <c:pt idx="7223">
                  <c:v>40394.0</c:v>
                </c:pt>
                <c:pt idx="7224">
                  <c:v>40370.0</c:v>
                </c:pt>
                <c:pt idx="7225">
                  <c:v>40422.0</c:v>
                </c:pt>
                <c:pt idx="7226">
                  <c:v>40422.0</c:v>
                </c:pt>
                <c:pt idx="7227">
                  <c:v>40422.0</c:v>
                </c:pt>
                <c:pt idx="7228">
                  <c:v>40422.0</c:v>
                </c:pt>
                <c:pt idx="7229">
                  <c:v>40317.0</c:v>
                </c:pt>
                <c:pt idx="7230">
                  <c:v>40317.0</c:v>
                </c:pt>
                <c:pt idx="7231">
                  <c:v>40317.0</c:v>
                </c:pt>
                <c:pt idx="7232">
                  <c:v>40317.0</c:v>
                </c:pt>
                <c:pt idx="7233">
                  <c:v>40394.0</c:v>
                </c:pt>
                <c:pt idx="7234">
                  <c:v>40394.0</c:v>
                </c:pt>
                <c:pt idx="7235">
                  <c:v>40311.0</c:v>
                </c:pt>
                <c:pt idx="7236">
                  <c:v>40311.0</c:v>
                </c:pt>
                <c:pt idx="7237">
                  <c:v>40311.0</c:v>
                </c:pt>
                <c:pt idx="7238">
                  <c:v>40311.0</c:v>
                </c:pt>
                <c:pt idx="7239">
                  <c:v>40394.0</c:v>
                </c:pt>
                <c:pt idx="7240">
                  <c:v>40357.0</c:v>
                </c:pt>
                <c:pt idx="7241">
                  <c:v>40357.0</c:v>
                </c:pt>
                <c:pt idx="7242">
                  <c:v>40357.0</c:v>
                </c:pt>
                <c:pt idx="7243">
                  <c:v>40357.0</c:v>
                </c:pt>
                <c:pt idx="7244">
                  <c:v>40413.0</c:v>
                </c:pt>
                <c:pt idx="7245">
                  <c:v>40237.0</c:v>
                </c:pt>
                <c:pt idx="7246">
                  <c:v>40413.0</c:v>
                </c:pt>
                <c:pt idx="7247">
                  <c:v>40394.0</c:v>
                </c:pt>
                <c:pt idx="7248">
                  <c:v>40429.0</c:v>
                </c:pt>
                <c:pt idx="7249">
                  <c:v>40429.0</c:v>
                </c:pt>
                <c:pt idx="7250">
                  <c:v>40429.0</c:v>
                </c:pt>
                <c:pt idx="7251">
                  <c:v>40429.0</c:v>
                </c:pt>
                <c:pt idx="7252">
                  <c:v>40429.0</c:v>
                </c:pt>
                <c:pt idx="7253">
                  <c:v>40429.0</c:v>
                </c:pt>
                <c:pt idx="7254">
                  <c:v>40429.0</c:v>
                </c:pt>
                <c:pt idx="7255">
                  <c:v>40394.0</c:v>
                </c:pt>
                <c:pt idx="7256">
                  <c:v>40429.0</c:v>
                </c:pt>
                <c:pt idx="7257">
                  <c:v>40429.0</c:v>
                </c:pt>
                <c:pt idx="7258">
                  <c:v>40412.0</c:v>
                </c:pt>
                <c:pt idx="7259">
                  <c:v>40412.0</c:v>
                </c:pt>
                <c:pt idx="7260">
                  <c:v>40412.0</c:v>
                </c:pt>
                <c:pt idx="7261">
                  <c:v>40394.0</c:v>
                </c:pt>
                <c:pt idx="7262">
                  <c:v>40303.0</c:v>
                </c:pt>
                <c:pt idx="7263">
                  <c:v>40303.0</c:v>
                </c:pt>
                <c:pt idx="7264">
                  <c:v>40303.0</c:v>
                </c:pt>
                <c:pt idx="7265">
                  <c:v>40303.0</c:v>
                </c:pt>
                <c:pt idx="7266">
                  <c:v>40394.0</c:v>
                </c:pt>
                <c:pt idx="7267">
                  <c:v>40162.0</c:v>
                </c:pt>
                <c:pt idx="7268">
                  <c:v>40394.0</c:v>
                </c:pt>
                <c:pt idx="7269">
                  <c:v>40228.0</c:v>
                </c:pt>
                <c:pt idx="7270">
                  <c:v>40228.0</c:v>
                </c:pt>
                <c:pt idx="7271">
                  <c:v>40260.0</c:v>
                </c:pt>
                <c:pt idx="7272">
                  <c:v>40226.0</c:v>
                </c:pt>
                <c:pt idx="7273">
                  <c:v>40228.0</c:v>
                </c:pt>
                <c:pt idx="7274">
                  <c:v>40237.0</c:v>
                </c:pt>
                <c:pt idx="7275">
                  <c:v>40260.0</c:v>
                </c:pt>
                <c:pt idx="7276">
                  <c:v>40228.0</c:v>
                </c:pt>
                <c:pt idx="7277">
                  <c:v>40260.0</c:v>
                </c:pt>
                <c:pt idx="7278">
                  <c:v>40228.0</c:v>
                </c:pt>
                <c:pt idx="7279">
                  <c:v>40237.0</c:v>
                </c:pt>
                <c:pt idx="7280">
                  <c:v>40260.0</c:v>
                </c:pt>
                <c:pt idx="7281">
                  <c:v>40260.0</c:v>
                </c:pt>
                <c:pt idx="7282">
                  <c:v>40226.0</c:v>
                </c:pt>
                <c:pt idx="7283">
                  <c:v>40260.0</c:v>
                </c:pt>
                <c:pt idx="7284">
                  <c:v>40260.0</c:v>
                </c:pt>
                <c:pt idx="7285">
                  <c:v>40170.0</c:v>
                </c:pt>
                <c:pt idx="7286">
                  <c:v>40260.0</c:v>
                </c:pt>
                <c:pt idx="7287">
                  <c:v>40170.0</c:v>
                </c:pt>
                <c:pt idx="7288">
                  <c:v>40170.0</c:v>
                </c:pt>
                <c:pt idx="7289">
                  <c:v>40170.0</c:v>
                </c:pt>
                <c:pt idx="7290">
                  <c:v>40260.0</c:v>
                </c:pt>
                <c:pt idx="7291">
                  <c:v>40260.0</c:v>
                </c:pt>
                <c:pt idx="7292">
                  <c:v>40260.0</c:v>
                </c:pt>
                <c:pt idx="7293">
                  <c:v>40226.0</c:v>
                </c:pt>
                <c:pt idx="7294">
                  <c:v>40260.0</c:v>
                </c:pt>
                <c:pt idx="7295">
                  <c:v>40260.0</c:v>
                </c:pt>
                <c:pt idx="7296">
                  <c:v>40260.0</c:v>
                </c:pt>
                <c:pt idx="7297">
                  <c:v>40260.0</c:v>
                </c:pt>
                <c:pt idx="7298">
                  <c:v>40260.0</c:v>
                </c:pt>
                <c:pt idx="7299">
                  <c:v>40260.0</c:v>
                </c:pt>
                <c:pt idx="7300">
                  <c:v>40260.0</c:v>
                </c:pt>
                <c:pt idx="7301">
                  <c:v>40260.0</c:v>
                </c:pt>
                <c:pt idx="7302">
                  <c:v>40260.0</c:v>
                </c:pt>
                <c:pt idx="7303">
                  <c:v>40260.0</c:v>
                </c:pt>
                <c:pt idx="7304">
                  <c:v>40260.0</c:v>
                </c:pt>
                <c:pt idx="7305">
                  <c:v>40170.0</c:v>
                </c:pt>
                <c:pt idx="7306">
                  <c:v>40260.0</c:v>
                </c:pt>
                <c:pt idx="7307">
                  <c:v>40260.0</c:v>
                </c:pt>
                <c:pt idx="7308">
                  <c:v>40260.0</c:v>
                </c:pt>
                <c:pt idx="7309">
                  <c:v>40260.0</c:v>
                </c:pt>
                <c:pt idx="7310">
                  <c:v>40423.0</c:v>
                </c:pt>
                <c:pt idx="7311">
                  <c:v>40423.0</c:v>
                </c:pt>
                <c:pt idx="7312">
                  <c:v>40170.0</c:v>
                </c:pt>
                <c:pt idx="7313">
                  <c:v>40170.0</c:v>
                </c:pt>
                <c:pt idx="7314">
                  <c:v>40170.0</c:v>
                </c:pt>
                <c:pt idx="7315">
                  <c:v>40170.0</c:v>
                </c:pt>
                <c:pt idx="7316">
                  <c:v>40170.0</c:v>
                </c:pt>
                <c:pt idx="7317">
                  <c:v>40394.0</c:v>
                </c:pt>
                <c:pt idx="7318">
                  <c:v>40171.0</c:v>
                </c:pt>
                <c:pt idx="7319">
                  <c:v>40171.0</c:v>
                </c:pt>
                <c:pt idx="7320">
                  <c:v>40171.0</c:v>
                </c:pt>
                <c:pt idx="7321">
                  <c:v>40171.0</c:v>
                </c:pt>
                <c:pt idx="7322">
                  <c:v>40171.0</c:v>
                </c:pt>
                <c:pt idx="7323">
                  <c:v>40171.0</c:v>
                </c:pt>
                <c:pt idx="7324">
                  <c:v>40171.0</c:v>
                </c:pt>
                <c:pt idx="7325">
                  <c:v>40171.0</c:v>
                </c:pt>
                <c:pt idx="7326">
                  <c:v>40171.0</c:v>
                </c:pt>
                <c:pt idx="7327">
                  <c:v>40171.0</c:v>
                </c:pt>
                <c:pt idx="7328">
                  <c:v>40171.0</c:v>
                </c:pt>
                <c:pt idx="7329">
                  <c:v>40170.0</c:v>
                </c:pt>
                <c:pt idx="7330">
                  <c:v>40170.0</c:v>
                </c:pt>
                <c:pt idx="7331">
                  <c:v>40170.0</c:v>
                </c:pt>
                <c:pt idx="7332">
                  <c:v>40170.0</c:v>
                </c:pt>
                <c:pt idx="7333">
                  <c:v>40170.0</c:v>
                </c:pt>
                <c:pt idx="7334">
                  <c:v>40170.0</c:v>
                </c:pt>
                <c:pt idx="7335">
                  <c:v>40424.0</c:v>
                </c:pt>
                <c:pt idx="7336">
                  <c:v>40325.0</c:v>
                </c:pt>
                <c:pt idx="7337">
                  <c:v>40424.0</c:v>
                </c:pt>
                <c:pt idx="7338">
                  <c:v>40424.0</c:v>
                </c:pt>
                <c:pt idx="7339">
                  <c:v>40424.0</c:v>
                </c:pt>
                <c:pt idx="7340">
                  <c:v>40370.0</c:v>
                </c:pt>
                <c:pt idx="7341">
                  <c:v>40394.0</c:v>
                </c:pt>
                <c:pt idx="7342">
                  <c:v>40382.0</c:v>
                </c:pt>
                <c:pt idx="7343">
                  <c:v>40278.0</c:v>
                </c:pt>
                <c:pt idx="7344">
                  <c:v>40292.0</c:v>
                </c:pt>
                <c:pt idx="7345">
                  <c:v>40305.0</c:v>
                </c:pt>
                <c:pt idx="7346">
                  <c:v>40316.0</c:v>
                </c:pt>
                <c:pt idx="7347">
                  <c:v>40325.0</c:v>
                </c:pt>
                <c:pt idx="7348">
                  <c:v>40366.0</c:v>
                </c:pt>
                <c:pt idx="7349">
                  <c:v>40369.0</c:v>
                </c:pt>
                <c:pt idx="7350">
                  <c:v>40253.0</c:v>
                </c:pt>
                <c:pt idx="7351">
                  <c:v>40359.0</c:v>
                </c:pt>
                <c:pt idx="7352">
                  <c:v>40361.0</c:v>
                </c:pt>
                <c:pt idx="7353">
                  <c:v>40384.0</c:v>
                </c:pt>
                <c:pt idx="7354">
                  <c:v>40395.0</c:v>
                </c:pt>
                <c:pt idx="7355">
                  <c:v>40359.0</c:v>
                </c:pt>
                <c:pt idx="7356">
                  <c:v>40361.0</c:v>
                </c:pt>
                <c:pt idx="7357">
                  <c:v>40384.0</c:v>
                </c:pt>
                <c:pt idx="7358">
                  <c:v>40395.0</c:v>
                </c:pt>
                <c:pt idx="7359">
                  <c:v>40359.0</c:v>
                </c:pt>
                <c:pt idx="7360">
                  <c:v>40361.0</c:v>
                </c:pt>
                <c:pt idx="7361">
                  <c:v>40395.0</c:v>
                </c:pt>
                <c:pt idx="7362">
                  <c:v>40226.0</c:v>
                </c:pt>
                <c:pt idx="7363">
                  <c:v>40226.0</c:v>
                </c:pt>
                <c:pt idx="7364">
                  <c:v>40226.0</c:v>
                </c:pt>
                <c:pt idx="7365">
                  <c:v>40226.0</c:v>
                </c:pt>
                <c:pt idx="7366">
                  <c:v>40359.0</c:v>
                </c:pt>
                <c:pt idx="7367">
                  <c:v>40361.0</c:v>
                </c:pt>
                <c:pt idx="7368">
                  <c:v>40395.0</c:v>
                </c:pt>
                <c:pt idx="7369">
                  <c:v>40418.0</c:v>
                </c:pt>
                <c:pt idx="7370">
                  <c:v>40181.0</c:v>
                </c:pt>
                <c:pt idx="7371">
                  <c:v>40181.0</c:v>
                </c:pt>
                <c:pt idx="7372">
                  <c:v>40322.0</c:v>
                </c:pt>
                <c:pt idx="7373">
                  <c:v>40359.0</c:v>
                </c:pt>
                <c:pt idx="7374">
                  <c:v>40322.0</c:v>
                </c:pt>
                <c:pt idx="7375">
                  <c:v>40359.0</c:v>
                </c:pt>
                <c:pt idx="7376">
                  <c:v>40361.0</c:v>
                </c:pt>
                <c:pt idx="7377">
                  <c:v>40395.0</c:v>
                </c:pt>
                <c:pt idx="7378">
                  <c:v>40323.0</c:v>
                </c:pt>
                <c:pt idx="7379">
                  <c:v>40381.0</c:v>
                </c:pt>
                <c:pt idx="7380">
                  <c:v>40317.0</c:v>
                </c:pt>
                <c:pt idx="7381">
                  <c:v>40317.0</c:v>
                </c:pt>
                <c:pt idx="7382">
                  <c:v>40317.0</c:v>
                </c:pt>
                <c:pt idx="7383">
                  <c:v>40430.0</c:v>
                </c:pt>
                <c:pt idx="7384">
                  <c:v>40317.0</c:v>
                </c:pt>
                <c:pt idx="7385">
                  <c:v>40317.0</c:v>
                </c:pt>
                <c:pt idx="7386">
                  <c:v>40322.0</c:v>
                </c:pt>
                <c:pt idx="7387">
                  <c:v>40317.0</c:v>
                </c:pt>
                <c:pt idx="7388">
                  <c:v>40317.0</c:v>
                </c:pt>
                <c:pt idx="7389">
                  <c:v>40317.0</c:v>
                </c:pt>
                <c:pt idx="7390">
                  <c:v>40317.0</c:v>
                </c:pt>
                <c:pt idx="7391">
                  <c:v>40196.0</c:v>
                </c:pt>
                <c:pt idx="7392">
                  <c:v>40269.0</c:v>
                </c:pt>
                <c:pt idx="7393">
                  <c:v>40349.0</c:v>
                </c:pt>
                <c:pt idx="7394">
                  <c:v>40238.0</c:v>
                </c:pt>
                <c:pt idx="7395">
                  <c:v>40269.0</c:v>
                </c:pt>
                <c:pt idx="7396">
                  <c:v>40324.0</c:v>
                </c:pt>
                <c:pt idx="7397">
                  <c:v>40227.0</c:v>
                </c:pt>
                <c:pt idx="7398">
                  <c:v>40276.0</c:v>
                </c:pt>
                <c:pt idx="7399">
                  <c:v>40227.0</c:v>
                </c:pt>
                <c:pt idx="7400">
                  <c:v>40227.0</c:v>
                </c:pt>
                <c:pt idx="7401">
                  <c:v>40276.0</c:v>
                </c:pt>
                <c:pt idx="7402">
                  <c:v>40227.0</c:v>
                </c:pt>
                <c:pt idx="7403">
                  <c:v>40254.0</c:v>
                </c:pt>
                <c:pt idx="7404">
                  <c:v>40276.0</c:v>
                </c:pt>
                <c:pt idx="7405">
                  <c:v>40276.0</c:v>
                </c:pt>
                <c:pt idx="7406">
                  <c:v>40276.0</c:v>
                </c:pt>
                <c:pt idx="7407">
                  <c:v>40394.0</c:v>
                </c:pt>
                <c:pt idx="7408">
                  <c:v>40394.0</c:v>
                </c:pt>
                <c:pt idx="7409">
                  <c:v>40410.0</c:v>
                </c:pt>
                <c:pt idx="7410">
                  <c:v>40394.0</c:v>
                </c:pt>
                <c:pt idx="7411">
                  <c:v>40394.0</c:v>
                </c:pt>
                <c:pt idx="7412">
                  <c:v>40385.0</c:v>
                </c:pt>
                <c:pt idx="7413">
                  <c:v>40385.0</c:v>
                </c:pt>
                <c:pt idx="7414">
                  <c:v>40385.0</c:v>
                </c:pt>
                <c:pt idx="7415">
                  <c:v>40385.0</c:v>
                </c:pt>
                <c:pt idx="7416">
                  <c:v>40385.0</c:v>
                </c:pt>
                <c:pt idx="7417">
                  <c:v>40385.0</c:v>
                </c:pt>
                <c:pt idx="7418">
                  <c:v>40385.0</c:v>
                </c:pt>
                <c:pt idx="7419">
                  <c:v>40385.0</c:v>
                </c:pt>
                <c:pt idx="7420">
                  <c:v>40315.0</c:v>
                </c:pt>
                <c:pt idx="7421">
                  <c:v>40347.0</c:v>
                </c:pt>
                <c:pt idx="7422">
                  <c:v>40360.0</c:v>
                </c:pt>
                <c:pt idx="7423">
                  <c:v>40367.0</c:v>
                </c:pt>
                <c:pt idx="7424">
                  <c:v>40379.0</c:v>
                </c:pt>
                <c:pt idx="7425">
                  <c:v>40397.0</c:v>
                </c:pt>
                <c:pt idx="7426">
                  <c:v>40400.0</c:v>
                </c:pt>
                <c:pt idx="7427">
                  <c:v>40423.0</c:v>
                </c:pt>
                <c:pt idx="7428">
                  <c:v>40425.0</c:v>
                </c:pt>
                <c:pt idx="7429">
                  <c:v>40429.0</c:v>
                </c:pt>
                <c:pt idx="7430">
                  <c:v>40430.0</c:v>
                </c:pt>
                <c:pt idx="7431">
                  <c:v>40274.0</c:v>
                </c:pt>
                <c:pt idx="7432">
                  <c:v>40290.0</c:v>
                </c:pt>
                <c:pt idx="7433">
                  <c:v>40325.0</c:v>
                </c:pt>
                <c:pt idx="7434">
                  <c:v>40366.0</c:v>
                </c:pt>
                <c:pt idx="7435">
                  <c:v>40373.0</c:v>
                </c:pt>
                <c:pt idx="7436">
                  <c:v>40379.0</c:v>
                </c:pt>
                <c:pt idx="7437">
                  <c:v>40381.0</c:v>
                </c:pt>
                <c:pt idx="7438">
                  <c:v>40397.0</c:v>
                </c:pt>
                <c:pt idx="7439">
                  <c:v>40423.0</c:v>
                </c:pt>
                <c:pt idx="7440">
                  <c:v>40425.0</c:v>
                </c:pt>
                <c:pt idx="7441">
                  <c:v>40430.0</c:v>
                </c:pt>
                <c:pt idx="7442">
                  <c:v>40394.0</c:v>
                </c:pt>
                <c:pt idx="7443">
                  <c:v>40353.0</c:v>
                </c:pt>
                <c:pt idx="7444">
                  <c:v>40358.0</c:v>
                </c:pt>
                <c:pt idx="7445">
                  <c:v>40422.0</c:v>
                </c:pt>
                <c:pt idx="7446">
                  <c:v>40358.0</c:v>
                </c:pt>
                <c:pt idx="7447">
                  <c:v>40422.0</c:v>
                </c:pt>
                <c:pt idx="7448">
                  <c:v>40359.0</c:v>
                </c:pt>
                <c:pt idx="7449">
                  <c:v>40420.0</c:v>
                </c:pt>
                <c:pt idx="7450">
                  <c:v>40269.0</c:v>
                </c:pt>
                <c:pt idx="7451">
                  <c:v>40359.0</c:v>
                </c:pt>
                <c:pt idx="7452">
                  <c:v>40420.0</c:v>
                </c:pt>
                <c:pt idx="7453">
                  <c:v>40379.0</c:v>
                </c:pt>
                <c:pt idx="7454">
                  <c:v>40385.0</c:v>
                </c:pt>
                <c:pt idx="7455">
                  <c:v>40381.0</c:v>
                </c:pt>
                <c:pt idx="7456">
                  <c:v>40298.0</c:v>
                </c:pt>
                <c:pt idx="7457">
                  <c:v>40309.0</c:v>
                </c:pt>
                <c:pt idx="7458">
                  <c:v>40310.0</c:v>
                </c:pt>
                <c:pt idx="7459">
                  <c:v>40315.0</c:v>
                </c:pt>
                <c:pt idx="7460">
                  <c:v>40318.0</c:v>
                </c:pt>
                <c:pt idx="7461">
                  <c:v>40336.0</c:v>
                </c:pt>
                <c:pt idx="7462">
                  <c:v>40342.0</c:v>
                </c:pt>
                <c:pt idx="7463">
                  <c:v>40368.0</c:v>
                </c:pt>
                <c:pt idx="7464">
                  <c:v>40372.0</c:v>
                </c:pt>
                <c:pt idx="7465">
                  <c:v>40373.0</c:v>
                </c:pt>
                <c:pt idx="7466">
                  <c:v>40377.0</c:v>
                </c:pt>
                <c:pt idx="7467">
                  <c:v>40381.0</c:v>
                </c:pt>
                <c:pt idx="7468">
                  <c:v>40283.0</c:v>
                </c:pt>
                <c:pt idx="7469">
                  <c:v>40285.0</c:v>
                </c:pt>
                <c:pt idx="7470">
                  <c:v>40325.0</c:v>
                </c:pt>
                <c:pt idx="7471">
                  <c:v>40420.0</c:v>
                </c:pt>
                <c:pt idx="7472">
                  <c:v>40252.0</c:v>
                </c:pt>
                <c:pt idx="7473">
                  <c:v>40276.0</c:v>
                </c:pt>
                <c:pt idx="7474">
                  <c:v>40224.0</c:v>
                </c:pt>
                <c:pt idx="7475">
                  <c:v>40227.0</c:v>
                </c:pt>
                <c:pt idx="7476">
                  <c:v>40276.0</c:v>
                </c:pt>
                <c:pt idx="7477">
                  <c:v>40288.0</c:v>
                </c:pt>
                <c:pt idx="7478">
                  <c:v>40295.0</c:v>
                </c:pt>
                <c:pt idx="7479">
                  <c:v>40296.0</c:v>
                </c:pt>
                <c:pt idx="7480">
                  <c:v>40276.0</c:v>
                </c:pt>
                <c:pt idx="7481">
                  <c:v>40276.0</c:v>
                </c:pt>
                <c:pt idx="7482">
                  <c:v>40269.0</c:v>
                </c:pt>
                <c:pt idx="7483">
                  <c:v>40413.0</c:v>
                </c:pt>
                <c:pt idx="7484">
                  <c:v>40421.0</c:v>
                </c:pt>
                <c:pt idx="7485">
                  <c:v>40431.0</c:v>
                </c:pt>
                <c:pt idx="7486">
                  <c:v>40269.0</c:v>
                </c:pt>
                <c:pt idx="7487">
                  <c:v>40269.0</c:v>
                </c:pt>
                <c:pt idx="7488">
                  <c:v>40395.0</c:v>
                </c:pt>
                <c:pt idx="7489">
                  <c:v>40269.0</c:v>
                </c:pt>
                <c:pt idx="7490">
                  <c:v>40349.0</c:v>
                </c:pt>
                <c:pt idx="7491">
                  <c:v>40269.0</c:v>
                </c:pt>
                <c:pt idx="7492">
                  <c:v>40269.0</c:v>
                </c:pt>
                <c:pt idx="7493">
                  <c:v>40349.0</c:v>
                </c:pt>
                <c:pt idx="7494">
                  <c:v>40269.0</c:v>
                </c:pt>
                <c:pt idx="7495">
                  <c:v>40349.0</c:v>
                </c:pt>
                <c:pt idx="7496">
                  <c:v>40269.0</c:v>
                </c:pt>
                <c:pt idx="7497">
                  <c:v>40401.0</c:v>
                </c:pt>
                <c:pt idx="7498">
                  <c:v>40349.0</c:v>
                </c:pt>
                <c:pt idx="7499">
                  <c:v>40269.0</c:v>
                </c:pt>
                <c:pt idx="7500">
                  <c:v>40269.0</c:v>
                </c:pt>
                <c:pt idx="7501">
                  <c:v>40349.0</c:v>
                </c:pt>
                <c:pt idx="7502">
                  <c:v>40269.0</c:v>
                </c:pt>
                <c:pt idx="7503">
                  <c:v>40269.0</c:v>
                </c:pt>
                <c:pt idx="7504">
                  <c:v>40269.0</c:v>
                </c:pt>
                <c:pt idx="7505">
                  <c:v>40269.0</c:v>
                </c:pt>
                <c:pt idx="7506">
                  <c:v>40269.0</c:v>
                </c:pt>
                <c:pt idx="7507">
                  <c:v>40269.0</c:v>
                </c:pt>
                <c:pt idx="7508">
                  <c:v>40269.0</c:v>
                </c:pt>
                <c:pt idx="7509">
                  <c:v>40269.0</c:v>
                </c:pt>
                <c:pt idx="7510">
                  <c:v>40269.0</c:v>
                </c:pt>
                <c:pt idx="7511">
                  <c:v>40269.0</c:v>
                </c:pt>
                <c:pt idx="7512">
                  <c:v>40269.0</c:v>
                </c:pt>
                <c:pt idx="7513">
                  <c:v>40269.0</c:v>
                </c:pt>
                <c:pt idx="7514">
                  <c:v>40269.0</c:v>
                </c:pt>
                <c:pt idx="7515">
                  <c:v>40269.0</c:v>
                </c:pt>
                <c:pt idx="7516">
                  <c:v>40269.0</c:v>
                </c:pt>
                <c:pt idx="7517">
                  <c:v>40269.0</c:v>
                </c:pt>
                <c:pt idx="7518">
                  <c:v>40269.0</c:v>
                </c:pt>
                <c:pt idx="7519">
                  <c:v>40269.0</c:v>
                </c:pt>
                <c:pt idx="7520">
                  <c:v>40269.0</c:v>
                </c:pt>
                <c:pt idx="7521">
                  <c:v>40269.0</c:v>
                </c:pt>
                <c:pt idx="7522">
                  <c:v>40269.0</c:v>
                </c:pt>
                <c:pt idx="7523">
                  <c:v>40323.0</c:v>
                </c:pt>
                <c:pt idx="7524">
                  <c:v>40324.0</c:v>
                </c:pt>
                <c:pt idx="7525">
                  <c:v>40269.0</c:v>
                </c:pt>
                <c:pt idx="7526">
                  <c:v>40349.0</c:v>
                </c:pt>
                <c:pt idx="7527">
                  <c:v>40269.0</c:v>
                </c:pt>
                <c:pt idx="7528">
                  <c:v>40269.0</c:v>
                </c:pt>
                <c:pt idx="7529">
                  <c:v>40349.0</c:v>
                </c:pt>
                <c:pt idx="7530">
                  <c:v>40269.0</c:v>
                </c:pt>
                <c:pt idx="7531">
                  <c:v>40269.0</c:v>
                </c:pt>
                <c:pt idx="7532">
                  <c:v>40349.0</c:v>
                </c:pt>
                <c:pt idx="7533">
                  <c:v>40269.0</c:v>
                </c:pt>
                <c:pt idx="7534">
                  <c:v>40269.0</c:v>
                </c:pt>
                <c:pt idx="7535">
                  <c:v>40269.0</c:v>
                </c:pt>
                <c:pt idx="7536">
                  <c:v>40269.0</c:v>
                </c:pt>
                <c:pt idx="7537">
                  <c:v>40269.0</c:v>
                </c:pt>
                <c:pt idx="7538">
                  <c:v>40349.0</c:v>
                </c:pt>
                <c:pt idx="7539">
                  <c:v>40269.0</c:v>
                </c:pt>
                <c:pt idx="7540">
                  <c:v>40269.0</c:v>
                </c:pt>
                <c:pt idx="7541">
                  <c:v>40349.0</c:v>
                </c:pt>
                <c:pt idx="7542">
                  <c:v>40269.0</c:v>
                </c:pt>
                <c:pt idx="7543">
                  <c:v>40269.0</c:v>
                </c:pt>
                <c:pt idx="7544">
                  <c:v>40349.0</c:v>
                </c:pt>
                <c:pt idx="7545">
                  <c:v>40269.0</c:v>
                </c:pt>
                <c:pt idx="7546">
                  <c:v>40269.0</c:v>
                </c:pt>
                <c:pt idx="7547">
                  <c:v>40349.0</c:v>
                </c:pt>
                <c:pt idx="7548">
                  <c:v>40269.0</c:v>
                </c:pt>
                <c:pt idx="7549">
                  <c:v>40238.0</c:v>
                </c:pt>
                <c:pt idx="7550">
                  <c:v>40269.0</c:v>
                </c:pt>
                <c:pt idx="7551">
                  <c:v>40324.0</c:v>
                </c:pt>
                <c:pt idx="7552">
                  <c:v>40349.0</c:v>
                </c:pt>
                <c:pt idx="7553">
                  <c:v>40324.0</c:v>
                </c:pt>
                <c:pt idx="7554">
                  <c:v>40424.0</c:v>
                </c:pt>
                <c:pt idx="7555">
                  <c:v>40266.0</c:v>
                </c:pt>
                <c:pt idx="7556">
                  <c:v>40311.0</c:v>
                </c:pt>
                <c:pt idx="7557">
                  <c:v>40311.0</c:v>
                </c:pt>
                <c:pt idx="7558">
                  <c:v>40311.0</c:v>
                </c:pt>
                <c:pt idx="7559">
                  <c:v>40311.0</c:v>
                </c:pt>
                <c:pt idx="7560">
                  <c:v>40311.0</c:v>
                </c:pt>
                <c:pt idx="7561">
                  <c:v>40311.0</c:v>
                </c:pt>
                <c:pt idx="7562">
                  <c:v>40311.0</c:v>
                </c:pt>
                <c:pt idx="7563">
                  <c:v>40266.0</c:v>
                </c:pt>
                <c:pt idx="7564">
                  <c:v>40308.0</c:v>
                </c:pt>
                <c:pt idx="7565">
                  <c:v>40311.0</c:v>
                </c:pt>
                <c:pt idx="7566">
                  <c:v>40430.0</c:v>
                </c:pt>
                <c:pt idx="7567">
                  <c:v>40430.0</c:v>
                </c:pt>
                <c:pt idx="7568">
                  <c:v>40430.0</c:v>
                </c:pt>
                <c:pt idx="7569">
                  <c:v>40372.0</c:v>
                </c:pt>
                <c:pt idx="7570">
                  <c:v>40368.0</c:v>
                </c:pt>
                <c:pt idx="7571">
                  <c:v>40385.0</c:v>
                </c:pt>
                <c:pt idx="7572">
                  <c:v>40371.0</c:v>
                </c:pt>
                <c:pt idx="7573">
                  <c:v>40371.0</c:v>
                </c:pt>
                <c:pt idx="7574">
                  <c:v>40385.0</c:v>
                </c:pt>
                <c:pt idx="7575">
                  <c:v>40386.0</c:v>
                </c:pt>
                <c:pt idx="7576">
                  <c:v>40410.0</c:v>
                </c:pt>
                <c:pt idx="7577">
                  <c:v>40385.0</c:v>
                </c:pt>
                <c:pt idx="7578">
                  <c:v>40368.0</c:v>
                </c:pt>
                <c:pt idx="7579">
                  <c:v>40385.0</c:v>
                </c:pt>
                <c:pt idx="7580">
                  <c:v>40421.0</c:v>
                </c:pt>
                <c:pt idx="7581">
                  <c:v>40421.0</c:v>
                </c:pt>
                <c:pt idx="7582">
                  <c:v>40377.0</c:v>
                </c:pt>
                <c:pt idx="7583">
                  <c:v>40403.0</c:v>
                </c:pt>
                <c:pt idx="7584">
                  <c:v>40377.0</c:v>
                </c:pt>
                <c:pt idx="7585">
                  <c:v>40403.0</c:v>
                </c:pt>
                <c:pt idx="7586">
                  <c:v>40422.0</c:v>
                </c:pt>
                <c:pt idx="7587">
                  <c:v>40422.0</c:v>
                </c:pt>
                <c:pt idx="7588">
                  <c:v>40290.0</c:v>
                </c:pt>
                <c:pt idx="7589">
                  <c:v>40291.0</c:v>
                </c:pt>
                <c:pt idx="7590">
                  <c:v>40290.0</c:v>
                </c:pt>
                <c:pt idx="7591">
                  <c:v>40266.0</c:v>
                </c:pt>
                <c:pt idx="7592">
                  <c:v>40268.0</c:v>
                </c:pt>
                <c:pt idx="7593">
                  <c:v>40377.0</c:v>
                </c:pt>
                <c:pt idx="7594">
                  <c:v>40265.0</c:v>
                </c:pt>
                <c:pt idx="7595">
                  <c:v>40266.0</c:v>
                </c:pt>
                <c:pt idx="7596">
                  <c:v>40267.0</c:v>
                </c:pt>
                <c:pt idx="7597">
                  <c:v>40268.0</c:v>
                </c:pt>
                <c:pt idx="7598">
                  <c:v>40430.0</c:v>
                </c:pt>
                <c:pt idx="7599">
                  <c:v>40297.0</c:v>
                </c:pt>
                <c:pt idx="7600">
                  <c:v>40266.0</c:v>
                </c:pt>
                <c:pt idx="7601">
                  <c:v>40268.0</c:v>
                </c:pt>
                <c:pt idx="7602">
                  <c:v>40268.0</c:v>
                </c:pt>
                <c:pt idx="7603">
                  <c:v>40380.0</c:v>
                </c:pt>
                <c:pt idx="7604">
                  <c:v>40270.0</c:v>
                </c:pt>
                <c:pt idx="7605">
                  <c:v>40275.0</c:v>
                </c:pt>
                <c:pt idx="7606">
                  <c:v>40276.0</c:v>
                </c:pt>
                <c:pt idx="7607">
                  <c:v>40279.0</c:v>
                </c:pt>
                <c:pt idx="7608">
                  <c:v>40280.0</c:v>
                </c:pt>
                <c:pt idx="7609">
                  <c:v>40281.0</c:v>
                </c:pt>
                <c:pt idx="7610">
                  <c:v>40283.0</c:v>
                </c:pt>
                <c:pt idx="7611">
                  <c:v>40284.0</c:v>
                </c:pt>
                <c:pt idx="7612">
                  <c:v>40287.0</c:v>
                </c:pt>
                <c:pt idx="7613">
                  <c:v>40288.0</c:v>
                </c:pt>
                <c:pt idx="7614">
                  <c:v>40289.0</c:v>
                </c:pt>
                <c:pt idx="7615">
                  <c:v>40291.0</c:v>
                </c:pt>
                <c:pt idx="7616">
                  <c:v>40292.0</c:v>
                </c:pt>
                <c:pt idx="7617">
                  <c:v>40293.0</c:v>
                </c:pt>
                <c:pt idx="7618">
                  <c:v>40294.0</c:v>
                </c:pt>
                <c:pt idx="7619">
                  <c:v>40295.0</c:v>
                </c:pt>
                <c:pt idx="7620">
                  <c:v>40296.0</c:v>
                </c:pt>
                <c:pt idx="7621">
                  <c:v>40298.0</c:v>
                </c:pt>
                <c:pt idx="7622">
                  <c:v>40302.0</c:v>
                </c:pt>
                <c:pt idx="7623">
                  <c:v>40305.0</c:v>
                </c:pt>
                <c:pt idx="7624">
                  <c:v>40309.0</c:v>
                </c:pt>
                <c:pt idx="7625">
                  <c:v>40312.0</c:v>
                </c:pt>
                <c:pt idx="7626">
                  <c:v>40315.0</c:v>
                </c:pt>
                <c:pt idx="7627">
                  <c:v>40316.0</c:v>
                </c:pt>
                <c:pt idx="7628">
                  <c:v>40317.0</c:v>
                </c:pt>
                <c:pt idx="7629">
                  <c:v>40330.0</c:v>
                </c:pt>
                <c:pt idx="7630">
                  <c:v>40294.0</c:v>
                </c:pt>
                <c:pt idx="7631">
                  <c:v>40294.0</c:v>
                </c:pt>
                <c:pt idx="7632">
                  <c:v>40294.0</c:v>
                </c:pt>
                <c:pt idx="7633">
                  <c:v>40294.0</c:v>
                </c:pt>
                <c:pt idx="7634">
                  <c:v>40217.0</c:v>
                </c:pt>
                <c:pt idx="7635">
                  <c:v>40325.0</c:v>
                </c:pt>
                <c:pt idx="7636">
                  <c:v>40354.0</c:v>
                </c:pt>
                <c:pt idx="7637">
                  <c:v>40383.0</c:v>
                </c:pt>
                <c:pt idx="7638">
                  <c:v>40331.0</c:v>
                </c:pt>
                <c:pt idx="7639">
                  <c:v>40333.0</c:v>
                </c:pt>
                <c:pt idx="7640">
                  <c:v>40216.0</c:v>
                </c:pt>
                <c:pt idx="7641">
                  <c:v>40185.0</c:v>
                </c:pt>
                <c:pt idx="7642">
                  <c:v>40185.0</c:v>
                </c:pt>
                <c:pt idx="7643">
                  <c:v>40330.0</c:v>
                </c:pt>
                <c:pt idx="7644">
                  <c:v>40330.0</c:v>
                </c:pt>
                <c:pt idx="7645">
                  <c:v>40312.0</c:v>
                </c:pt>
                <c:pt idx="7646">
                  <c:v>40316.0</c:v>
                </c:pt>
                <c:pt idx="7647">
                  <c:v>40330.0</c:v>
                </c:pt>
                <c:pt idx="7648">
                  <c:v>40162.0</c:v>
                </c:pt>
                <c:pt idx="7649">
                  <c:v>40330.0</c:v>
                </c:pt>
                <c:pt idx="7650">
                  <c:v>40434.0</c:v>
                </c:pt>
                <c:pt idx="7651">
                  <c:v>40425.0</c:v>
                </c:pt>
                <c:pt idx="7652">
                  <c:v>40434.0</c:v>
                </c:pt>
                <c:pt idx="7653">
                  <c:v>40260.0</c:v>
                </c:pt>
                <c:pt idx="7654">
                  <c:v>40185.0</c:v>
                </c:pt>
                <c:pt idx="7655">
                  <c:v>40185.0</c:v>
                </c:pt>
                <c:pt idx="7656">
                  <c:v>40347.0</c:v>
                </c:pt>
                <c:pt idx="7657">
                  <c:v>40430.0</c:v>
                </c:pt>
                <c:pt idx="7658">
                  <c:v>40430.0</c:v>
                </c:pt>
                <c:pt idx="7659">
                  <c:v>40207.0</c:v>
                </c:pt>
                <c:pt idx="7660">
                  <c:v>40220.0</c:v>
                </c:pt>
                <c:pt idx="7661">
                  <c:v>40233.0</c:v>
                </c:pt>
                <c:pt idx="7662">
                  <c:v>40276.0</c:v>
                </c:pt>
                <c:pt idx="7663">
                  <c:v>40378.0</c:v>
                </c:pt>
                <c:pt idx="7664">
                  <c:v>40156.0</c:v>
                </c:pt>
                <c:pt idx="7665">
                  <c:v>40220.0</c:v>
                </c:pt>
                <c:pt idx="7666">
                  <c:v>40233.0</c:v>
                </c:pt>
                <c:pt idx="7667">
                  <c:v>40276.0</c:v>
                </c:pt>
                <c:pt idx="7668">
                  <c:v>40320.0</c:v>
                </c:pt>
                <c:pt idx="7669">
                  <c:v>40350.0</c:v>
                </c:pt>
                <c:pt idx="7670">
                  <c:v>40171.0</c:v>
                </c:pt>
                <c:pt idx="7671">
                  <c:v>40171.0</c:v>
                </c:pt>
                <c:pt idx="7672">
                  <c:v>40395.0</c:v>
                </c:pt>
                <c:pt idx="7673">
                  <c:v>40395.0</c:v>
                </c:pt>
                <c:pt idx="7674">
                  <c:v>40171.0</c:v>
                </c:pt>
                <c:pt idx="7675">
                  <c:v>40331.0</c:v>
                </c:pt>
                <c:pt idx="7676">
                  <c:v>40394.0</c:v>
                </c:pt>
                <c:pt idx="7677">
                  <c:v>40171.0</c:v>
                </c:pt>
                <c:pt idx="7678">
                  <c:v>40171.0</c:v>
                </c:pt>
                <c:pt idx="7679">
                  <c:v>40373.0</c:v>
                </c:pt>
                <c:pt idx="7680">
                  <c:v>40254.0</c:v>
                </c:pt>
                <c:pt idx="7681">
                  <c:v>40393.0</c:v>
                </c:pt>
                <c:pt idx="7682">
                  <c:v>40393.0</c:v>
                </c:pt>
                <c:pt idx="7683">
                  <c:v>40386.0</c:v>
                </c:pt>
                <c:pt idx="7684">
                  <c:v>40392.0</c:v>
                </c:pt>
                <c:pt idx="7685">
                  <c:v>40396.0</c:v>
                </c:pt>
                <c:pt idx="7686">
                  <c:v>40400.0</c:v>
                </c:pt>
                <c:pt idx="7687">
                  <c:v>40401.0</c:v>
                </c:pt>
                <c:pt idx="7688">
                  <c:v>40314.0</c:v>
                </c:pt>
                <c:pt idx="7689">
                  <c:v>40332.0</c:v>
                </c:pt>
                <c:pt idx="7690">
                  <c:v>40405.0</c:v>
                </c:pt>
                <c:pt idx="7691">
                  <c:v>40216.0</c:v>
                </c:pt>
                <c:pt idx="7692">
                  <c:v>40303.0</c:v>
                </c:pt>
                <c:pt idx="7693">
                  <c:v>40249.0</c:v>
                </c:pt>
                <c:pt idx="7694">
                  <c:v>40257.0</c:v>
                </c:pt>
                <c:pt idx="7695">
                  <c:v>40290.0</c:v>
                </c:pt>
                <c:pt idx="7696">
                  <c:v>40297.0</c:v>
                </c:pt>
                <c:pt idx="7697">
                  <c:v>40303.0</c:v>
                </c:pt>
                <c:pt idx="7698">
                  <c:v>40318.0</c:v>
                </c:pt>
                <c:pt idx="7699">
                  <c:v>40405.0</c:v>
                </c:pt>
                <c:pt idx="7700">
                  <c:v>40291.0</c:v>
                </c:pt>
                <c:pt idx="7701">
                  <c:v>40296.0</c:v>
                </c:pt>
                <c:pt idx="7702">
                  <c:v>40304.0</c:v>
                </c:pt>
                <c:pt idx="7703">
                  <c:v>40305.0</c:v>
                </c:pt>
                <c:pt idx="7704">
                  <c:v>40312.0</c:v>
                </c:pt>
                <c:pt idx="7705">
                  <c:v>40405.0</c:v>
                </c:pt>
                <c:pt idx="7706">
                  <c:v>40297.0</c:v>
                </c:pt>
                <c:pt idx="7707">
                  <c:v>40405.0</c:v>
                </c:pt>
                <c:pt idx="7708">
                  <c:v>40190.0</c:v>
                </c:pt>
                <c:pt idx="7709">
                  <c:v>40207.0</c:v>
                </c:pt>
                <c:pt idx="7710">
                  <c:v>40304.0</c:v>
                </c:pt>
                <c:pt idx="7711">
                  <c:v>40317.0</c:v>
                </c:pt>
                <c:pt idx="7712">
                  <c:v>40405.0</c:v>
                </c:pt>
                <c:pt idx="7713">
                  <c:v>40233.0</c:v>
                </c:pt>
                <c:pt idx="7714">
                  <c:v>40237.0</c:v>
                </c:pt>
                <c:pt idx="7715">
                  <c:v>40309.0</c:v>
                </c:pt>
                <c:pt idx="7716">
                  <c:v>40310.0</c:v>
                </c:pt>
                <c:pt idx="7717">
                  <c:v>40311.0</c:v>
                </c:pt>
                <c:pt idx="7718">
                  <c:v>40312.0</c:v>
                </c:pt>
                <c:pt idx="7719">
                  <c:v>40332.0</c:v>
                </c:pt>
                <c:pt idx="7720">
                  <c:v>40207.0</c:v>
                </c:pt>
                <c:pt idx="7721">
                  <c:v>40331.0</c:v>
                </c:pt>
                <c:pt idx="7722">
                  <c:v>40256.0</c:v>
                </c:pt>
                <c:pt idx="7723">
                  <c:v>40290.0</c:v>
                </c:pt>
                <c:pt idx="7724">
                  <c:v>40356.0</c:v>
                </c:pt>
                <c:pt idx="7725">
                  <c:v>40246.0</c:v>
                </c:pt>
                <c:pt idx="7726">
                  <c:v>40258.0</c:v>
                </c:pt>
                <c:pt idx="7727">
                  <c:v>40315.0</c:v>
                </c:pt>
                <c:pt idx="7728">
                  <c:v>40397.0</c:v>
                </c:pt>
                <c:pt idx="7729">
                  <c:v>40404.0</c:v>
                </c:pt>
                <c:pt idx="7730">
                  <c:v>40405.0</c:v>
                </c:pt>
                <c:pt idx="7731">
                  <c:v>40207.0</c:v>
                </c:pt>
                <c:pt idx="7732">
                  <c:v>40276.0</c:v>
                </c:pt>
                <c:pt idx="7733">
                  <c:v>40277.0</c:v>
                </c:pt>
                <c:pt idx="7734">
                  <c:v>40254.0</c:v>
                </c:pt>
                <c:pt idx="7735">
                  <c:v>40254.0</c:v>
                </c:pt>
                <c:pt idx="7736">
                  <c:v>40171.0</c:v>
                </c:pt>
                <c:pt idx="7737">
                  <c:v>40219.0</c:v>
                </c:pt>
                <c:pt idx="7738">
                  <c:v>40171.0</c:v>
                </c:pt>
                <c:pt idx="7739">
                  <c:v>40171.0</c:v>
                </c:pt>
                <c:pt idx="7740">
                  <c:v>40171.0</c:v>
                </c:pt>
                <c:pt idx="7741">
                  <c:v>40171.0</c:v>
                </c:pt>
                <c:pt idx="7742">
                  <c:v>40171.0</c:v>
                </c:pt>
                <c:pt idx="7743">
                  <c:v>40171.0</c:v>
                </c:pt>
                <c:pt idx="7744">
                  <c:v>40171.0</c:v>
                </c:pt>
                <c:pt idx="7745">
                  <c:v>40171.0</c:v>
                </c:pt>
                <c:pt idx="7746">
                  <c:v>40171.0</c:v>
                </c:pt>
                <c:pt idx="7747">
                  <c:v>40171.0</c:v>
                </c:pt>
                <c:pt idx="7748">
                  <c:v>40171.0</c:v>
                </c:pt>
                <c:pt idx="7749">
                  <c:v>40171.0</c:v>
                </c:pt>
                <c:pt idx="7750">
                  <c:v>40171.0</c:v>
                </c:pt>
                <c:pt idx="7751">
                  <c:v>40113.0</c:v>
                </c:pt>
                <c:pt idx="7752">
                  <c:v>40120.0</c:v>
                </c:pt>
                <c:pt idx="7753">
                  <c:v>40129.0</c:v>
                </c:pt>
                <c:pt idx="7754">
                  <c:v>40130.0</c:v>
                </c:pt>
                <c:pt idx="7755">
                  <c:v>40131.0</c:v>
                </c:pt>
                <c:pt idx="7756">
                  <c:v>40148.0</c:v>
                </c:pt>
                <c:pt idx="7757">
                  <c:v>40386.0</c:v>
                </c:pt>
                <c:pt idx="7758">
                  <c:v>40386.0</c:v>
                </c:pt>
                <c:pt idx="7759">
                  <c:v>40386.0</c:v>
                </c:pt>
                <c:pt idx="7760">
                  <c:v>40386.0</c:v>
                </c:pt>
                <c:pt idx="7761">
                  <c:v>40248.0</c:v>
                </c:pt>
                <c:pt idx="7762">
                  <c:v>40207.0</c:v>
                </c:pt>
                <c:pt idx="7763">
                  <c:v>40248.0</c:v>
                </c:pt>
                <c:pt idx="7764">
                  <c:v>40378.0</c:v>
                </c:pt>
                <c:pt idx="7765">
                  <c:v>40248.0</c:v>
                </c:pt>
                <c:pt idx="7766">
                  <c:v>40248.0</c:v>
                </c:pt>
                <c:pt idx="7767">
                  <c:v>40386.0</c:v>
                </c:pt>
                <c:pt idx="7768">
                  <c:v>40386.0</c:v>
                </c:pt>
                <c:pt idx="7769">
                  <c:v>40386.0</c:v>
                </c:pt>
                <c:pt idx="7770">
                  <c:v>40408.0</c:v>
                </c:pt>
                <c:pt idx="7771">
                  <c:v>40408.0</c:v>
                </c:pt>
                <c:pt idx="7772">
                  <c:v>40408.0</c:v>
                </c:pt>
                <c:pt idx="7773">
                  <c:v>40248.0</c:v>
                </c:pt>
                <c:pt idx="7774">
                  <c:v>40248.0</c:v>
                </c:pt>
                <c:pt idx="7775">
                  <c:v>40248.0</c:v>
                </c:pt>
                <c:pt idx="7776">
                  <c:v>40248.0</c:v>
                </c:pt>
                <c:pt idx="7777">
                  <c:v>40248.0</c:v>
                </c:pt>
                <c:pt idx="7778">
                  <c:v>40363.0</c:v>
                </c:pt>
                <c:pt idx="7779">
                  <c:v>40364.0</c:v>
                </c:pt>
                <c:pt idx="7780">
                  <c:v>40378.0</c:v>
                </c:pt>
                <c:pt idx="7781">
                  <c:v>40248.0</c:v>
                </c:pt>
                <c:pt idx="7782">
                  <c:v>40363.0</c:v>
                </c:pt>
                <c:pt idx="7783">
                  <c:v>40378.0</c:v>
                </c:pt>
                <c:pt idx="7784">
                  <c:v>40141.0</c:v>
                </c:pt>
                <c:pt idx="7785">
                  <c:v>40141.0</c:v>
                </c:pt>
                <c:pt idx="7786">
                  <c:v>40352.0</c:v>
                </c:pt>
                <c:pt idx="7787">
                  <c:v>40386.0</c:v>
                </c:pt>
                <c:pt idx="7788">
                  <c:v>40352.0</c:v>
                </c:pt>
                <c:pt idx="7789">
                  <c:v>40386.0</c:v>
                </c:pt>
                <c:pt idx="7790">
                  <c:v>40248.0</c:v>
                </c:pt>
                <c:pt idx="7791">
                  <c:v>40311.0</c:v>
                </c:pt>
                <c:pt idx="7792">
                  <c:v>40248.0</c:v>
                </c:pt>
                <c:pt idx="7793">
                  <c:v>40311.0</c:v>
                </c:pt>
                <c:pt idx="7794">
                  <c:v>40248.0</c:v>
                </c:pt>
                <c:pt idx="7795">
                  <c:v>40248.0</c:v>
                </c:pt>
                <c:pt idx="7796">
                  <c:v>40296.0</c:v>
                </c:pt>
                <c:pt idx="7797">
                  <c:v>40350.0</c:v>
                </c:pt>
                <c:pt idx="7798">
                  <c:v>40350.0</c:v>
                </c:pt>
                <c:pt idx="7799">
                  <c:v>40350.0</c:v>
                </c:pt>
                <c:pt idx="7800">
                  <c:v>40350.0</c:v>
                </c:pt>
                <c:pt idx="7801">
                  <c:v>40350.0</c:v>
                </c:pt>
                <c:pt idx="7802">
                  <c:v>40350.0</c:v>
                </c:pt>
                <c:pt idx="7803">
                  <c:v>40395.0</c:v>
                </c:pt>
                <c:pt idx="7804">
                  <c:v>40374.0</c:v>
                </c:pt>
                <c:pt idx="7805">
                  <c:v>40426.0</c:v>
                </c:pt>
                <c:pt idx="7806">
                  <c:v>40426.0</c:v>
                </c:pt>
                <c:pt idx="7807">
                  <c:v>40430.0</c:v>
                </c:pt>
                <c:pt idx="7808">
                  <c:v>40430.0</c:v>
                </c:pt>
                <c:pt idx="7809">
                  <c:v>40207.0</c:v>
                </c:pt>
                <c:pt idx="7810">
                  <c:v>40220.0</c:v>
                </c:pt>
                <c:pt idx="7811">
                  <c:v>40233.0</c:v>
                </c:pt>
                <c:pt idx="7812">
                  <c:v>40276.0</c:v>
                </c:pt>
                <c:pt idx="7813">
                  <c:v>40207.0</c:v>
                </c:pt>
                <c:pt idx="7814">
                  <c:v>40233.0</c:v>
                </c:pt>
                <c:pt idx="7815">
                  <c:v>40220.0</c:v>
                </c:pt>
                <c:pt idx="7816">
                  <c:v>40233.0</c:v>
                </c:pt>
                <c:pt idx="7817">
                  <c:v>40220.0</c:v>
                </c:pt>
                <c:pt idx="7818">
                  <c:v>40233.0</c:v>
                </c:pt>
                <c:pt idx="7819">
                  <c:v>40362.0</c:v>
                </c:pt>
                <c:pt idx="7820">
                  <c:v>40362.0</c:v>
                </c:pt>
                <c:pt idx="7821">
                  <c:v>40362.0</c:v>
                </c:pt>
                <c:pt idx="7822">
                  <c:v>40362.0</c:v>
                </c:pt>
                <c:pt idx="7823">
                  <c:v>40362.0</c:v>
                </c:pt>
                <c:pt idx="7824">
                  <c:v>40362.0</c:v>
                </c:pt>
                <c:pt idx="7825">
                  <c:v>40362.0</c:v>
                </c:pt>
                <c:pt idx="7826">
                  <c:v>40394.0</c:v>
                </c:pt>
                <c:pt idx="7827">
                  <c:v>40394.0</c:v>
                </c:pt>
                <c:pt idx="7828">
                  <c:v>40394.0</c:v>
                </c:pt>
                <c:pt idx="7829">
                  <c:v>40264.0</c:v>
                </c:pt>
                <c:pt idx="7830">
                  <c:v>40393.0</c:v>
                </c:pt>
                <c:pt idx="7831">
                  <c:v>40264.0</c:v>
                </c:pt>
                <c:pt idx="7832">
                  <c:v>40393.0</c:v>
                </c:pt>
                <c:pt idx="7833">
                  <c:v>40197.0</c:v>
                </c:pt>
                <c:pt idx="7834">
                  <c:v>40428.0</c:v>
                </c:pt>
                <c:pt idx="7835">
                  <c:v>40428.0</c:v>
                </c:pt>
                <c:pt idx="7836">
                  <c:v>40428.0</c:v>
                </c:pt>
                <c:pt idx="7837">
                  <c:v>40428.0</c:v>
                </c:pt>
                <c:pt idx="7838">
                  <c:v>40186.0</c:v>
                </c:pt>
                <c:pt idx="7839">
                  <c:v>40211.0</c:v>
                </c:pt>
                <c:pt idx="7840">
                  <c:v>40215.0</c:v>
                </c:pt>
                <c:pt idx="7841">
                  <c:v>40217.0</c:v>
                </c:pt>
                <c:pt idx="7842">
                  <c:v>40225.0</c:v>
                </c:pt>
                <c:pt idx="7843">
                  <c:v>40230.0</c:v>
                </c:pt>
                <c:pt idx="7844">
                  <c:v>40234.0</c:v>
                </c:pt>
                <c:pt idx="7845">
                  <c:v>40241.0</c:v>
                </c:pt>
                <c:pt idx="7846">
                  <c:v>40260.0</c:v>
                </c:pt>
                <c:pt idx="7847">
                  <c:v>40262.0</c:v>
                </c:pt>
                <c:pt idx="7848">
                  <c:v>40263.0</c:v>
                </c:pt>
                <c:pt idx="7849">
                  <c:v>40294.0</c:v>
                </c:pt>
                <c:pt idx="7850">
                  <c:v>40318.0</c:v>
                </c:pt>
                <c:pt idx="7851">
                  <c:v>40354.0</c:v>
                </c:pt>
                <c:pt idx="7852">
                  <c:v>40377.0</c:v>
                </c:pt>
                <c:pt idx="7853">
                  <c:v>40331.0</c:v>
                </c:pt>
                <c:pt idx="7854">
                  <c:v>40363.0</c:v>
                </c:pt>
                <c:pt idx="7855">
                  <c:v>40246.0</c:v>
                </c:pt>
                <c:pt idx="7856">
                  <c:v>40246.0</c:v>
                </c:pt>
                <c:pt idx="7857">
                  <c:v>40246.0</c:v>
                </c:pt>
                <c:pt idx="7858">
                  <c:v>40246.0</c:v>
                </c:pt>
                <c:pt idx="7859">
                  <c:v>40246.0</c:v>
                </c:pt>
                <c:pt idx="7860">
                  <c:v>40246.0</c:v>
                </c:pt>
                <c:pt idx="7861">
                  <c:v>40246.0</c:v>
                </c:pt>
                <c:pt idx="7862">
                  <c:v>40246.0</c:v>
                </c:pt>
              </c:numCache>
            </c:numRef>
          </c:xVal>
          <c:yVal>
            <c:numRef>
              <c:f>OverallWithImpactSortByDC_RENUM!$H$1:$H$7863</c:f>
              <c:numCache>
                <c:formatCode>General</c:formatCode>
                <c:ptCount val="7863"/>
                <c:pt idx="0">
                  <c:v>3.0</c:v>
                </c:pt>
                <c:pt idx="1">
                  <c:v>5.0</c:v>
                </c:pt>
                <c:pt idx="2">
                  <c:v>6.0</c:v>
                </c:pt>
                <c:pt idx="3">
                  <c:v>7.0</c:v>
                </c:pt>
                <c:pt idx="4">
                  <c:v>8.0</c:v>
                </c:pt>
                <c:pt idx="5">
                  <c:v>9.0</c:v>
                </c:pt>
                <c:pt idx="6">
                  <c:v>10.0</c:v>
                </c:pt>
                <c:pt idx="7">
                  <c:v>11.0</c:v>
                </c:pt>
                <c:pt idx="8">
                  <c:v>12.0</c:v>
                </c:pt>
                <c:pt idx="9">
                  <c:v>13.0</c:v>
                </c:pt>
                <c:pt idx="10">
                  <c:v>14.0</c:v>
                </c:pt>
                <c:pt idx="11">
                  <c:v>15.0</c:v>
                </c:pt>
                <c:pt idx="12">
                  <c:v>24.0</c:v>
                </c:pt>
                <c:pt idx="13">
                  <c:v>26.0</c:v>
                </c:pt>
                <c:pt idx="14">
                  <c:v>26.0</c:v>
                </c:pt>
                <c:pt idx="15">
                  <c:v>26.0</c:v>
                </c:pt>
                <c:pt idx="16">
                  <c:v>28.0</c:v>
                </c:pt>
                <c:pt idx="17">
                  <c:v>28.0</c:v>
                </c:pt>
                <c:pt idx="18">
                  <c:v>28.0</c:v>
                </c:pt>
                <c:pt idx="19">
                  <c:v>28.0</c:v>
                </c:pt>
                <c:pt idx="20">
                  <c:v>28.0</c:v>
                </c:pt>
                <c:pt idx="21">
                  <c:v>28.0</c:v>
                </c:pt>
                <c:pt idx="22">
                  <c:v>28.0</c:v>
                </c:pt>
                <c:pt idx="23">
                  <c:v>28.0</c:v>
                </c:pt>
                <c:pt idx="24">
                  <c:v>28.0</c:v>
                </c:pt>
                <c:pt idx="25">
                  <c:v>28.0</c:v>
                </c:pt>
                <c:pt idx="26">
                  <c:v>28.0</c:v>
                </c:pt>
                <c:pt idx="27">
                  <c:v>28.0</c:v>
                </c:pt>
                <c:pt idx="28">
                  <c:v>28.0</c:v>
                </c:pt>
                <c:pt idx="29">
                  <c:v>28.0</c:v>
                </c:pt>
                <c:pt idx="30">
                  <c:v>28.0</c:v>
                </c:pt>
                <c:pt idx="31">
                  <c:v>28.0</c:v>
                </c:pt>
                <c:pt idx="32">
                  <c:v>28.0</c:v>
                </c:pt>
                <c:pt idx="33">
                  <c:v>28.0</c:v>
                </c:pt>
                <c:pt idx="34">
                  <c:v>28.0</c:v>
                </c:pt>
                <c:pt idx="35">
                  <c:v>28.0</c:v>
                </c:pt>
                <c:pt idx="36">
                  <c:v>28.0</c:v>
                </c:pt>
                <c:pt idx="37">
                  <c:v>28.0</c:v>
                </c:pt>
                <c:pt idx="38">
                  <c:v>28.0</c:v>
                </c:pt>
                <c:pt idx="39">
                  <c:v>28.0</c:v>
                </c:pt>
                <c:pt idx="40">
                  <c:v>28.0</c:v>
                </c:pt>
                <c:pt idx="41">
                  <c:v>28.0</c:v>
                </c:pt>
                <c:pt idx="42">
                  <c:v>28.0</c:v>
                </c:pt>
                <c:pt idx="43">
                  <c:v>28.0</c:v>
                </c:pt>
                <c:pt idx="44">
                  <c:v>28.0</c:v>
                </c:pt>
                <c:pt idx="45">
                  <c:v>28.0</c:v>
                </c:pt>
                <c:pt idx="46">
                  <c:v>28.0</c:v>
                </c:pt>
                <c:pt idx="47">
                  <c:v>28.0</c:v>
                </c:pt>
                <c:pt idx="48">
                  <c:v>28.0</c:v>
                </c:pt>
                <c:pt idx="49">
                  <c:v>28.0</c:v>
                </c:pt>
                <c:pt idx="50">
                  <c:v>28.0</c:v>
                </c:pt>
                <c:pt idx="51">
                  <c:v>28.0</c:v>
                </c:pt>
                <c:pt idx="52">
                  <c:v>28.0</c:v>
                </c:pt>
                <c:pt idx="53">
                  <c:v>28.0</c:v>
                </c:pt>
                <c:pt idx="54">
                  <c:v>28.0</c:v>
                </c:pt>
                <c:pt idx="55">
                  <c:v>28.0</c:v>
                </c:pt>
                <c:pt idx="56">
                  <c:v>28.0</c:v>
                </c:pt>
                <c:pt idx="57">
                  <c:v>28.0</c:v>
                </c:pt>
                <c:pt idx="58">
                  <c:v>28.0</c:v>
                </c:pt>
                <c:pt idx="59">
                  <c:v>28.0</c:v>
                </c:pt>
                <c:pt idx="60">
                  <c:v>28.0</c:v>
                </c:pt>
                <c:pt idx="61">
                  <c:v>28.0</c:v>
                </c:pt>
                <c:pt idx="62">
                  <c:v>28.0</c:v>
                </c:pt>
                <c:pt idx="63">
                  <c:v>28.0</c:v>
                </c:pt>
                <c:pt idx="64">
                  <c:v>28.0</c:v>
                </c:pt>
                <c:pt idx="65">
                  <c:v>28.0</c:v>
                </c:pt>
                <c:pt idx="66">
                  <c:v>28.0</c:v>
                </c:pt>
                <c:pt idx="67">
                  <c:v>28.0</c:v>
                </c:pt>
                <c:pt idx="68">
                  <c:v>28.0</c:v>
                </c:pt>
                <c:pt idx="69">
                  <c:v>28.0</c:v>
                </c:pt>
                <c:pt idx="70">
                  <c:v>29.0</c:v>
                </c:pt>
                <c:pt idx="71">
                  <c:v>30.0</c:v>
                </c:pt>
                <c:pt idx="72">
                  <c:v>31.0</c:v>
                </c:pt>
                <c:pt idx="73">
                  <c:v>32.0</c:v>
                </c:pt>
                <c:pt idx="74">
                  <c:v>41.0</c:v>
                </c:pt>
                <c:pt idx="75">
                  <c:v>42.0</c:v>
                </c:pt>
                <c:pt idx="76">
                  <c:v>43.0</c:v>
                </c:pt>
                <c:pt idx="77">
                  <c:v>44.0</c:v>
                </c:pt>
                <c:pt idx="78">
                  <c:v>44.0</c:v>
                </c:pt>
                <c:pt idx="79">
                  <c:v>44.0</c:v>
                </c:pt>
                <c:pt idx="80">
                  <c:v>44.0</c:v>
                </c:pt>
                <c:pt idx="81">
                  <c:v>44.0</c:v>
                </c:pt>
                <c:pt idx="82">
                  <c:v>44.0</c:v>
                </c:pt>
                <c:pt idx="83">
                  <c:v>45.0</c:v>
                </c:pt>
                <c:pt idx="84">
                  <c:v>45.0</c:v>
                </c:pt>
                <c:pt idx="85">
                  <c:v>46.0</c:v>
                </c:pt>
                <c:pt idx="86">
                  <c:v>47.0</c:v>
                </c:pt>
                <c:pt idx="87">
                  <c:v>48.0</c:v>
                </c:pt>
                <c:pt idx="88">
                  <c:v>48.0</c:v>
                </c:pt>
                <c:pt idx="89">
                  <c:v>49.0</c:v>
                </c:pt>
                <c:pt idx="90">
                  <c:v>52.0</c:v>
                </c:pt>
                <c:pt idx="91">
                  <c:v>53.0</c:v>
                </c:pt>
                <c:pt idx="92">
                  <c:v>54.0</c:v>
                </c:pt>
                <c:pt idx="93">
                  <c:v>55.0</c:v>
                </c:pt>
                <c:pt idx="94">
                  <c:v>55.0</c:v>
                </c:pt>
                <c:pt idx="95">
                  <c:v>56.0</c:v>
                </c:pt>
                <c:pt idx="96">
                  <c:v>56.0</c:v>
                </c:pt>
                <c:pt idx="97">
                  <c:v>58.0</c:v>
                </c:pt>
                <c:pt idx="98">
                  <c:v>59.0</c:v>
                </c:pt>
                <c:pt idx="99">
                  <c:v>60.0</c:v>
                </c:pt>
                <c:pt idx="100">
                  <c:v>61.0</c:v>
                </c:pt>
                <c:pt idx="101">
                  <c:v>62.0</c:v>
                </c:pt>
                <c:pt idx="102">
                  <c:v>63.0</c:v>
                </c:pt>
                <c:pt idx="103">
                  <c:v>64.0</c:v>
                </c:pt>
                <c:pt idx="104">
                  <c:v>65.0</c:v>
                </c:pt>
                <c:pt idx="105">
                  <c:v>66.0</c:v>
                </c:pt>
                <c:pt idx="106">
                  <c:v>67.0</c:v>
                </c:pt>
                <c:pt idx="107">
                  <c:v>68.0</c:v>
                </c:pt>
                <c:pt idx="108">
                  <c:v>69.0</c:v>
                </c:pt>
                <c:pt idx="109">
                  <c:v>70.0</c:v>
                </c:pt>
                <c:pt idx="110">
                  <c:v>71.0</c:v>
                </c:pt>
                <c:pt idx="111">
                  <c:v>72.0</c:v>
                </c:pt>
                <c:pt idx="112">
                  <c:v>73.0</c:v>
                </c:pt>
                <c:pt idx="113">
                  <c:v>74.0</c:v>
                </c:pt>
                <c:pt idx="114">
                  <c:v>75.0</c:v>
                </c:pt>
                <c:pt idx="115">
                  <c:v>76.0</c:v>
                </c:pt>
                <c:pt idx="116">
                  <c:v>78.0</c:v>
                </c:pt>
                <c:pt idx="117">
                  <c:v>79.0</c:v>
                </c:pt>
                <c:pt idx="118">
                  <c:v>80.0</c:v>
                </c:pt>
                <c:pt idx="119">
                  <c:v>81.0</c:v>
                </c:pt>
                <c:pt idx="120">
                  <c:v>82.0</c:v>
                </c:pt>
                <c:pt idx="121">
                  <c:v>83.0</c:v>
                </c:pt>
                <c:pt idx="122">
                  <c:v>84.0</c:v>
                </c:pt>
                <c:pt idx="123">
                  <c:v>85.0</c:v>
                </c:pt>
                <c:pt idx="124">
                  <c:v>86.0</c:v>
                </c:pt>
                <c:pt idx="125">
                  <c:v>87.0</c:v>
                </c:pt>
                <c:pt idx="126">
                  <c:v>88.0</c:v>
                </c:pt>
                <c:pt idx="127">
                  <c:v>93.0</c:v>
                </c:pt>
                <c:pt idx="128">
                  <c:v>94.0</c:v>
                </c:pt>
                <c:pt idx="129">
                  <c:v>96.0</c:v>
                </c:pt>
                <c:pt idx="130">
                  <c:v>98.0</c:v>
                </c:pt>
                <c:pt idx="131">
                  <c:v>100.0</c:v>
                </c:pt>
                <c:pt idx="132">
                  <c:v>101.0</c:v>
                </c:pt>
                <c:pt idx="133">
                  <c:v>102.0</c:v>
                </c:pt>
                <c:pt idx="134">
                  <c:v>105.0</c:v>
                </c:pt>
                <c:pt idx="135">
                  <c:v>109.0</c:v>
                </c:pt>
                <c:pt idx="136">
                  <c:v>110.0</c:v>
                </c:pt>
                <c:pt idx="137">
                  <c:v>113.0</c:v>
                </c:pt>
                <c:pt idx="138">
                  <c:v>114.0</c:v>
                </c:pt>
                <c:pt idx="139">
                  <c:v>117.0</c:v>
                </c:pt>
                <c:pt idx="140">
                  <c:v>133.0</c:v>
                </c:pt>
                <c:pt idx="141">
                  <c:v>137.0</c:v>
                </c:pt>
                <c:pt idx="142">
                  <c:v>138.0</c:v>
                </c:pt>
                <c:pt idx="143">
                  <c:v>139.0</c:v>
                </c:pt>
                <c:pt idx="144">
                  <c:v>140.0</c:v>
                </c:pt>
                <c:pt idx="145">
                  <c:v>141.0</c:v>
                </c:pt>
                <c:pt idx="146">
                  <c:v>141.0</c:v>
                </c:pt>
                <c:pt idx="147">
                  <c:v>141.0</c:v>
                </c:pt>
                <c:pt idx="148">
                  <c:v>141.0</c:v>
                </c:pt>
                <c:pt idx="149">
                  <c:v>142.0</c:v>
                </c:pt>
                <c:pt idx="150">
                  <c:v>143.0</c:v>
                </c:pt>
                <c:pt idx="151">
                  <c:v>144.0</c:v>
                </c:pt>
                <c:pt idx="152">
                  <c:v>146.0</c:v>
                </c:pt>
                <c:pt idx="153">
                  <c:v>147.0</c:v>
                </c:pt>
                <c:pt idx="154">
                  <c:v>148.0</c:v>
                </c:pt>
                <c:pt idx="155">
                  <c:v>150.0</c:v>
                </c:pt>
                <c:pt idx="156">
                  <c:v>151.0</c:v>
                </c:pt>
                <c:pt idx="157">
                  <c:v>156.0</c:v>
                </c:pt>
                <c:pt idx="158">
                  <c:v>157.0</c:v>
                </c:pt>
                <c:pt idx="159">
                  <c:v>157.0</c:v>
                </c:pt>
                <c:pt idx="160">
                  <c:v>157.0</c:v>
                </c:pt>
                <c:pt idx="161">
                  <c:v>157.0</c:v>
                </c:pt>
                <c:pt idx="162">
                  <c:v>157.0</c:v>
                </c:pt>
                <c:pt idx="163">
                  <c:v>157.0</c:v>
                </c:pt>
                <c:pt idx="164">
                  <c:v>157.0</c:v>
                </c:pt>
                <c:pt idx="165">
                  <c:v>157.0</c:v>
                </c:pt>
                <c:pt idx="166">
                  <c:v>157.0</c:v>
                </c:pt>
                <c:pt idx="167">
                  <c:v>157.0</c:v>
                </c:pt>
                <c:pt idx="168">
                  <c:v>157.0</c:v>
                </c:pt>
                <c:pt idx="169">
                  <c:v>157.0</c:v>
                </c:pt>
                <c:pt idx="170">
                  <c:v>157.0</c:v>
                </c:pt>
                <c:pt idx="171">
                  <c:v>157.0</c:v>
                </c:pt>
                <c:pt idx="172">
                  <c:v>157.0</c:v>
                </c:pt>
                <c:pt idx="173">
                  <c:v>157.0</c:v>
                </c:pt>
                <c:pt idx="174">
                  <c:v>157.0</c:v>
                </c:pt>
                <c:pt idx="175">
                  <c:v>157.0</c:v>
                </c:pt>
                <c:pt idx="176">
                  <c:v>157.0</c:v>
                </c:pt>
                <c:pt idx="177">
                  <c:v>157.0</c:v>
                </c:pt>
                <c:pt idx="178">
                  <c:v>157.0</c:v>
                </c:pt>
                <c:pt idx="179">
                  <c:v>157.0</c:v>
                </c:pt>
                <c:pt idx="180">
                  <c:v>157.0</c:v>
                </c:pt>
                <c:pt idx="181">
                  <c:v>157.0</c:v>
                </c:pt>
                <c:pt idx="182">
                  <c:v>157.0</c:v>
                </c:pt>
                <c:pt idx="183">
                  <c:v>157.0</c:v>
                </c:pt>
                <c:pt idx="184">
                  <c:v>157.0</c:v>
                </c:pt>
                <c:pt idx="185">
                  <c:v>158.0</c:v>
                </c:pt>
                <c:pt idx="186">
                  <c:v>158.0</c:v>
                </c:pt>
                <c:pt idx="187">
                  <c:v>159.0</c:v>
                </c:pt>
                <c:pt idx="188">
                  <c:v>159.0</c:v>
                </c:pt>
                <c:pt idx="189">
                  <c:v>159.0</c:v>
                </c:pt>
                <c:pt idx="190">
                  <c:v>159.0</c:v>
                </c:pt>
                <c:pt idx="191">
                  <c:v>159.0</c:v>
                </c:pt>
                <c:pt idx="192">
                  <c:v>159.0</c:v>
                </c:pt>
                <c:pt idx="193">
                  <c:v>159.0</c:v>
                </c:pt>
                <c:pt idx="194">
                  <c:v>159.0</c:v>
                </c:pt>
                <c:pt idx="195">
                  <c:v>159.0</c:v>
                </c:pt>
                <c:pt idx="196">
                  <c:v>159.0</c:v>
                </c:pt>
                <c:pt idx="197">
                  <c:v>159.0</c:v>
                </c:pt>
                <c:pt idx="198">
                  <c:v>161.0</c:v>
                </c:pt>
                <c:pt idx="199">
                  <c:v>161.0</c:v>
                </c:pt>
                <c:pt idx="200">
                  <c:v>166.0</c:v>
                </c:pt>
                <c:pt idx="201">
                  <c:v>167.0</c:v>
                </c:pt>
                <c:pt idx="202">
                  <c:v>167.0</c:v>
                </c:pt>
                <c:pt idx="203">
                  <c:v>168.0</c:v>
                </c:pt>
                <c:pt idx="204">
                  <c:v>170.0</c:v>
                </c:pt>
                <c:pt idx="205">
                  <c:v>170.0</c:v>
                </c:pt>
                <c:pt idx="206">
                  <c:v>170.0</c:v>
                </c:pt>
                <c:pt idx="207">
                  <c:v>173.0</c:v>
                </c:pt>
                <c:pt idx="208">
                  <c:v>173.0</c:v>
                </c:pt>
                <c:pt idx="209">
                  <c:v>173.0</c:v>
                </c:pt>
                <c:pt idx="210">
                  <c:v>175.0</c:v>
                </c:pt>
                <c:pt idx="211">
                  <c:v>175.0</c:v>
                </c:pt>
                <c:pt idx="212">
                  <c:v>176.0</c:v>
                </c:pt>
                <c:pt idx="213">
                  <c:v>177.0</c:v>
                </c:pt>
                <c:pt idx="214">
                  <c:v>177.0</c:v>
                </c:pt>
                <c:pt idx="215">
                  <c:v>178.0</c:v>
                </c:pt>
                <c:pt idx="216">
                  <c:v>179.0</c:v>
                </c:pt>
                <c:pt idx="217">
                  <c:v>180.0</c:v>
                </c:pt>
                <c:pt idx="218">
                  <c:v>181.0</c:v>
                </c:pt>
                <c:pt idx="219">
                  <c:v>182.0</c:v>
                </c:pt>
                <c:pt idx="220">
                  <c:v>183.0</c:v>
                </c:pt>
                <c:pt idx="221">
                  <c:v>183.0</c:v>
                </c:pt>
                <c:pt idx="222">
                  <c:v>183.0</c:v>
                </c:pt>
                <c:pt idx="223">
                  <c:v>184.0</c:v>
                </c:pt>
                <c:pt idx="224">
                  <c:v>185.0</c:v>
                </c:pt>
                <c:pt idx="225">
                  <c:v>185.0</c:v>
                </c:pt>
                <c:pt idx="226">
                  <c:v>188.0</c:v>
                </c:pt>
                <c:pt idx="227">
                  <c:v>188.0</c:v>
                </c:pt>
                <c:pt idx="228">
                  <c:v>189.0</c:v>
                </c:pt>
                <c:pt idx="229">
                  <c:v>190.0</c:v>
                </c:pt>
                <c:pt idx="230">
                  <c:v>190.0</c:v>
                </c:pt>
                <c:pt idx="231">
                  <c:v>191.0</c:v>
                </c:pt>
                <c:pt idx="232">
                  <c:v>192.0</c:v>
                </c:pt>
                <c:pt idx="233">
                  <c:v>194.0</c:v>
                </c:pt>
                <c:pt idx="234">
                  <c:v>195.0</c:v>
                </c:pt>
                <c:pt idx="235">
                  <c:v>290.0</c:v>
                </c:pt>
                <c:pt idx="236">
                  <c:v>292.0</c:v>
                </c:pt>
                <c:pt idx="237">
                  <c:v>294.0</c:v>
                </c:pt>
                <c:pt idx="238">
                  <c:v>296.0</c:v>
                </c:pt>
                <c:pt idx="239">
                  <c:v>297.0</c:v>
                </c:pt>
                <c:pt idx="240">
                  <c:v>298.0</c:v>
                </c:pt>
                <c:pt idx="241">
                  <c:v>315.0</c:v>
                </c:pt>
                <c:pt idx="242">
                  <c:v>316.0</c:v>
                </c:pt>
                <c:pt idx="243">
                  <c:v>318.0</c:v>
                </c:pt>
                <c:pt idx="244">
                  <c:v>320.0</c:v>
                </c:pt>
                <c:pt idx="245">
                  <c:v>323.0</c:v>
                </c:pt>
                <c:pt idx="246">
                  <c:v>326.0</c:v>
                </c:pt>
                <c:pt idx="247">
                  <c:v>326.0</c:v>
                </c:pt>
                <c:pt idx="248">
                  <c:v>327.0</c:v>
                </c:pt>
                <c:pt idx="249">
                  <c:v>330.0</c:v>
                </c:pt>
                <c:pt idx="250">
                  <c:v>331.0</c:v>
                </c:pt>
                <c:pt idx="251">
                  <c:v>332.0</c:v>
                </c:pt>
                <c:pt idx="252">
                  <c:v>335.0</c:v>
                </c:pt>
                <c:pt idx="253">
                  <c:v>336.0</c:v>
                </c:pt>
                <c:pt idx="254">
                  <c:v>337.0</c:v>
                </c:pt>
                <c:pt idx="255">
                  <c:v>337.0</c:v>
                </c:pt>
                <c:pt idx="256">
                  <c:v>338.0</c:v>
                </c:pt>
                <c:pt idx="257">
                  <c:v>338.0</c:v>
                </c:pt>
                <c:pt idx="258">
                  <c:v>339.0</c:v>
                </c:pt>
                <c:pt idx="259">
                  <c:v>341.0</c:v>
                </c:pt>
                <c:pt idx="260">
                  <c:v>342.0</c:v>
                </c:pt>
                <c:pt idx="261">
                  <c:v>342.0</c:v>
                </c:pt>
                <c:pt idx="262">
                  <c:v>343.0</c:v>
                </c:pt>
                <c:pt idx="263">
                  <c:v>344.0</c:v>
                </c:pt>
                <c:pt idx="264">
                  <c:v>345.0</c:v>
                </c:pt>
                <c:pt idx="265">
                  <c:v>346.0</c:v>
                </c:pt>
                <c:pt idx="266">
                  <c:v>346.0</c:v>
                </c:pt>
                <c:pt idx="267">
                  <c:v>348.0</c:v>
                </c:pt>
                <c:pt idx="268">
                  <c:v>349.0</c:v>
                </c:pt>
                <c:pt idx="269">
                  <c:v>349.0</c:v>
                </c:pt>
                <c:pt idx="270">
                  <c:v>349.0</c:v>
                </c:pt>
                <c:pt idx="271">
                  <c:v>350.0</c:v>
                </c:pt>
                <c:pt idx="272">
                  <c:v>351.0</c:v>
                </c:pt>
                <c:pt idx="273">
                  <c:v>352.0</c:v>
                </c:pt>
                <c:pt idx="274">
                  <c:v>353.0</c:v>
                </c:pt>
                <c:pt idx="275">
                  <c:v>354.0</c:v>
                </c:pt>
                <c:pt idx="276">
                  <c:v>354.0</c:v>
                </c:pt>
                <c:pt idx="277">
                  <c:v>354.0</c:v>
                </c:pt>
                <c:pt idx="278">
                  <c:v>354.0</c:v>
                </c:pt>
                <c:pt idx="279">
                  <c:v>356.0</c:v>
                </c:pt>
                <c:pt idx="280">
                  <c:v>356.0</c:v>
                </c:pt>
                <c:pt idx="281">
                  <c:v>356.0</c:v>
                </c:pt>
                <c:pt idx="282">
                  <c:v>358.0</c:v>
                </c:pt>
                <c:pt idx="283">
                  <c:v>358.0</c:v>
                </c:pt>
                <c:pt idx="284">
                  <c:v>358.0</c:v>
                </c:pt>
                <c:pt idx="285">
                  <c:v>360.0</c:v>
                </c:pt>
                <c:pt idx="286">
                  <c:v>360.0</c:v>
                </c:pt>
                <c:pt idx="287">
                  <c:v>360.0</c:v>
                </c:pt>
                <c:pt idx="288">
                  <c:v>363.0</c:v>
                </c:pt>
                <c:pt idx="289">
                  <c:v>363.0</c:v>
                </c:pt>
                <c:pt idx="290">
                  <c:v>363.0</c:v>
                </c:pt>
                <c:pt idx="291">
                  <c:v>366.0</c:v>
                </c:pt>
                <c:pt idx="292">
                  <c:v>366.0</c:v>
                </c:pt>
                <c:pt idx="293">
                  <c:v>366.0</c:v>
                </c:pt>
                <c:pt idx="294">
                  <c:v>368.0</c:v>
                </c:pt>
                <c:pt idx="295">
                  <c:v>368.0</c:v>
                </c:pt>
                <c:pt idx="296">
                  <c:v>368.0</c:v>
                </c:pt>
                <c:pt idx="297">
                  <c:v>368.0</c:v>
                </c:pt>
                <c:pt idx="298">
                  <c:v>370.0</c:v>
                </c:pt>
                <c:pt idx="299">
                  <c:v>377.0</c:v>
                </c:pt>
                <c:pt idx="300">
                  <c:v>377.0</c:v>
                </c:pt>
                <c:pt idx="301">
                  <c:v>378.0</c:v>
                </c:pt>
                <c:pt idx="302">
                  <c:v>381.0</c:v>
                </c:pt>
                <c:pt idx="303">
                  <c:v>382.0</c:v>
                </c:pt>
                <c:pt idx="304">
                  <c:v>385.0</c:v>
                </c:pt>
                <c:pt idx="305">
                  <c:v>385.0</c:v>
                </c:pt>
                <c:pt idx="306">
                  <c:v>385.0</c:v>
                </c:pt>
                <c:pt idx="307">
                  <c:v>386.0</c:v>
                </c:pt>
                <c:pt idx="308">
                  <c:v>386.0</c:v>
                </c:pt>
                <c:pt idx="309">
                  <c:v>386.0</c:v>
                </c:pt>
                <c:pt idx="310">
                  <c:v>387.0</c:v>
                </c:pt>
                <c:pt idx="311">
                  <c:v>388.0</c:v>
                </c:pt>
                <c:pt idx="312">
                  <c:v>389.0</c:v>
                </c:pt>
                <c:pt idx="313">
                  <c:v>389.0</c:v>
                </c:pt>
                <c:pt idx="314">
                  <c:v>390.0</c:v>
                </c:pt>
                <c:pt idx="315">
                  <c:v>391.0</c:v>
                </c:pt>
                <c:pt idx="316">
                  <c:v>391.0</c:v>
                </c:pt>
                <c:pt idx="317">
                  <c:v>392.0</c:v>
                </c:pt>
                <c:pt idx="318">
                  <c:v>392.0</c:v>
                </c:pt>
                <c:pt idx="319">
                  <c:v>392.0</c:v>
                </c:pt>
                <c:pt idx="320">
                  <c:v>392.0</c:v>
                </c:pt>
                <c:pt idx="321">
                  <c:v>410.0</c:v>
                </c:pt>
                <c:pt idx="322">
                  <c:v>410.0</c:v>
                </c:pt>
                <c:pt idx="323">
                  <c:v>410.0</c:v>
                </c:pt>
                <c:pt idx="324">
                  <c:v>410.0</c:v>
                </c:pt>
                <c:pt idx="325">
                  <c:v>411.0</c:v>
                </c:pt>
                <c:pt idx="326">
                  <c:v>412.0</c:v>
                </c:pt>
                <c:pt idx="327">
                  <c:v>414.0</c:v>
                </c:pt>
                <c:pt idx="328">
                  <c:v>414.0</c:v>
                </c:pt>
                <c:pt idx="329">
                  <c:v>415.0</c:v>
                </c:pt>
                <c:pt idx="330">
                  <c:v>416.0</c:v>
                </c:pt>
                <c:pt idx="331">
                  <c:v>418.0</c:v>
                </c:pt>
                <c:pt idx="332">
                  <c:v>420.0</c:v>
                </c:pt>
                <c:pt idx="333">
                  <c:v>433.0</c:v>
                </c:pt>
                <c:pt idx="334">
                  <c:v>433.0</c:v>
                </c:pt>
                <c:pt idx="335">
                  <c:v>434.0</c:v>
                </c:pt>
                <c:pt idx="336">
                  <c:v>434.0</c:v>
                </c:pt>
                <c:pt idx="337">
                  <c:v>434.0</c:v>
                </c:pt>
                <c:pt idx="338">
                  <c:v>450.0</c:v>
                </c:pt>
                <c:pt idx="339">
                  <c:v>451.0</c:v>
                </c:pt>
                <c:pt idx="340">
                  <c:v>455.0</c:v>
                </c:pt>
                <c:pt idx="341">
                  <c:v>456.0</c:v>
                </c:pt>
                <c:pt idx="342">
                  <c:v>457.0</c:v>
                </c:pt>
                <c:pt idx="343">
                  <c:v>462.0</c:v>
                </c:pt>
                <c:pt idx="344">
                  <c:v>465.0</c:v>
                </c:pt>
                <c:pt idx="345">
                  <c:v>466.0</c:v>
                </c:pt>
                <c:pt idx="346">
                  <c:v>467.0</c:v>
                </c:pt>
                <c:pt idx="347">
                  <c:v>468.0</c:v>
                </c:pt>
                <c:pt idx="348">
                  <c:v>469.0</c:v>
                </c:pt>
                <c:pt idx="349">
                  <c:v>475.0</c:v>
                </c:pt>
                <c:pt idx="350">
                  <c:v>478.0</c:v>
                </c:pt>
                <c:pt idx="351">
                  <c:v>484.0</c:v>
                </c:pt>
                <c:pt idx="352">
                  <c:v>488.0</c:v>
                </c:pt>
                <c:pt idx="353">
                  <c:v>489.0</c:v>
                </c:pt>
                <c:pt idx="354">
                  <c:v>490.0</c:v>
                </c:pt>
                <c:pt idx="355">
                  <c:v>492.0</c:v>
                </c:pt>
                <c:pt idx="356">
                  <c:v>497.0</c:v>
                </c:pt>
                <c:pt idx="357">
                  <c:v>505.0</c:v>
                </c:pt>
                <c:pt idx="358">
                  <c:v>523.0</c:v>
                </c:pt>
                <c:pt idx="359">
                  <c:v>523.0</c:v>
                </c:pt>
                <c:pt idx="360">
                  <c:v>524.0</c:v>
                </c:pt>
                <c:pt idx="361">
                  <c:v>529.0</c:v>
                </c:pt>
                <c:pt idx="362">
                  <c:v>530.0</c:v>
                </c:pt>
                <c:pt idx="363">
                  <c:v>550.0</c:v>
                </c:pt>
                <c:pt idx="364">
                  <c:v>550.0</c:v>
                </c:pt>
                <c:pt idx="365">
                  <c:v>557.0</c:v>
                </c:pt>
                <c:pt idx="366">
                  <c:v>559.0</c:v>
                </c:pt>
                <c:pt idx="367">
                  <c:v>560.0</c:v>
                </c:pt>
                <c:pt idx="368">
                  <c:v>561.0</c:v>
                </c:pt>
                <c:pt idx="369">
                  <c:v>565.0</c:v>
                </c:pt>
                <c:pt idx="370">
                  <c:v>567.0</c:v>
                </c:pt>
                <c:pt idx="371">
                  <c:v>568.0</c:v>
                </c:pt>
                <c:pt idx="372">
                  <c:v>573.0</c:v>
                </c:pt>
                <c:pt idx="373">
                  <c:v>573.0</c:v>
                </c:pt>
                <c:pt idx="374">
                  <c:v>575.0</c:v>
                </c:pt>
                <c:pt idx="375">
                  <c:v>576.0</c:v>
                </c:pt>
                <c:pt idx="376">
                  <c:v>578.0</c:v>
                </c:pt>
                <c:pt idx="377">
                  <c:v>579.0</c:v>
                </c:pt>
                <c:pt idx="378">
                  <c:v>584.0</c:v>
                </c:pt>
                <c:pt idx="379">
                  <c:v>585.0</c:v>
                </c:pt>
                <c:pt idx="380">
                  <c:v>587.0</c:v>
                </c:pt>
                <c:pt idx="381">
                  <c:v>588.0</c:v>
                </c:pt>
                <c:pt idx="382">
                  <c:v>590.0</c:v>
                </c:pt>
                <c:pt idx="383">
                  <c:v>591.0</c:v>
                </c:pt>
                <c:pt idx="384">
                  <c:v>598.0</c:v>
                </c:pt>
                <c:pt idx="385">
                  <c:v>599.0</c:v>
                </c:pt>
                <c:pt idx="386">
                  <c:v>600.0</c:v>
                </c:pt>
                <c:pt idx="387">
                  <c:v>601.0</c:v>
                </c:pt>
                <c:pt idx="388">
                  <c:v>602.0</c:v>
                </c:pt>
                <c:pt idx="389">
                  <c:v>603.0</c:v>
                </c:pt>
                <c:pt idx="390">
                  <c:v>606.0</c:v>
                </c:pt>
                <c:pt idx="391">
                  <c:v>607.0</c:v>
                </c:pt>
                <c:pt idx="392">
                  <c:v>607.0</c:v>
                </c:pt>
                <c:pt idx="393">
                  <c:v>609.0</c:v>
                </c:pt>
                <c:pt idx="394">
                  <c:v>609.0</c:v>
                </c:pt>
                <c:pt idx="395">
                  <c:v>637.0</c:v>
                </c:pt>
                <c:pt idx="396">
                  <c:v>644.0</c:v>
                </c:pt>
                <c:pt idx="397">
                  <c:v>644.0</c:v>
                </c:pt>
                <c:pt idx="398">
                  <c:v>645.0</c:v>
                </c:pt>
                <c:pt idx="399">
                  <c:v>645.0</c:v>
                </c:pt>
                <c:pt idx="400">
                  <c:v>646.0</c:v>
                </c:pt>
                <c:pt idx="401">
                  <c:v>647.0</c:v>
                </c:pt>
                <c:pt idx="402">
                  <c:v>650.0</c:v>
                </c:pt>
                <c:pt idx="403">
                  <c:v>651.0</c:v>
                </c:pt>
                <c:pt idx="404">
                  <c:v>652.0</c:v>
                </c:pt>
                <c:pt idx="405">
                  <c:v>653.0</c:v>
                </c:pt>
                <c:pt idx="406">
                  <c:v>654.0</c:v>
                </c:pt>
                <c:pt idx="407">
                  <c:v>655.0</c:v>
                </c:pt>
                <c:pt idx="408">
                  <c:v>656.0</c:v>
                </c:pt>
                <c:pt idx="409">
                  <c:v>657.0</c:v>
                </c:pt>
                <c:pt idx="410">
                  <c:v>658.0</c:v>
                </c:pt>
                <c:pt idx="411">
                  <c:v>659.0</c:v>
                </c:pt>
                <c:pt idx="412">
                  <c:v>660.0</c:v>
                </c:pt>
                <c:pt idx="413">
                  <c:v>661.0</c:v>
                </c:pt>
                <c:pt idx="414">
                  <c:v>662.0</c:v>
                </c:pt>
                <c:pt idx="415">
                  <c:v>663.0</c:v>
                </c:pt>
                <c:pt idx="416">
                  <c:v>664.0</c:v>
                </c:pt>
                <c:pt idx="417">
                  <c:v>665.0</c:v>
                </c:pt>
                <c:pt idx="418">
                  <c:v>667.0</c:v>
                </c:pt>
                <c:pt idx="419">
                  <c:v>672.0</c:v>
                </c:pt>
                <c:pt idx="420">
                  <c:v>673.0</c:v>
                </c:pt>
                <c:pt idx="421">
                  <c:v>679.0</c:v>
                </c:pt>
                <c:pt idx="422">
                  <c:v>681.0</c:v>
                </c:pt>
                <c:pt idx="423">
                  <c:v>682.0</c:v>
                </c:pt>
                <c:pt idx="424">
                  <c:v>682.0</c:v>
                </c:pt>
                <c:pt idx="425">
                  <c:v>682.0</c:v>
                </c:pt>
                <c:pt idx="426">
                  <c:v>683.0</c:v>
                </c:pt>
                <c:pt idx="427">
                  <c:v>683.0</c:v>
                </c:pt>
                <c:pt idx="428">
                  <c:v>683.0</c:v>
                </c:pt>
                <c:pt idx="429">
                  <c:v>683.0</c:v>
                </c:pt>
                <c:pt idx="430">
                  <c:v>684.0</c:v>
                </c:pt>
                <c:pt idx="431">
                  <c:v>687.0</c:v>
                </c:pt>
                <c:pt idx="432">
                  <c:v>687.0</c:v>
                </c:pt>
                <c:pt idx="433">
                  <c:v>687.0</c:v>
                </c:pt>
                <c:pt idx="434">
                  <c:v>688.0</c:v>
                </c:pt>
                <c:pt idx="435">
                  <c:v>688.0</c:v>
                </c:pt>
                <c:pt idx="436">
                  <c:v>689.0</c:v>
                </c:pt>
                <c:pt idx="437">
                  <c:v>689.0</c:v>
                </c:pt>
                <c:pt idx="438">
                  <c:v>690.0</c:v>
                </c:pt>
                <c:pt idx="439">
                  <c:v>692.0</c:v>
                </c:pt>
                <c:pt idx="440">
                  <c:v>692.0</c:v>
                </c:pt>
                <c:pt idx="441">
                  <c:v>692.0</c:v>
                </c:pt>
                <c:pt idx="442">
                  <c:v>695.0</c:v>
                </c:pt>
                <c:pt idx="443">
                  <c:v>695.0</c:v>
                </c:pt>
                <c:pt idx="444">
                  <c:v>695.0</c:v>
                </c:pt>
                <c:pt idx="445">
                  <c:v>695.0</c:v>
                </c:pt>
                <c:pt idx="446">
                  <c:v>695.0</c:v>
                </c:pt>
                <c:pt idx="447">
                  <c:v>695.0</c:v>
                </c:pt>
                <c:pt idx="448">
                  <c:v>695.0</c:v>
                </c:pt>
                <c:pt idx="449">
                  <c:v>695.0</c:v>
                </c:pt>
                <c:pt idx="450">
                  <c:v>695.0</c:v>
                </c:pt>
                <c:pt idx="451">
                  <c:v>695.0</c:v>
                </c:pt>
                <c:pt idx="452">
                  <c:v>695.0</c:v>
                </c:pt>
                <c:pt idx="453">
                  <c:v>696.0</c:v>
                </c:pt>
                <c:pt idx="454">
                  <c:v>696.0</c:v>
                </c:pt>
                <c:pt idx="455">
                  <c:v>696.0</c:v>
                </c:pt>
                <c:pt idx="456">
                  <c:v>696.0</c:v>
                </c:pt>
                <c:pt idx="457">
                  <c:v>696.0</c:v>
                </c:pt>
                <c:pt idx="458">
                  <c:v>696.0</c:v>
                </c:pt>
                <c:pt idx="459">
                  <c:v>696.0</c:v>
                </c:pt>
                <c:pt idx="460">
                  <c:v>696.0</c:v>
                </c:pt>
                <c:pt idx="461">
                  <c:v>696.0</c:v>
                </c:pt>
                <c:pt idx="462">
                  <c:v>696.0</c:v>
                </c:pt>
                <c:pt idx="463">
                  <c:v>696.0</c:v>
                </c:pt>
                <c:pt idx="464">
                  <c:v>697.0</c:v>
                </c:pt>
                <c:pt idx="465">
                  <c:v>697.0</c:v>
                </c:pt>
                <c:pt idx="466">
                  <c:v>697.0</c:v>
                </c:pt>
                <c:pt idx="467">
                  <c:v>697.0</c:v>
                </c:pt>
                <c:pt idx="468">
                  <c:v>697.0</c:v>
                </c:pt>
                <c:pt idx="469">
                  <c:v>697.0</c:v>
                </c:pt>
                <c:pt idx="470">
                  <c:v>697.0</c:v>
                </c:pt>
                <c:pt idx="471">
                  <c:v>697.0</c:v>
                </c:pt>
                <c:pt idx="472">
                  <c:v>697.0</c:v>
                </c:pt>
                <c:pt idx="473">
                  <c:v>697.0</c:v>
                </c:pt>
                <c:pt idx="474">
                  <c:v>697.0</c:v>
                </c:pt>
                <c:pt idx="475">
                  <c:v>698.0</c:v>
                </c:pt>
                <c:pt idx="476">
                  <c:v>698.0</c:v>
                </c:pt>
                <c:pt idx="477">
                  <c:v>698.0</c:v>
                </c:pt>
                <c:pt idx="478">
                  <c:v>698.0</c:v>
                </c:pt>
                <c:pt idx="479">
                  <c:v>698.0</c:v>
                </c:pt>
                <c:pt idx="480">
                  <c:v>698.0</c:v>
                </c:pt>
                <c:pt idx="481">
                  <c:v>698.0</c:v>
                </c:pt>
                <c:pt idx="482">
                  <c:v>698.0</c:v>
                </c:pt>
                <c:pt idx="483">
                  <c:v>698.0</c:v>
                </c:pt>
                <c:pt idx="484">
                  <c:v>698.0</c:v>
                </c:pt>
                <c:pt idx="485">
                  <c:v>698.0</c:v>
                </c:pt>
                <c:pt idx="486">
                  <c:v>702.0</c:v>
                </c:pt>
                <c:pt idx="487">
                  <c:v>703.0</c:v>
                </c:pt>
                <c:pt idx="488">
                  <c:v>704.0</c:v>
                </c:pt>
                <c:pt idx="489">
                  <c:v>705.0</c:v>
                </c:pt>
                <c:pt idx="490">
                  <c:v>708.0</c:v>
                </c:pt>
                <c:pt idx="491">
                  <c:v>708.0</c:v>
                </c:pt>
                <c:pt idx="492">
                  <c:v>708.0</c:v>
                </c:pt>
                <c:pt idx="493">
                  <c:v>708.0</c:v>
                </c:pt>
                <c:pt idx="494">
                  <c:v>708.0</c:v>
                </c:pt>
                <c:pt idx="495">
                  <c:v>708.0</c:v>
                </c:pt>
                <c:pt idx="496">
                  <c:v>708.0</c:v>
                </c:pt>
                <c:pt idx="497">
                  <c:v>708.0</c:v>
                </c:pt>
                <c:pt idx="498">
                  <c:v>708.0</c:v>
                </c:pt>
                <c:pt idx="499">
                  <c:v>708.0</c:v>
                </c:pt>
                <c:pt idx="500">
                  <c:v>708.0</c:v>
                </c:pt>
                <c:pt idx="501">
                  <c:v>708.0</c:v>
                </c:pt>
                <c:pt idx="502">
                  <c:v>711.0</c:v>
                </c:pt>
                <c:pt idx="503">
                  <c:v>712.0</c:v>
                </c:pt>
                <c:pt idx="504">
                  <c:v>712.0</c:v>
                </c:pt>
                <c:pt idx="505">
                  <c:v>716.0</c:v>
                </c:pt>
                <c:pt idx="506">
                  <c:v>717.0</c:v>
                </c:pt>
                <c:pt idx="507">
                  <c:v>718.0</c:v>
                </c:pt>
                <c:pt idx="508">
                  <c:v>719.0</c:v>
                </c:pt>
                <c:pt idx="509">
                  <c:v>722.0</c:v>
                </c:pt>
                <c:pt idx="510">
                  <c:v>723.0</c:v>
                </c:pt>
                <c:pt idx="511">
                  <c:v>723.0</c:v>
                </c:pt>
                <c:pt idx="512">
                  <c:v>725.0</c:v>
                </c:pt>
                <c:pt idx="513">
                  <c:v>727.0</c:v>
                </c:pt>
                <c:pt idx="514">
                  <c:v>729.0</c:v>
                </c:pt>
                <c:pt idx="515">
                  <c:v>729.0</c:v>
                </c:pt>
                <c:pt idx="516">
                  <c:v>730.0</c:v>
                </c:pt>
                <c:pt idx="517">
                  <c:v>730.0</c:v>
                </c:pt>
                <c:pt idx="518">
                  <c:v>731.0</c:v>
                </c:pt>
                <c:pt idx="519">
                  <c:v>731.0</c:v>
                </c:pt>
                <c:pt idx="520">
                  <c:v>732.0</c:v>
                </c:pt>
                <c:pt idx="521">
                  <c:v>732.0</c:v>
                </c:pt>
                <c:pt idx="522">
                  <c:v>733.0</c:v>
                </c:pt>
                <c:pt idx="523">
                  <c:v>734.0</c:v>
                </c:pt>
                <c:pt idx="524">
                  <c:v>735.0</c:v>
                </c:pt>
                <c:pt idx="525">
                  <c:v>736.0</c:v>
                </c:pt>
                <c:pt idx="526">
                  <c:v>736.0</c:v>
                </c:pt>
                <c:pt idx="527">
                  <c:v>738.0</c:v>
                </c:pt>
                <c:pt idx="528">
                  <c:v>738.0</c:v>
                </c:pt>
                <c:pt idx="529">
                  <c:v>740.0</c:v>
                </c:pt>
                <c:pt idx="530">
                  <c:v>741.0</c:v>
                </c:pt>
                <c:pt idx="531">
                  <c:v>742.0</c:v>
                </c:pt>
                <c:pt idx="532">
                  <c:v>744.0</c:v>
                </c:pt>
                <c:pt idx="533">
                  <c:v>745.0</c:v>
                </c:pt>
                <c:pt idx="534">
                  <c:v>747.0</c:v>
                </c:pt>
                <c:pt idx="535">
                  <c:v>757.0</c:v>
                </c:pt>
                <c:pt idx="536">
                  <c:v>757.0</c:v>
                </c:pt>
                <c:pt idx="537">
                  <c:v>757.0</c:v>
                </c:pt>
                <c:pt idx="538">
                  <c:v>758.0</c:v>
                </c:pt>
                <c:pt idx="539">
                  <c:v>759.0</c:v>
                </c:pt>
                <c:pt idx="540">
                  <c:v>764.0</c:v>
                </c:pt>
                <c:pt idx="541">
                  <c:v>769.0</c:v>
                </c:pt>
                <c:pt idx="542">
                  <c:v>769.0</c:v>
                </c:pt>
                <c:pt idx="543">
                  <c:v>770.0</c:v>
                </c:pt>
                <c:pt idx="544">
                  <c:v>771.0</c:v>
                </c:pt>
                <c:pt idx="545">
                  <c:v>778.0</c:v>
                </c:pt>
                <c:pt idx="546">
                  <c:v>779.0</c:v>
                </c:pt>
                <c:pt idx="547">
                  <c:v>779.0</c:v>
                </c:pt>
                <c:pt idx="548">
                  <c:v>779.0</c:v>
                </c:pt>
                <c:pt idx="549">
                  <c:v>780.0</c:v>
                </c:pt>
                <c:pt idx="550">
                  <c:v>781.0</c:v>
                </c:pt>
                <c:pt idx="551">
                  <c:v>783.0</c:v>
                </c:pt>
                <c:pt idx="552">
                  <c:v>784.0</c:v>
                </c:pt>
                <c:pt idx="553">
                  <c:v>790.0</c:v>
                </c:pt>
                <c:pt idx="554">
                  <c:v>790.0</c:v>
                </c:pt>
                <c:pt idx="555">
                  <c:v>790.0</c:v>
                </c:pt>
                <c:pt idx="556">
                  <c:v>791.0</c:v>
                </c:pt>
                <c:pt idx="557">
                  <c:v>792.0</c:v>
                </c:pt>
                <c:pt idx="558">
                  <c:v>793.0</c:v>
                </c:pt>
                <c:pt idx="559">
                  <c:v>794.0</c:v>
                </c:pt>
                <c:pt idx="560">
                  <c:v>795.0</c:v>
                </c:pt>
                <c:pt idx="561">
                  <c:v>795.0</c:v>
                </c:pt>
                <c:pt idx="562">
                  <c:v>796.0</c:v>
                </c:pt>
                <c:pt idx="563">
                  <c:v>800.0</c:v>
                </c:pt>
                <c:pt idx="564">
                  <c:v>806.0</c:v>
                </c:pt>
                <c:pt idx="565">
                  <c:v>808.0</c:v>
                </c:pt>
                <c:pt idx="566">
                  <c:v>825.0</c:v>
                </c:pt>
                <c:pt idx="567">
                  <c:v>826.0</c:v>
                </c:pt>
                <c:pt idx="568">
                  <c:v>829.0</c:v>
                </c:pt>
                <c:pt idx="569">
                  <c:v>829.0</c:v>
                </c:pt>
                <c:pt idx="570">
                  <c:v>834.0</c:v>
                </c:pt>
                <c:pt idx="571">
                  <c:v>835.0</c:v>
                </c:pt>
                <c:pt idx="572">
                  <c:v>836.0</c:v>
                </c:pt>
                <c:pt idx="573">
                  <c:v>838.0</c:v>
                </c:pt>
                <c:pt idx="574">
                  <c:v>845.0</c:v>
                </c:pt>
                <c:pt idx="575">
                  <c:v>849.0</c:v>
                </c:pt>
                <c:pt idx="576">
                  <c:v>851.0</c:v>
                </c:pt>
                <c:pt idx="577">
                  <c:v>855.0</c:v>
                </c:pt>
                <c:pt idx="578">
                  <c:v>856.0</c:v>
                </c:pt>
                <c:pt idx="579">
                  <c:v>857.0</c:v>
                </c:pt>
                <c:pt idx="580">
                  <c:v>858.0</c:v>
                </c:pt>
                <c:pt idx="581">
                  <c:v>861.0</c:v>
                </c:pt>
                <c:pt idx="582">
                  <c:v>863.0</c:v>
                </c:pt>
                <c:pt idx="583">
                  <c:v>864.0</c:v>
                </c:pt>
                <c:pt idx="584">
                  <c:v>865.0</c:v>
                </c:pt>
                <c:pt idx="585">
                  <c:v>877.0</c:v>
                </c:pt>
                <c:pt idx="586">
                  <c:v>878.0</c:v>
                </c:pt>
                <c:pt idx="587">
                  <c:v>880.0</c:v>
                </c:pt>
                <c:pt idx="588">
                  <c:v>888.0</c:v>
                </c:pt>
                <c:pt idx="589">
                  <c:v>901.0</c:v>
                </c:pt>
                <c:pt idx="590">
                  <c:v>902.0</c:v>
                </c:pt>
                <c:pt idx="591">
                  <c:v>903.0</c:v>
                </c:pt>
                <c:pt idx="592">
                  <c:v>904.0</c:v>
                </c:pt>
                <c:pt idx="593">
                  <c:v>905.0</c:v>
                </c:pt>
                <c:pt idx="594">
                  <c:v>906.0</c:v>
                </c:pt>
                <c:pt idx="595">
                  <c:v>907.0</c:v>
                </c:pt>
                <c:pt idx="596">
                  <c:v>907.0</c:v>
                </c:pt>
                <c:pt idx="597">
                  <c:v>907.0</c:v>
                </c:pt>
                <c:pt idx="598">
                  <c:v>908.0</c:v>
                </c:pt>
                <c:pt idx="599">
                  <c:v>908.0</c:v>
                </c:pt>
                <c:pt idx="600">
                  <c:v>908.0</c:v>
                </c:pt>
                <c:pt idx="601">
                  <c:v>908.0</c:v>
                </c:pt>
                <c:pt idx="602">
                  <c:v>909.0</c:v>
                </c:pt>
                <c:pt idx="603">
                  <c:v>909.0</c:v>
                </c:pt>
                <c:pt idx="604">
                  <c:v>910.0</c:v>
                </c:pt>
                <c:pt idx="605">
                  <c:v>911.0</c:v>
                </c:pt>
                <c:pt idx="606">
                  <c:v>911.0</c:v>
                </c:pt>
                <c:pt idx="607">
                  <c:v>923.0</c:v>
                </c:pt>
                <c:pt idx="608">
                  <c:v>925.0</c:v>
                </c:pt>
                <c:pt idx="609">
                  <c:v>926.0</c:v>
                </c:pt>
                <c:pt idx="610">
                  <c:v>927.0</c:v>
                </c:pt>
                <c:pt idx="611">
                  <c:v>930.0</c:v>
                </c:pt>
                <c:pt idx="612">
                  <c:v>931.0</c:v>
                </c:pt>
                <c:pt idx="613">
                  <c:v>933.0</c:v>
                </c:pt>
                <c:pt idx="614">
                  <c:v>934.0</c:v>
                </c:pt>
                <c:pt idx="615">
                  <c:v>935.0</c:v>
                </c:pt>
                <c:pt idx="616">
                  <c:v>936.0</c:v>
                </c:pt>
                <c:pt idx="617">
                  <c:v>951.0</c:v>
                </c:pt>
                <c:pt idx="618">
                  <c:v>952.0</c:v>
                </c:pt>
                <c:pt idx="619">
                  <c:v>953.0</c:v>
                </c:pt>
                <c:pt idx="620">
                  <c:v>962.0</c:v>
                </c:pt>
                <c:pt idx="621">
                  <c:v>963.0</c:v>
                </c:pt>
                <c:pt idx="622">
                  <c:v>965.0</c:v>
                </c:pt>
                <c:pt idx="623">
                  <c:v>966.0</c:v>
                </c:pt>
                <c:pt idx="624">
                  <c:v>970.0</c:v>
                </c:pt>
                <c:pt idx="625">
                  <c:v>971.0</c:v>
                </c:pt>
                <c:pt idx="626">
                  <c:v>972.0</c:v>
                </c:pt>
                <c:pt idx="627">
                  <c:v>977.0</c:v>
                </c:pt>
                <c:pt idx="628">
                  <c:v>980.0</c:v>
                </c:pt>
                <c:pt idx="629">
                  <c:v>981.0</c:v>
                </c:pt>
                <c:pt idx="630">
                  <c:v>1004.0</c:v>
                </c:pt>
                <c:pt idx="631">
                  <c:v>1005.0</c:v>
                </c:pt>
                <c:pt idx="632">
                  <c:v>1006.0</c:v>
                </c:pt>
                <c:pt idx="633">
                  <c:v>1006.0</c:v>
                </c:pt>
                <c:pt idx="634">
                  <c:v>1006.0</c:v>
                </c:pt>
                <c:pt idx="635">
                  <c:v>1006.0</c:v>
                </c:pt>
                <c:pt idx="636">
                  <c:v>1006.0</c:v>
                </c:pt>
                <c:pt idx="637">
                  <c:v>1007.0</c:v>
                </c:pt>
                <c:pt idx="638">
                  <c:v>1007.0</c:v>
                </c:pt>
                <c:pt idx="639">
                  <c:v>1007.0</c:v>
                </c:pt>
                <c:pt idx="640">
                  <c:v>1007.0</c:v>
                </c:pt>
                <c:pt idx="641">
                  <c:v>1007.0</c:v>
                </c:pt>
                <c:pt idx="642">
                  <c:v>1008.0</c:v>
                </c:pt>
                <c:pt idx="643">
                  <c:v>1009.0</c:v>
                </c:pt>
                <c:pt idx="644">
                  <c:v>1010.0</c:v>
                </c:pt>
                <c:pt idx="645">
                  <c:v>1011.0</c:v>
                </c:pt>
                <c:pt idx="646">
                  <c:v>1012.0</c:v>
                </c:pt>
                <c:pt idx="647">
                  <c:v>1013.0</c:v>
                </c:pt>
                <c:pt idx="648">
                  <c:v>1050.0</c:v>
                </c:pt>
                <c:pt idx="649">
                  <c:v>1050.0</c:v>
                </c:pt>
                <c:pt idx="650">
                  <c:v>1052.0</c:v>
                </c:pt>
                <c:pt idx="651">
                  <c:v>1052.0</c:v>
                </c:pt>
                <c:pt idx="652">
                  <c:v>1053.0</c:v>
                </c:pt>
                <c:pt idx="653">
                  <c:v>1053.0</c:v>
                </c:pt>
                <c:pt idx="654">
                  <c:v>1054.0</c:v>
                </c:pt>
                <c:pt idx="655">
                  <c:v>1054.0</c:v>
                </c:pt>
                <c:pt idx="656">
                  <c:v>1055.0</c:v>
                </c:pt>
                <c:pt idx="657">
                  <c:v>1055.0</c:v>
                </c:pt>
                <c:pt idx="658">
                  <c:v>1056.0</c:v>
                </c:pt>
                <c:pt idx="659">
                  <c:v>1057.0</c:v>
                </c:pt>
                <c:pt idx="660">
                  <c:v>1059.0</c:v>
                </c:pt>
                <c:pt idx="661">
                  <c:v>1059.0</c:v>
                </c:pt>
                <c:pt idx="662">
                  <c:v>1060.0</c:v>
                </c:pt>
                <c:pt idx="663">
                  <c:v>1061.0</c:v>
                </c:pt>
                <c:pt idx="664">
                  <c:v>1063.0</c:v>
                </c:pt>
                <c:pt idx="665">
                  <c:v>1064.0</c:v>
                </c:pt>
                <c:pt idx="666">
                  <c:v>1066.0</c:v>
                </c:pt>
                <c:pt idx="667">
                  <c:v>1067.0</c:v>
                </c:pt>
                <c:pt idx="668">
                  <c:v>1069.0</c:v>
                </c:pt>
                <c:pt idx="669">
                  <c:v>1070.0</c:v>
                </c:pt>
                <c:pt idx="670">
                  <c:v>1071.0</c:v>
                </c:pt>
                <c:pt idx="671">
                  <c:v>1072.0</c:v>
                </c:pt>
                <c:pt idx="672">
                  <c:v>1073.0</c:v>
                </c:pt>
                <c:pt idx="673">
                  <c:v>1075.0</c:v>
                </c:pt>
                <c:pt idx="674">
                  <c:v>1076.0</c:v>
                </c:pt>
                <c:pt idx="675">
                  <c:v>1078.0</c:v>
                </c:pt>
                <c:pt idx="676">
                  <c:v>1079.0</c:v>
                </c:pt>
                <c:pt idx="677">
                  <c:v>1080.0</c:v>
                </c:pt>
                <c:pt idx="678">
                  <c:v>1081.0</c:v>
                </c:pt>
                <c:pt idx="679">
                  <c:v>1082.0</c:v>
                </c:pt>
                <c:pt idx="680">
                  <c:v>1083.0</c:v>
                </c:pt>
                <c:pt idx="681">
                  <c:v>1084.0</c:v>
                </c:pt>
                <c:pt idx="682">
                  <c:v>1085.0</c:v>
                </c:pt>
                <c:pt idx="683">
                  <c:v>1086.0</c:v>
                </c:pt>
                <c:pt idx="684">
                  <c:v>1091.0</c:v>
                </c:pt>
                <c:pt idx="685">
                  <c:v>1093.0</c:v>
                </c:pt>
                <c:pt idx="686">
                  <c:v>1103.0</c:v>
                </c:pt>
                <c:pt idx="687">
                  <c:v>1103.0</c:v>
                </c:pt>
                <c:pt idx="688">
                  <c:v>1104.0</c:v>
                </c:pt>
                <c:pt idx="689">
                  <c:v>1104.0</c:v>
                </c:pt>
                <c:pt idx="690">
                  <c:v>1105.0</c:v>
                </c:pt>
                <c:pt idx="691">
                  <c:v>1105.0</c:v>
                </c:pt>
                <c:pt idx="692">
                  <c:v>1106.0</c:v>
                </c:pt>
                <c:pt idx="693">
                  <c:v>1106.0</c:v>
                </c:pt>
                <c:pt idx="694">
                  <c:v>1107.0</c:v>
                </c:pt>
                <c:pt idx="695">
                  <c:v>1108.0</c:v>
                </c:pt>
                <c:pt idx="696">
                  <c:v>1109.0</c:v>
                </c:pt>
                <c:pt idx="697">
                  <c:v>1110.0</c:v>
                </c:pt>
                <c:pt idx="698">
                  <c:v>1111.0</c:v>
                </c:pt>
                <c:pt idx="699">
                  <c:v>1112.0</c:v>
                </c:pt>
                <c:pt idx="700">
                  <c:v>1113.0</c:v>
                </c:pt>
                <c:pt idx="701">
                  <c:v>1114.0</c:v>
                </c:pt>
                <c:pt idx="702">
                  <c:v>1115.0</c:v>
                </c:pt>
                <c:pt idx="703">
                  <c:v>1116.0</c:v>
                </c:pt>
                <c:pt idx="704">
                  <c:v>1117.0</c:v>
                </c:pt>
                <c:pt idx="705">
                  <c:v>1118.0</c:v>
                </c:pt>
                <c:pt idx="706">
                  <c:v>1119.0</c:v>
                </c:pt>
                <c:pt idx="707">
                  <c:v>1119.0</c:v>
                </c:pt>
                <c:pt idx="708">
                  <c:v>1120.0</c:v>
                </c:pt>
                <c:pt idx="709">
                  <c:v>1121.0</c:v>
                </c:pt>
                <c:pt idx="710">
                  <c:v>1122.0</c:v>
                </c:pt>
                <c:pt idx="711">
                  <c:v>1123.0</c:v>
                </c:pt>
                <c:pt idx="712">
                  <c:v>1123.0</c:v>
                </c:pt>
                <c:pt idx="713">
                  <c:v>1124.0</c:v>
                </c:pt>
                <c:pt idx="714">
                  <c:v>1125.0</c:v>
                </c:pt>
                <c:pt idx="715">
                  <c:v>1126.0</c:v>
                </c:pt>
                <c:pt idx="716">
                  <c:v>1127.0</c:v>
                </c:pt>
                <c:pt idx="717">
                  <c:v>1128.0</c:v>
                </c:pt>
                <c:pt idx="718">
                  <c:v>1145.0</c:v>
                </c:pt>
                <c:pt idx="719">
                  <c:v>1164.0</c:v>
                </c:pt>
                <c:pt idx="720">
                  <c:v>1165.0</c:v>
                </c:pt>
                <c:pt idx="721">
                  <c:v>1166.0</c:v>
                </c:pt>
                <c:pt idx="722">
                  <c:v>1167.0</c:v>
                </c:pt>
                <c:pt idx="723">
                  <c:v>1168.0</c:v>
                </c:pt>
                <c:pt idx="724">
                  <c:v>1169.0</c:v>
                </c:pt>
                <c:pt idx="725">
                  <c:v>1179.0</c:v>
                </c:pt>
                <c:pt idx="726">
                  <c:v>1180.0</c:v>
                </c:pt>
                <c:pt idx="727">
                  <c:v>1181.0</c:v>
                </c:pt>
                <c:pt idx="728">
                  <c:v>1182.0</c:v>
                </c:pt>
                <c:pt idx="729">
                  <c:v>1183.0</c:v>
                </c:pt>
                <c:pt idx="730">
                  <c:v>1184.0</c:v>
                </c:pt>
                <c:pt idx="731">
                  <c:v>1185.0</c:v>
                </c:pt>
                <c:pt idx="732">
                  <c:v>1186.0</c:v>
                </c:pt>
                <c:pt idx="733">
                  <c:v>1186.0</c:v>
                </c:pt>
                <c:pt idx="734">
                  <c:v>1187.0</c:v>
                </c:pt>
                <c:pt idx="735">
                  <c:v>1188.0</c:v>
                </c:pt>
                <c:pt idx="736">
                  <c:v>1189.0</c:v>
                </c:pt>
                <c:pt idx="737">
                  <c:v>1191.0</c:v>
                </c:pt>
                <c:pt idx="738">
                  <c:v>1192.0</c:v>
                </c:pt>
                <c:pt idx="739">
                  <c:v>1193.0</c:v>
                </c:pt>
                <c:pt idx="740">
                  <c:v>1194.0</c:v>
                </c:pt>
                <c:pt idx="741">
                  <c:v>1195.0</c:v>
                </c:pt>
                <c:pt idx="742">
                  <c:v>1197.0</c:v>
                </c:pt>
                <c:pt idx="743">
                  <c:v>1198.0</c:v>
                </c:pt>
                <c:pt idx="744">
                  <c:v>1198.0</c:v>
                </c:pt>
                <c:pt idx="745">
                  <c:v>1198.0</c:v>
                </c:pt>
                <c:pt idx="746">
                  <c:v>1198.0</c:v>
                </c:pt>
                <c:pt idx="747">
                  <c:v>1198.0</c:v>
                </c:pt>
                <c:pt idx="748">
                  <c:v>1198.0</c:v>
                </c:pt>
                <c:pt idx="749">
                  <c:v>1199.0</c:v>
                </c:pt>
                <c:pt idx="750">
                  <c:v>1199.0</c:v>
                </c:pt>
                <c:pt idx="751">
                  <c:v>1199.0</c:v>
                </c:pt>
                <c:pt idx="752">
                  <c:v>1199.0</c:v>
                </c:pt>
                <c:pt idx="753">
                  <c:v>1200.0</c:v>
                </c:pt>
                <c:pt idx="754">
                  <c:v>1201.0</c:v>
                </c:pt>
                <c:pt idx="755">
                  <c:v>1201.0</c:v>
                </c:pt>
                <c:pt idx="756">
                  <c:v>1201.0</c:v>
                </c:pt>
                <c:pt idx="757">
                  <c:v>1201.0</c:v>
                </c:pt>
                <c:pt idx="758">
                  <c:v>1201.0</c:v>
                </c:pt>
                <c:pt idx="759">
                  <c:v>1201.0</c:v>
                </c:pt>
                <c:pt idx="760">
                  <c:v>1202.0</c:v>
                </c:pt>
                <c:pt idx="761">
                  <c:v>1202.0</c:v>
                </c:pt>
                <c:pt idx="762">
                  <c:v>1202.0</c:v>
                </c:pt>
                <c:pt idx="763">
                  <c:v>1202.0</c:v>
                </c:pt>
                <c:pt idx="764">
                  <c:v>1203.0</c:v>
                </c:pt>
                <c:pt idx="765">
                  <c:v>1203.0</c:v>
                </c:pt>
                <c:pt idx="766">
                  <c:v>1203.0</c:v>
                </c:pt>
                <c:pt idx="767">
                  <c:v>1203.0</c:v>
                </c:pt>
                <c:pt idx="768">
                  <c:v>1204.0</c:v>
                </c:pt>
                <c:pt idx="769">
                  <c:v>1204.0</c:v>
                </c:pt>
                <c:pt idx="770">
                  <c:v>1204.0</c:v>
                </c:pt>
                <c:pt idx="771">
                  <c:v>1204.0</c:v>
                </c:pt>
                <c:pt idx="772">
                  <c:v>1205.0</c:v>
                </c:pt>
                <c:pt idx="773">
                  <c:v>1205.0</c:v>
                </c:pt>
                <c:pt idx="774">
                  <c:v>1205.0</c:v>
                </c:pt>
                <c:pt idx="775">
                  <c:v>1205.0</c:v>
                </c:pt>
                <c:pt idx="776">
                  <c:v>1206.0</c:v>
                </c:pt>
                <c:pt idx="777">
                  <c:v>1206.0</c:v>
                </c:pt>
                <c:pt idx="778">
                  <c:v>1206.0</c:v>
                </c:pt>
                <c:pt idx="779">
                  <c:v>1206.0</c:v>
                </c:pt>
                <c:pt idx="780">
                  <c:v>1207.0</c:v>
                </c:pt>
                <c:pt idx="781">
                  <c:v>1207.0</c:v>
                </c:pt>
                <c:pt idx="782">
                  <c:v>1207.0</c:v>
                </c:pt>
                <c:pt idx="783">
                  <c:v>1207.0</c:v>
                </c:pt>
                <c:pt idx="784">
                  <c:v>1208.0</c:v>
                </c:pt>
                <c:pt idx="785">
                  <c:v>1208.0</c:v>
                </c:pt>
                <c:pt idx="786">
                  <c:v>1208.0</c:v>
                </c:pt>
                <c:pt idx="787">
                  <c:v>1208.0</c:v>
                </c:pt>
                <c:pt idx="788">
                  <c:v>1209.0</c:v>
                </c:pt>
                <c:pt idx="789">
                  <c:v>1209.0</c:v>
                </c:pt>
                <c:pt idx="790">
                  <c:v>1209.0</c:v>
                </c:pt>
                <c:pt idx="791">
                  <c:v>1209.0</c:v>
                </c:pt>
                <c:pt idx="792">
                  <c:v>1210.0</c:v>
                </c:pt>
                <c:pt idx="793">
                  <c:v>1210.0</c:v>
                </c:pt>
                <c:pt idx="794">
                  <c:v>1210.0</c:v>
                </c:pt>
                <c:pt idx="795">
                  <c:v>1210.0</c:v>
                </c:pt>
                <c:pt idx="796">
                  <c:v>1211.0</c:v>
                </c:pt>
                <c:pt idx="797">
                  <c:v>1211.0</c:v>
                </c:pt>
                <c:pt idx="798">
                  <c:v>1211.0</c:v>
                </c:pt>
                <c:pt idx="799">
                  <c:v>1211.0</c:v>
                </c:pt>
                <c:pt idx="800">
                  <c:v>1212.0</c:v>
                </c:pt>
                <c:pt idx="801">
                  <c:v>1212.0</c:v>
                </c:pt>
                <c:pt idx="802">
                  <c:v>1212.0</c:v>
                </c:pt>
                <c:pt idx="803">
                  <c:v>1212.0</c:v>
                </c:pt>
                <c:pt idx="804">
                  <c:v>1213.0</c:v>
                </c:pt>
                <c:pt idx="805">
                  <c:v>1213.0</c:v>
                </c:pt>
                <c:pt idx="806">
                  <c:v>1213.0</c:v>
                </c:pt>
                <c:pt idx="807">
                  <c:v>1213.0</c:v>
                </c:pt>
                <c:pt idx="808">
                  <c:v>1214.0</c:v>
                </c:pt>
                <c:pt idx="809">
                  <c:v>1214.0</c:v>
                </c:pt>
                <c:pt idx="810">
                  <c:v>1214.0</c:v>
                </c:pt>
                <c:pt idx="811">
                  <c:v>1214.0</c:v>
                </c:pt>
                <c:pt idx="812">
                  <c:v>1214.0</c:v>
                </c:pt>
                <c:pt idx="813">
                  <c:v>1215.0</c:v>
                </c:pt>
                <c:pt idx="814">
                  <c:v>1215.0</c:v>
                </c:pt>
                <c:pt idx="815">
                  <c:v>1215.0</c:v>
                </c:pt>
                <c:pt idx="816">
                  <c:v>1215.0</c:v>
                </c:pt>
                <c:pt idx="817">
                  <c:v>1215.0</c:v>
                </c:pt>
                <c:pt idx="818">
                  <c:v>1215.0</c:v>
                </c:pt>
                <c:pt idx="819">
                  <c:v>1215.0</c:v>
                </c:pt>
                <c:pt idx="820">
                  <c:v>1215.0</c:v>
                </c:pt>
                <c:pt idx="821">
                  <c:v>1215.0</c:v>
                </c:pt>
                <c:pt idx="822">
                  <c:v>1215.0</c:v>
                </c:pt>
                <c:pt idx="823">
                  <c:v>1215.0</c:v>
                </c:pt>
                <c:pt idx="824">
                  <c:v>1215.0</c:v>
                </c:pt>
                <c:pt idx="825">
                  <c:v>1216.0</c:v>
                </c:pt>
                <c:pt idx="826">
                  <c:v>1216.0</c:v>
                </c:pt>
                <c:pt idx="827">
                  <c:v>1216.0</c:v>
                </c:pt>
                <c:pt idx="828">
                  <c:v>1216.0</c:v>
                </c:pt>
                <c:pt idx="829">
                  <c:v>1216.0</c:v>
                </c:pt>
                <c:pt idx="830">
                  <c:v>1216.0</c:v>
                </c:pt>
                <c:pt idx="831">
                  <c:v>1216.0</c:v>
                </c:pt>
                <c:pt idx="832">
                  <c:v>1216.0</c:v>
                </c:pt>
                <c:pt idx="833">
                  <c:v>1217.0</c:v>
                </c:pt>
                <c:pt idx="834">
                  <c:v>1217.0</c:v>
                </c:pt>
                <c:pt idx="835">
                  <c:v>1217.0</c:v>
                </c:pt>
                <c:pt idx="836">
                  <c:v>1217.0</c:v>
                </c:pt>
                <c:pt idx="837">
                  <c:v>1217.0</c:v>
                </c:pt>
                <c:pt idx="838">
                  <c:v>1217.0</c:v>
                </c:pt>
                <c:pt idx="839">
                  <c:v>1217.0</c:v>
                </c:pt>
                <c:pt idx="840">
                  <c:v>1217.0</c:v>
                </c:pt>
                <c:pt idx="841">
                  <c:v>1218.0</c:v>
                </c:pt>
                <c:pt idx="842">
                  <c:v>1218.0</c:v>
                </c:pt>
                <c:pt idx="843">
                  <c:v>1218.0</c:v>
                </c:pt>
                <c:pt idx="844">
                  <c:v>1218.0</c:v>
                </c:pt>
                <c:pt idx="845">
                  <c:v>1219.0</c:v>
                </c:pt>
                <c:pt idx="846">
                  <c:v>1219.0</c:v>
                </c:pt>
                <c:pt idx="847">
                  <c:v>1220.0</c:v>
                </c:pt>
                <c:pt idx="848">
                  <c:v>1220.0</c:v>
                </c:pt>
                <c:pt idx="849">
                  <c:v>1221.0</c:v>
                </c:pt>
                <c:pt idx="850">
                  <c:v>1221.0</c:v>
                </c:pt>
                <c:pt idx="851">
                  <c:v>1221.0</c:v>
                </c:pt>
                <c:pt idx="852">
                  <c:v>1221.0</c:v>
                </c:pt>
                <c:pt idx="853">
                  <c:v>1221.0</c:v>
                </c:pt>
                <c:pt idx="854">
                  <c:v>1222.0</c:v>
                </c:pt>
                <c:pt idx="855">
                  <c:v>1222.0</c:v>
                </c:pt>
                <c:pt idx="856">
                  <c:v>1223.0</c:v>
                </c:pt>
                <c:pt idx="857">
                  <c:v>1223.0</c:v>
                </c:pt>
                <c:pt idx="858">
                  <c:v>1223.0</c:v>
                </c:pt>
                <c:pt idx="859">
                  <c:v>1223.0</c:v>
                </c:pt>
                <c:pt idx="860">
                  <c:v>1224.0</c:v>
                </c:pt>
                <c:pt idx="861">
                  <c:v>1225.0</c:v>
                </c:pt>
                <c:pt idx="862">
                  <c:v>1226.0</c:v>
                </c:pt>
                <c:pt idx="863">
                  <c:v>1226.0</c:v>
                </c:pt>
                <c:pt idx="864">
                  <c:v>1227.0</c:v>
                </c:pt>
                <c:pt idx="865">
                  <c:v>1228.0</c:v>
                </c:pt>
                <c:pt idx="866">
                  <c:v>1228.0</c:v>
                </c:pt>
                <c:pt idx="867">
                  <c:v>1641.0</c:v>
                </c:pt>
                <c:pt idx="868">
                  <c:v>1641.0</c:v>
                </c:pt>
                <c:pt idx="869">
                  <c:v>1641.0</c:v>
                </c:pt>
                <c:pt idx="870">
                  <c:v>1641.0</c:v>
                </c:pt>
                <c:pt idx="871">
                  <c:v>1641.0</c:v>
                </c:pt>
                <c:pt idx="872">
                  <c:v>1641.0</c:v>
                </c:pt>
                <c:pt idx="873">
                  <c:v>1651.0</c:v>
                </c:pt>
                <c:pt idx="874">
                  <c:v>1652.0</c:v>
                </c:pt>
                <c:pt idx="875">
                  <c:v>1657.0</c:v>
                </c:pt>
                <c:pt idx="876">
                  <c:v>1658.0</c:v>
                </c:pt>
                <c:pt idx="877">
                  <c:v>1669.0</c:v>
                </c:pt>
                <c:pt idx="878">
                  <c:v>1671.0</c:v>
                </c:pt>
                <c:pt idx="879">
                  <c:v>1674.0</c:v>
                </c:pt>
                <c:pt idx="880">
                  <c:v>1677.0</c:v>
                </c:pt>
                <c:pt idx="881">
                  <c:v>1678.0</c:v>
                </c:pt>
                <c:pt idx="882">
                  <c:v>1678.0</c:v>
                </c:pt>
                <c:pt idx="883">
                  <c:v>1679.0</c:v>
                </c:pt>
                <c:pt idx="884">
                  <c:v>1680.0</c:v>
                </c:pt>
                <c:pt idx="885">
                  <c:v>1682.0</c:v>
                </c:pt>
                <c:pt idx="886">
                  <c:v>1698.0</c:v>
                </c:pt>
                <c:pt idx="887">
                  <c:v>1699.0</c:v>
                </c:pt>
                <c:pt idx="888">
                  <c:v>1700.0</c:v>
                </c:pt>
                <c:pt idx="889">
                  <c:v>1701.0</c:v>
                </c:pt>
                <c:pt idx="890">
                  <c:v>1702.0</c:v>
                </c:pt>
                <c:pt idx="891">
                  <c:v>1705.0</c:v>
                </c:pt>
                <c:pt idx="892">
                  <c:v>1707.0</c:v>
                </c:pt>
                <c:pt idx="893">
                  <c:v>1708.0</c:v>
                </c:pt>
                <c:pt idx="894">
                  <c:v>1709.0</c:v>
                </c:pt>
                <c:pt idx="895">
                  <c:v>1710.0</c:v>
                </c:pt>
                <c:pt idx="896">
                  <c:v>1712.0</c:v>
                </c:pt>
                <c:pt idx="897">
                  <c:v>1712.0</c:v>
                </c:pt>
                <c:pt idx="898">
                  <c:v>1716.0</c:v>
                </c:pt>
                <c:pt idx="899">
                  <c:v>1716.0</c:v>
                </c:pt>
                <c:pt idx="900">
                  <c:v>1717.0</c:v>
                </c:pt>
                <c:pt idx="901">
                  <c:v>1722.0</c:v>
                </c:pt>
                <c:pt idx="902">
                  <c:v>1732.0</c:v>
                </c:pt>
                <c:pt idx="903">
                  <c:v>1736.0</c:v>
                </c:pt>
                <c:pt idx="904">
                  <c:v>1738.0</c:v>
                </c:pt>
                <c:pt idx="905">
                  <c:v>1741.0</c:v>
                </c:pt>
                <c:pt idx="906">
                  <c:v>1743.0</c:v>
                </c:pt>
                <c:pt idx="907">
                  <c:v>1745.0</c:v>
                </c:pt>
                <c:pt idx="908">
                  <c:v>1746.0</c:v>
                </c:pt>
                <c:pt idx="909">
                  <c:v>1747.0</c:v>
                </c:pt>
                <c:pt idx="910">
                  <c:v>1747.0</c:v>
                </c:pt>
                <c:pt idx="911">
                  <c:v>1757.0</c:v>
                </c:pt>
                <c:pt idx="912">
                  <c:v>1758.0</c:v>
                </c:pt>
                <c:pt idx="913">
                  <c:v>1760.0</c:v>
                </c:pt>
                <c:pt idx="914">
                  <c:v>1773.0</c:v>
                </c:pt>
                <c:pt idx="915">
                  <c:v>1775.0</c:v>
                </c:pt>
                <c:pt idx="916">
                  <c:v>1775.0</c:v>
                </c:pt>
                <c:pt idx="917">
                  <c:v>1775.0</c:v>
                </c:pt>
                <c:pt idx="918">
                  <c:v>1775.0</c:v>
                </c:pt>
                <c:pt idx="919">
                  <c:v>1775.0</c:v>
                </c:pt>
                <c:pt idx="920">
                  <c:v>1775.0</c:v>
                </c:pt>
                <c:pt idx="921">
                  <c:v>1775.0</c:v>
                </c:pt>
                <c:pt idx="922">
                  <c:v>1775.0</c:v>
                </c:pt>
                <c:pt idx="923">
                  <c:v>1775.0</c:v>
                </c:pt>
                <c:pt idx="924">
                  <c:v>1776.0</c:v>
                </c:pt>
                <c:pt idx="925">
                  <c:v>1776.0</c:v>
                </c:pt>
                <c:pt idx="926">
                  <c:v>1776.0</c:v>
                </c:pt>
                <c:pt idx="927">
                  <c:v>1776.0</c:v>
                </c:pt>
                <c:pt idx="928">
                  <c:v>1776.0</c:v>
                </c:pt>
                <c:pt idx="929">
                  <c:v>1776.0</c:v>
                </c:pt>
                <c:pt idx="930">
                  <c:v>1776.0</c:v>
                </c:pt>
                <c:pt idx="931">
                  <c:v>1776.0</c:v>
                </c:pt>
                <c:pt idx="932">
                  <c:v>1777.0</c:v>
                </c:pt>
                <c:pt idx="933">
                  <c:v>1779.0</c:v>
                </c:pt>
                <c:pt idx="934">
                  <c:v>1820.0</c:v>
                </c:pt>
                <c:pt idx="935">
                  <c:v>1821.0</c:v>
                </c:pt>
                <c:pt idx="936">
                  <c:v>1822.0</c:v>
                </c:pt>
                <c:pt idx="937">
                  <c:v>1823.0</c:v>
                </c:pt>
                <c:pt idx="938">
                  <c:v>1824.0</c:v>
                </c:pt>
                <c:pt idx="939">
                  <c:v>1825.0</c:v>
                </c:pt>
                <c:pt idx="940">
                  <c:v>1826.0</c:v>
                </c:pt>
                <c:pt idx="941">
                  <c:v>1827.0</c:v>
                </c:pt>
                <c:pt idx="942">
                  <c:v>1828.0</c:v>
                </c:pt>
                <c:pt idx="943">
                  <c:v>1829.0</c:v>
                </c:pt>
                <c:pt idx="944">
                  <c:v>1830.0</c:v>
                </c:pt>
                <c:pt idx="945">
                  <c:v>1832.0</c:v>
                </c:pt>
                <c:pt idx="946">
                  <c:v>1833.0</c:v>
                </c:pt>
                <c:pt idx="947">
                  <c:v>1834.0</c:v>
                </c:pt>
                <c:pt idx="948">
                  <c:v>1835.0</c:v>
                </c:pt>
                <c:pt idx="949">
                  <c:v>1836.0</c:v>
                </c:pt>
                <c:pt idx="950">
                  <c:v>1837.0</c:v>
                </c:pt>
                <c:pt idx="951">
                  <c:v>1838.0</c:v>
                </c:pt>
                <c:pt idx="952">
                  <c:v>1839.0</c:v>
                </c:pt>
                <c:pt idx="953">
                  <c:v>1840.0</c:v>
                </c:pt>
                <c:pt idx="954">
                  <c:v>1841.0</c:v>
                </c:pt>
                <c:pt idx="955">
                  <c:v>1842.0</c:v>
                </c:pt>
                <c:pt idx="956">
                  <c:v>1843.0</c:v>
                </c:pt>
                <c:pt idx="957">
                  <c:v>1844.0</c:v>
                </c:pt>
                <c:pt idx="958">
                  <c:v>1987.0</c:v>
                </c:pt>
                <c:pt idx="959">
                  <c:v>1998.0</c:v>
                </c:pt>
                <c:pt idx="960">
                  <c:v>1999.0</c:v>
                </c:pt>
                <c:pt idx="961">
                  <c:v>2000.0</c:v>
                </c:pt>
                <c:pt idx="962">
                  <c:v>2001.0</c:v>
                </c:pt>
                <c:pt idx="963">
                  <c:v>2003.0</c:v>
                </c:pt>
                <c:pt idx="964">
                  <c:v>2005.0</c:v>
                </c:pt>
                <c:pt idx="965">
                  <c:v>2011.0</c:v>
                </c:pt>
                <c:pt idx="966">
                  <c:v>2012.0</c:v>
                </c:pt>
                <c:pt idx="967">
                  <c:v>2013.0</c:v>
                </c:pt>
                <c:pt idx="968">
                  <c:v>2014.0</c:v>
                </c:pt>
                <c:pt idx="969">
                  <c:v>2015.0</c:v>
                </c:pt>
                <c:pt idx="970">
                  <c:v>2016.0</c:v>
                </c:pt>
                <c:pt idx="971">
                  <c:v>2017.0</c:v>
                </c:pt>
                <c:pt idx="972">
                  <c:v>2018.0</c:v>
                </c:pt>
                <c:pt idx="973">
                  <c:v>2019.0</c:v>
                </c:pt>
                <c:pt idx="974">
                  <c:v>2020.0</c:v>
                </c:pt>
                <c:pt idx="975">
                  <c:v>2021.0</c:v>
                </c:pt>
                <c:pt idx="976">
                  <c:v>2022.0</c:v>
                </c:pt>
                <c:pt idx="977">
                  <c:v>2023.0</c:v>
                </c:pt>
                <c:pt idx="978">
                  <c:v>2024.0</c:v>
                </c:pt>
                <c:pt idx="979">
                  <c:v>2025.0</c:v>
                </c:pt>
                <c:pt idx="980">
                  <c:v>2026.0</c:v>
                </c:pt>
                <c:pt idx="981">
                  <c:v>2027.0</c:v>
                </c:pt>
                <c:pt idx="982">
                  <c:v>2028.0</c:v>
                </c:pt>
                <c:pt idx="983">
                  <c:v>2029.0</c:v>
                </c:pt>
                <c:pt idx="984">
                  <c:v>2030.0</c:v>
                </c:pt>
                <c:pt idx="985">
                  <c:v>2031.0</c:v>
                </c:pt>
                <c:pt idx="986">
                  <c:v>2032.0</c:v>
                </c:pt>
                <c:pt idx="987">
                  <c:v>2033.0</c:v>
                </c:pt>
                <c:pt idx="988">
                  <c:v>2034.0</c:v>
                </c:pt>
                <c:pt idx="989">
                  <c:v>2035.0</c:v>
                </c:pt>
                <c:pt idx="990">
                  <c:v>2036.0</c:v>
                </c:pt>
                <c:pt idx="991">
                  <c:v>2037.0</c:v>
                </c:pt>
                <c:pt idx="992">
                  <c:v>2038.0</c:v>
                </c:pt>
                <c:pt idx="993">
                  <c:v>2039.0</c:v>
                </c:pt>
                <c:pt idx="994">
                  <c:v>2040.0</c:v>
                </c:pt>
                <c:pt idx="995">
                  <c:v>2041.0</c:v>
                </c:pt>
                <c:pt idx="996">
                  <c:v>2042.0</c:v>
                </c:pt>
                <c:pt idx="997">
                  <c:v>2043.0</c:v>
                </c:pt>
                <c:pt idx="998">
                  <c:v>2044.0</c:v>
                </c:pt>
                <c:pt idx="999">
                  <c:v>2045.0</c:v>
                </c:pt>
                <c:pt idx="1000">
                  <c:v>2046.0</c:v>
                </c:pt>
                <c:pt idx="1001">
                  <c:v>2047.0</c:v>
                </c:pt>
                <c:pt idx="1002">
                  <c:v>2048.0</c:v>
                </c:pt>
                <c:pt idx="1003">
                  <c:v>2049.0</c:v>
                </c:pt>
                <c:pt idx="1004">
                  <c:v>2050.0</c:v>
                </c:pt>
                <c:pt idx="1005">
                  <c:v>2051.0</c:v>
                </c:pt>
                <c:pt idx="1006">
                  <c:v>2052.0</c:v>
                </c:pt>
                <c:pt idx="1007">
                  <c:v>2053.0</c:v>
                </c:pt>
                <c:pt idx="1008">
                  <c:v>2054.0</c:v>
                </c:pt>
                <c:pt idx="1009">
                  <c:v>2055.0</c:v>
                </c:pt>
                <c:pt idx="1010">
                  <c:v>2056.0</c:v>
                </c:pt>
                <c:pt idx="1011">
                  <c:v>2057.0</c:v>
                </c:pt>
                <c:pt idx="1012">
                  <c:v>2058.0</c:v>
                </c:pt>
                <c:pt idx="1013">
                  <c:v>2059.0</c:v>
                </c:pt>
                <c:pt idx="1014">
                  <c:v>2060.0</c:v>
                </c:pt>
                <c:pt idx="1015">
                  <c:v>2061.0</c:v>
                </c:pt>
                <c:pt idx="1016">
                  <c:v>2062.0</c:v>
                </c:pt>
                <c:pt idx="1017">
                  <c:v>2063.0</c:v>
                </c:pt>
                <c:pt idx="1018">
                  <c:v>2064.0</c:v>
                </c:pt>
                <c:pt idx="1019">
                  <c:v>2065.0</c:v>
                </c:pt>
                <c:pt idx="1020">
                  <c:v>2066.0</c:v>
                </c:pt>
                <c:pt idx="1021">
                  <c:v>2067.0</c:v>
                </c:pt>
                <c:pt idx="1022">
                  <c:v>2068.0</c:v>
                </c:pt>
                <c:pt idx="1023">
                  <c:v>2069.0</c:v>
                </c:pt>
                <c:pt idx="1024">
                  <c:v>2070.0</c:v>
                </c:pt>
                <c:pt idx="1025">
                  <c:v>2071.0</c:v>
                </c:pt>
                <c:pt idx="1026">
                  <c:v>2072.0</c:v>
                </c:pt>
                <c:pt idx="1027">
                  <c:v>2073.0</c:v>
                </c:pt>
                <c:pt idx="1028">
                  <c:v>2074.0</c:v>
                </c:pt>
                <c:pt idx="1029">
                  <c:v>2075.0</c:v>
                </c:pt>
                <c:pt idx="1030">
                  <c:v>2076.0</c:v>
                </c:pt>
                <c:pt idx="1031">
                  <c:v>2077.0</c:v>
                </c:pt>
                <c:pt idx="1032">
                  <c:v>2078.0</c:v>
                </c:pt>
                <c:pt idx="1033">
                  <c:v>2079.0</c:v>
                </c:pt>
                <c:pt idx="1034">
                  <c:v>2080.0</c:v>
                </c:pt>
                <c:pt idx="1035">
                  <c:v>2081.0</c:v>
                </c:pt>
                <c:pt idx="1036">
                  <c:v>2082.0</c:v>
                </c:pt>
                <c:pt idx="1037">
                  <c:v>2083.0</c:v>
                </c:pt>
                <c:pt idx="1038">
                  <c:v>2084.0</c:v>
                </c:pt>
                <c:pt idx="1039">
                  <c:v>2085.0</c:v>
                </c:pt>
                <c:pt idx="1040">
                  <c:v>2086.0</c:v>
                </c:pt>
                <c:pt idx="1041">
                  <c:v>2087.0</c:v>
                </c:pt>
                <c:pt idx="1042">
                  <c:v>2088.0</c:v>
                </c:pt>
                <c:pt idx="1043">
                  <c:v>2089.0</c:v>
                </c:pt>
                <c:pt idx="1044">
                  <c:v>2090.0</c:v>
                </c:pt>
                <c:pt idx="1045">
                  <c:v>2091.0</c:v>
                </c:pt>
                <c:pt idx="1046">
                  <c:v>2092.0</c:v>
                </c:pt>
                <c:pt idx="1047">
                  <c:v>2093.0</c:v>
                </c:pt>
                <c:pt idx="1048">
                  <c:v>2094.0</c:v>
                </c:pt>
                <c:pt idx="1049">
                  <c:v>2095.0</c:v>
                </c:pt>
                <c:pt idx="1050">
                  <c:v>2096.0</c:v>
                </c:pt>
                <c:pt idx="1051">
                  <c:v>2097.0</c:v>
                </c:pt>
                <c:pt idx="1052">
                  <c:v>2098.0</c:v>
                </c:pt>
                <c:pt idx="1053">
                  <c:v>2099.0</c:v>
                </c:pt>
                <c:pt idx="1054">
                  <c:v>2100.0</c:v>
                </c:pt>
                <c:pt idx="1055">
                  <c:v>2101.0</c:v>
                </c:pt>
                <c:pt idx="1056">
                  <c:v>2102.0</c:v>
                </c:pt>
                <c:pt idx="1057">
                  <c:v>2103.0</c:v>
                </c:pt>
                <c:pt idx="1058">
                  <c:v>2104.0</c:v>
                </c:pt>
                <c:pt idx="1059">
                  <c:v>2105.0</c:v>
                </c:pt>
                <c:pt idx="1060">
                  <c:v>2106.0</c:v>
                </c:pt>
                <c:pt idx="1061">
                  <c:v>2107.0</c:v>
                </c:pt>
                <c:pt idx="1062">
                  <c:v>2108.0</c:v>
                </c:pt>
                <c:pt idx="1063">
                  <c:v>2109.0</c:v>
                </c:pt>
                <c:pt idx="1064">
                  <c:v>2110.0</c:v>
                </c:pt>
                <c:pt idx="1065">
                  <c:v>2111.0</c:v>
                </c:pt>
                <c:pt idx="1066">
                  <c:v>2112.0</c:v>
                </c:pt>
                <c:pt idx="1067">
                  <c:v>2113.0</c:v>
                </c:pt>
                <c:pt idx="1068">
                  <c:v>2114.0</c:v>
                </c:pt>
                <c:pt idx="1069">
                  <c:v>2115.0</c:v>
                </c:pt>
                <c:pt idx="1070">
                  <c:v>2116.0</c:v>
                </c:pt>
                <c:pt idx="1071">
                  <c:v>2117.0</c:v>
                </c:pt>
                <c:pt idx="1072">
                  <c:v>2118.0</c:v>
                </c:pt>
                <c:pt idx="1073">
                  <c:v>2119.0</c:v>
                </c:pt>
                <c:pt idx="1074">
                  <c:v>2120.0</c:v>
                </c:pt>
                <c:pt idx="1075">
                  <c:v>2121.0</c:v>
                </c:pt>
                <c:pt idx="1076">
                  <c:v>2122.0</c:v>
                </c:pt>
                <c:pt idx="1077">
                  <c:v>2123.0</c:v>
                </c:pt>
                <c:pt idx="1078">
                  <c:v>2124.0</c:v>
                </c:pt>
                <c:pt idx="1079">
                  <c:v>2125.0</c:v>
                </c:pt>
                <c:pt idx="1080">
                  <c:v>2126.0</c:v>
                </c:pt>
                <c:pt idx="1081">
                  <c:v>2127.0</c:v>
                </c:pt>
                <c:pt idx="1082">
                  <c:v>2128.0</c:v>
                </c:pt>
                <c:pt idx="1083">
                  <c:v>2129.0</c:v>
                </c:pt>
                <c:pt idx="1084">
                  <c:v>2130.0</c:v>
                </c:pt>
                <c:pt idx="1085">
                  <c:v>2131.0</c:v>
                </c:pt>
                <c:pt idx="1086">
                  <c:v>2132.0</c:v>
                </c:pt>
                <c:pt idx="1087">
                  <c:v>2133.0</c:v>
                </c:pt>
                <c:pt idx="1088">
                  <c:v>2134.0</c:v>
                </c:pt>
                <c:pt idx="1089">
                  <c:v>2135.0</c:v>
                </c:pt>
                <c:pt idx="1090">
                  <c:v>2136.0</c:v>
                </c:pt>
                <c:pt idx="1091">
                  <c:v>2137.0</c:v>
                </c:pt>
                <c:pt idx="1092">
                  <c:v>2138.0</c:v>
                </c:pt>
                <c:pt idx="1093">
                  <c:v>2139.0</c:v>
                </c:pt>
                <c:pt idx="1094">
                  <c:v>2140.0</c:v>
                </c:pt>
                <c:pt idx="1095">
                  <c:v>2141.0</c:v>
                </c:pt>
                <c:pt idx="1096">
                  <c:v>2142.0</c:v>
                </c:pt>
                <c:pt idx="1097">
                  <c:v>2143.0</c:v>
                </c:pt>
                <c:pt idx="1098">
                  <c:v>2144.0</c:v>
                </c:pt>
                <c:pt idx="1099">
                  <c:v>2145.0</c:v>
                </c:pt>
                <c:pt idx="1100">
                  <c:v>2146.0</c:v>
                </c:pt>
                <c:pt idx="1101">
                  <c:v>2147.0</c:v>
                </c:pt>
                <c:pt idx="1102">
                  <c:v>2148.0</c:v>
                </c:pt>
                <c:pt idx="1103">
                  <c:v>2149.0</c:v>
                </c:pt>
                <c:pt idx="1104">
                  <c:v>2150.0</c:v>
                </c:pt>
                <c:pt idx="1105">
                  <c:v>2151.0</c:v>
                </c:pt>
                <c:pt idx="1106">
                  <c:v>2152.0</c:v>
                </c:pt>
                <c:pt idx="1107">
                  <c:v>2153.0</c:v>
                </c:pt>
                <c:pt idx="1108">
                  <c:v>2154.0</c:v>
                </c:pt>
                <c:pt idx="1109">
                  <c:v>2155.0</c:v>
                </c:pt>
                <c:pt idx="1110">
                  <c:v>2156.0</c:v>
                </c:pt>
                <c:pt idx="1111">
                  <c:v>2157.0</c:v>
                </c:pt>
                <c:pt idx="1112">
                  <c:v>2158.0</c:v>
                </c:pt>
                <c:pt idx="1113">
                  <c:v>2159.0</c:v>
                </c:pt>
                <c:pt idx="1114">
                  <c:v>2160.0</c:v>
                </c:pt>
                <c:pt idx="1115">
                  <c:v>2161.0</c:v>
                </c:pt>
                <c:pt idx="1116">
                  <c:v>2162.0</c:v>
                </c:pt>
                <c:pt idx="1117">
                  <c:v>2163.0</c:v>
                </c:pt>
                <c:pt idx="1118">
                  <c:v>2164.0</c:v>
                </c:pt>
                <c:pt idx="1119">
                  <c:v>2165.0</c:v>
                </c:pt>
                <c:pt idx="1120">
                  <c:v>2166.0</c:v>
                </c:pt>
                <c:pt idx="1121">
                  <c:v>2167.0</c:v>
                </c:pt>
                <c:pt idx="1122">
                  <c:v>2168.0</c:v>
                </c:pt>
                <c:pt idx="1123">
                  <c:v>2169.0</c:v>
                </c:pt>
                <c:pt idx="1124">
                  <c:v>2170.0</c:v>
                </c:pt>
                <c:pt idx="1125">
                  <c:v>2171.0</c:v>
                </c:pt>
                <c:pt idx="1126">
                  <c:v>2172.0</c:v>
                </c:pt>
                <c:pt idx="1127">
                  <c:v>2173.0</c:v>
                </c:pt>
                <c:pt idx="1128">
                  <c:v>2174.0</c:v>
                </c:pt>
                <c:pt idx="1129">
                  <c:v>2175.0</c:v>
                </c:pt>
                <c:pt idx="1130">
                  <c:v>2176.0</c:v>
                </c:pt>
                <c:pt idx="1131">
                  <c:v>2177.0</c:v>
                </c:pt>
                <c:pt idx="1132">
                  <c:v>2178.0</c:v>
                </c:pt>
                <c:pt idx="1133">
                  <c:v>2179.0</c:v>
                </c:pt>
                <c:pt idx="1134">
                  <c:v>2180.0</c:v>
                </c:pt>
                <c:pt idx="1135">
                  <c:v>2181.0</c:v>
                </c:pt>
                <c:pt idx="1136">
                  <c:v>2182.0</c:v>
                </c:pt>
                <c:pt idx="1137">
                  <c:v>2183.0</c:v>
                </c:pt>
                <c:pt idx="1138">
                  <c:v>2184.0</c:v>
                </c:pt>
                <c:pt idx="1139">
                  <c:v>2185.0</c:v>
                </c:pt>
                <c:pt idx="1140">
                  <c:v>2186.0</c:v>
                </c:pt>
                <c:pt idx="1141">
                  <c:v>2187.0</c:v>
                </c:pt>
                <c:pt idx="1142">
                  <c:v>2188.0</c:v>
                </c:pt>
                <c:pt idx="1143">
                  <c:v>2189.0</c:v>
                </c:pt>
                <c:pt idx="1144">
                  <c:v>2190.0</c:v>
                </c:pt>
                <c:pt idx="1145">
                  <c:v>2191.0</c:v>
                </c:pt>
                <c:pt idx="1146">
                  <c:v>2192.0</c:v>
                </c:pt>
                <c:pt idx="1147">
                  <c:v>2193.0</c:v>
                </c:pt>
                <c:pt idx="1148">
                  <c:v>2194.0</c:v>
                </c:pt>
                <c:pt idx="1149">
                  <c:v>2195.0</c:v>
                </c:pt>
                <c:pt idx="1150">
                  <c:v>2196.0</c:v>
                </c:pt>
                <c:pt idx="1151">
                  <c:v>2197.0</c:v>
                </c:pt>
                <c:pt idx="1152">
                  <c:v>2198.0</c:v>
                </c:pt>
                <c:pt idx="1153">
                  <c:v>2199.0</c:v>
                </c:pt>
                <c:pt idx="1154">
                  <c:v>2200.0</c:v>
                </c:pt>
                <c:pt idx="1155">
                  <c:v>2201.0</c:v>
                </c:pt>
                <c:pt idx="1156">
                  <c:v>2202.0</c:v>
                </c:pt>
                <c:pt idx="1157">
                  <c:v>2203.0</c:v>
                </c:pt>
                <c:pt idx="1158">
                  <c:v>2204.0</c:v>
                </c:pt>
                <c:pt idx="1159">
                  <c:v>2205.0</c:v>
                </c:pt>
                <c:pt idx="1160">
                  <c:v>2206.0</c:v>
                </c:pt>
                <c:pt idx="1161">
                  <c:v>2207.0</c:v>
                </c:pt>
                <c:pt idx="1162">
                  <c:v>2208.0</c:v>
                </c:pt>
                <c:pt idx="1163">
                  <c:v>2209.0</c:v>
                </c:pt>
                <c:pt idx="1164">
                  <c:v>2210.0</c:v>
                </c:pt>
                <c:pt idx="1165">
                  <c:v>2211.0</c:v>
                </c:pt>
                <c:pt idx="1166">
                  <c:v>2212.0</c:v>
                </c:pt>
                <c:pt idx="1167">
                  <c:v>2213.0</c:v>
                </c:pt>
                <c:pt idx="1168">
                  <c:v>2214.0</c:v>
                </c:pt>
                <c:pt idx="1169">
                  <c:v>2215.0</c:v>
                </c:pt>
                <c:pt idx="1170">
                  <c:v>2216.0</c:v>
                </c:pt>
                <c:pt idx="1171">
                  <c:v>2217.0</c:v>
                </c:pt>
                <c:pt idx="1172">
                  <c:v>2218.0</c:v>
                </c:pt>
                <c:pt idx="1173">
                  <c:v>2219.0</c:v>
                </c:pt>
                <c:pt idx="1174">
                  <c:v>2220.0</c:v>
                </c:pt>
                <c:pt idx="1175">
                  <c:v>2221.0</c:v>
                </c:pt>
                <c:pt idx="1176">
                  <c:v>2222.0</c:v>
                </c:pt>
                <c:pt idx="1177">
                  <c:v>2223.0</c:v>
                </c:pt>
                <c:pt idx="1178">
                  <c:v>2224.0</c:v>
                </c:pt>
                <c:pt idx="1179">
                  <c:v>2225.0</c:v>
                </c:pt>
                <c:pt idx="1180">
                  <c:v>2226.0</c:v>
                </c:pt>
                <c:pt idx="1181">
                  <c:v>2227.0</c:v>
                </c:pt>
                <c:pt idx="1182">
                  <c:v>2228.0</c:v>
                </c:pt>
                <c:pt idx="1183">
                  <c:v>2229.0</c:v>
                </c:pt>
                <c:pt idx="1184">
                  <c:v>2230.0</c:v>
                </c:pt>
                <c:pt idx="1185">
                  <c:v>2231.0</c:v>
                </c:pt>
                <c:pt idx="1186">
                  <c:v>2232.0</c:v>
                </c:pt>
                <c:pt idx="1187">
                  <c:v>2233.0</c:v>
                </c:pt>
                <c:pt idx="1188">
                  <c:v>2234.0</c:v>
                </c:pt>
                <c:pt idx="1189">
                  <c:v>2235.0</c:v>
                </c:pt>
                <c:pt idx="1190">
                  <c:v>2236.0</c:v>
                </c:pt>
                <c:pt idx="1191">
                  <c:v>2237.0</c:v>
                </c:pt>
                <c:pt idx="1192">
                  <c:v>2238.0</c:v>
                </c:pt>
                <c:pt idx="1193">
                  <c:v>2239.0</c:v>
                </c:pt>
                <c:pt idx="1194">
                  <c:v>2240.0</c:v>
                </c:pt>
                <c:pt idx="1195">
                  <c:v>2241.0</c:v>
                </c:pt>
                <c:pt idx="1196">
                  <c:v>2242.0</c:v>
                </c:pt>
                <c:pt idx="1197">
                  <c:v>2243.0</c:v>
                </c:pt>
                <c:pt idx="1198">
                  <c:v>2244.0</c:v>
                </c:pt>
                <c:pt idx="1199">
                  <c:v>2245.0</c:v>
                </c:pt>
                <c:pt idx="1200">
                  <c:v>2246.0</c:v>
                </c:pt>
                <c:pt idx="1201">
                  <c:v>2247.0</c:v>
                </c:pt>
                <c:pt idx="1202">
                  <c:v>2248.0</c:v>
                </c:pt>
                <c:pt idx="1203">
                  <c:v>2249.0</c:v>
                </c:pt>
                <c:pt idx="1204">
                  <c:v>2250.0</c:v>
                </c:pt>
                <c:pt idx="1205">
                  <c:v>2251.0</c:v>
                </c:pt>
                <c:pt idx="1206">
                  <c:v>2252.0</c:v>
                </c:pt>
                <c:pt idx="1207">
                  <c:v>2253.0</c:v>
                </c:pt>
                <c:pt idx="1208">
                  <c:v>2254.0</c:v>
                </c:pt>
                <c:pt idx="1209">
                  <c:v>2255.0</c:v>
                </c:pt>
                <c:pt idx="1210">
                  <c:v>2256.0</c:v>
                </c:pt>
                <c:pt idx="1211">
                  <c:v>2257.0</c:v>
                </c:pt>
                <c:pt idx="1212">
                  <c:v>2258.0</c:v>
                </c:pt>
                <c:pt idx="1213">
                  <c:v>2259.0</c:v>
                </c:pt>
                <c:pt idx="1214">
                  <c:v>2260.0</c:v>
                </c:pt>
                <c:pt idx="1215">
                  <c:v>2261.0</c:v>
                </c:pt>
                <c:pt idx="1216">
                  <c:v>2262.0</c:v>
                </c:pt>
                <c:pt idx="1217">
                  <c:v>2263.0</c:v>
                </c:pt>
                <c:pt idx="1218">
                  <c:v>2264.0</c:v>
                </c:pt>
                <c:pt idx="1219">
                  <c:v>2265.0</c:v>
                </c:pt>
                <c:pt idx="1220">
                  <c:v>2266.0</c:v>
                </c:pt>
                <c:pt idx="1221">
                  <c:v>2267.0</c:v>
                </c:pt>
                <c:pt idx="1222">
                  <c:v>2267.0</c:v>
                </c:pt>
                <c:pt idx="1223">
                  <c:v>2268.0</c:v>
                </c:pt>
                <c:pt idx="1224">
                  <c:v>2268.0</c:v>
                </c:pt>
                <c:pt idx="1225">
                  <c:v>2269.0</c:v>
                </c:pt>
                <c:pt idx="1226">
                  <c:v>2269.0</c:v>
                </c:pt>
                <c:pt idx="1227">
                  <c:v>2270.0</c:v>
                </c:pt>
                <c:pt idx="1228">
                  <c:v>2271.0</c:v>
                </c:pt>
                <c:pt idx="1229">
                  <c:v>2272.0</c:v>
                </c:pt>
                <c:pt idx="1230">
                  <c:v>2272.0</c:v>
                </c:pt>
                <c:pt idx="1231">
                  <c:v>2273.0</c:v>
                </c:pt>
                <c:pt idx="1232">
                  <c:v>2274.0</c:v>
                </c:pt>
                <c:pt idx="1233">
                  <c:v>2275.0</c:v>
                </c:pt>
                <c:pt idx="1234">
                  <c:v>2277.0</c:v>
                </c:pt>
                <c:pt idx="1235">
                  <c:v>2278.0</c:v>
                </c:pt>
                <c:pt idx="1236">
                  <c:v>2279.0</c:v>
                </c:pt>
                <c:pt idx="1237">
                  <c:v>2280.0</c:v>
                </c:pt>
                <c:pt idx="1238">
                  <c:v>2281.0</c:v>
                </c:pt>
                <c:pt idx="1239">
                  <c:v>2282.0</c:v>
                </c:pt>
                <c:pt idx="1240">
                  <c:v>2283.0</c:v>
                </c:pt>
                <c:pt idx="1241">
                  <c:v>2283.0</c:v>
                </c:pt>
                <c:pt idx="1242">
                  <c:v>2284.0</c:v>
                </c:pt>
                <c:pt idx="1243">
                  <c:v>2284.0</c:v>
                </c:pt>
                <c:pt idx="1244">
                  <c:v>2285.0</c:v>
                </c:pt>
                <c:pt idx="1245">
                  <c:v>2285.0</c:v>
                </c:pt>
                <c:pt idx="1246">
                  <c:v>2286.0</c:v>
                </c:pt>
                <c:pt idx="1247">
                  <c:v>2287.0</c:v>
                </c:pt>
                <c:pt idx="1248">
                  <c:v>2288.0</c:v>
                </c:pt>
                <c:pt idx="1249">
                  <c:v>2289.0</c:v>
                </c:pt>
                <c:pt idx="1250">
                  <c:v>2291.0</c:v>
                </c:pt>
                <c:pt idx="1251">
                  <c:v>2292.0</c:v>
                </c:pt>
                <c:pt idx="1252">
                  <c:v>2292.0</c:v>
                </c:pt>
                <c:pt idx="1253">
                  <c:v>2293.0</c:v>
                </c:pt>
                <c:pt idx="1254">
                  <c:v>2294.0</c:v>
                </c:pt>
                <c:pt idx="1255">
                  <c:v>2295.0</c:v>
                </c:pt>
                <c:pt idx="1256">
                  <c:v>2296.0</c:v>
                </c:pt>
                <c:pt idx="1257">
                  <c:v>2297.0</c:v>
                </c:pt>
                <c:pt idx="1258">
                  <c:v>2298.0</c:v>
                </c:pt>
                <c:pt idx="1259">
                  <c:v>2298.0</c:v>
                </c:pt>
                <c:pt idx="1260">
                  <c:v>2299.0</c:v>
                </c:pt>
                <c:pt idx="1261">
                  <c:v>2299.0</c:v>
                </c:pt>
                <c:pt idx="1262">
                  <c:v>2300.0</c:v>
                </c:pt>
                <c:pt idx="1263">
                  <c:v>2300.0</c:v>
                </c:pt>
                <c:pt idx="1264">
                  <c:v>2301.0</c:v>
                </c:pt>
                <c:pt idx="1265">
                  <c:v>2301.0</c:v>
                </c:pt>
                <c:pt idx="1266">
                  <c:v>2302.0</c:v>
                </c:pt>
                <c:pt idx="1267">
                  <c:v>2303.0</c:v>
                </c:pt>
                <c:pt idx="1268">
                  <c:v>2304.0</c:v>
                </c:pt>
                <c:pt idx="1269">
                  <c:v>2304.0</c:v>
                </c:pt>
                <c:pt idx="1270">
                  <c:v>2305.0</c:v>
                </c:pt>
                <c:pt idx="1271">
                  <c:v>2308.0</c:v>
                </c:pt>
                <c:pt idx="1272">
                  <c:v>2310.0</c:v>
                </c:pt>
                <c:pt idx="1273">
                  <c:v>2311.0</c:v>
                </c:pt>
                <c:pt idx="1274">
                  <c:v>2312.0</c:v>
                </c:pt>
                <c:pt idx="1275">
                  <c:v>2313.0</c:v>
                </c:pt>
                <c:pt idx="1276">
                  <c:v>2315.0</c:v>
                </c:pt>
                <c:pt idx="1277">
                  <c:v>2315.0</c:v>
                </c:pt>
                <c:pt idx="1278">
                  <c:v>2316.0</c:v>
                </c:pt>
                <c:pt idx="1279">
                  <c:v>2317.0</c:v>
                </c:pt>
                <c:pt idx="1280">
                  <c:v>2318.0</c:v>
                </c:pt>
                <c:pt idx="1281">
                  <c:v>2319.0</c:v>
                </c:pt>
                <c:pt idx="1282">
                  <c:v>2320.0</c:v>
                </c:pt>
                <c:pt idx="1283">
                  <c:v>2320.0</c:v>
                </c:pt>
                <c:pt idx="1284">
                  <c:v>2321.0</c:v>
                </c:pt>
                <c:pt idx="1285">
                  <c:v>2324.0</c:v>
                </c:pt>
                <c:pt idx="1286">
                  <c:v>2325.0</c:v>
                </c:pt>
                <c:pt idx="1287">
                  <c:v>2326.0</c:v>
                </c:pt>
                <c:pt idx="1288">
                  <c:v>2327.0</c:v>
                </c:pt>
                <c:pt idx="1289">
                  <c:v>2328.0</c:v>
                </c:pt>
                <c:pt idx="1290">
                  <c:v>2329.0</c:v>
                </c:pt>
                <c:pt idx="1291">
                  <c:v>2329.0</c:v>
                </c:pt>
                <c:pt idx="1292">
                  <c:v>2330.0</c:v>
                </c:pt>
                <c:pt idx="1293">
                  <c:v>2330.0</c:v>
                </c:pt>
                <c:pt idx="1294">
                  <c:v>2331.0</c:v>
                </c:pt>
                <c:pt idx="1295">
                  <c:v>2331.0</c:v>
                </c:pt>
                <c:pt idx="1296">
                  <c:v>2332.0</c:v>
                </c:pt>
                <c:pt idx="1297">
                  <c:v>2332.0</c:v>
                </c:pt>
                <c:pt idx="1298">
                  <c:v>2333.0</c:v>
                </c:pt>
                <c:pt idx="1299">
                  <c:v>2333.0</c:v>
                </c:pt>
                <c:pt idx="1300">
                  <c:v>2334.0</c:v>
                </c:pt>
                <c:pt idx="1301">
                  <c:v>2335.0</c:v>
                </c:pt>
                <c:pt idx="1302">
                  <c:v>2336.0</c:v>
                </c:pt>
                <c:pt idx="1303">
                  <c:v>2337.0</c:v>
                </c:pt>
                <c:pt idx="1304">
                  <c:v>2338.0</c:v>
                </c:pt>
                <c:pt idx="1305">
                  <c:v>2339.0</c:v>
                </c:pt>
                <c:pt idx="1306">
                  <c:v>2341.0</c:v>
                </c:pt>
                <c:pt idx="1307">
                  <c:v>2341.0</c:v>
                </c:pt>
                <c:pt idx="1308">
                  <c:v>2342.0</c:v>
                </c:pt>
                <c:pt idx="1309">
                  <c:v>2343.0</c:v>
                </c:pt>
                <c:pt idx="1310">
                  <c:v>2344.0</c:v>
                </c:pt>
                <c:pt idx="1311">
                  <c:v>2345.0</c:v>
                </c:pt>
                <c:pt idx="1312">
                  <c:v>2346.0</c:v>
                </c:pt>
                <c:pt idx="1313">
                  <c:v>2346.0</c:v>
                </c:pt>
                <c:pt idx="1314">
                  <c:v>2347.0</c:v>
                </c:pt>
                <c:pt idx="1315">
                  <c:v>2348.0</c:v>
                </c:pt>
                <c:pt idx="1316">
                  <c:v>2348.0</c:v>
                </c:pt>
                <c:pt idx="1317">
                  <c:v>2349.0</c:v>
                </c:pt>
                <c:pt idx="1318">
                  <c:v>2349.0</c:v>
                </c:pt>
                <c:pt idx="1319">
                  <c:v>2350.0</c:v>
                </c:pt>
                <c:pt idx="1320">
                  <c:v>2351.0</c:v>
                </c:pt>
                <c:pt idx="1321">
                  <c:v>2352.0</c:v>
                </c:pt>
                <c:pt idx="1322">
                  <c:v>2353.0</c:v>
                </c:pt>
                <c:pt idx="1323">
                  <c:v>2354.0</c:v>
                </c:pt>
                <c:pt idx="1324">
                  <c:v>2355.0</c:v>
                </c:pt>
                <c:pt idx="1325">
                  <c:v>2356.0</c:v>
                </c:pt>
                <c:pt idx="1326">
                  <c:v>2358.0</c:v>
                </c:pt>
                <c:pt idx="1327">
                  <c:v>2358.0</c:v>
                </c:pt>
                <c:pt idx="1328">
                  <c:v>2359.0</c:v>
                </c:pt>
                <c:pt idx="1329">
                  <c:v>2360.0</c:v>
                </c:pt>
                <c:pt idx="1330">
                  <c:v>2361.0</c:v>
                </c:pt>
                <c:pt idx="1331">
                  <c:v>2362.0</c:v>
                </c:pt>
                <c:pt idx="1332">
                  <c:v>2362.0</c:v>
                </c:pt>
                <c:pt idx="1333">
                  <c:v>2363.0</c:v>
                </c:pt>
                <c:pt idx="1334">
                  <c:v>2364.0</c:v>
                </c:pt>
                <c:pt idx="1335">
                  <c:v>2364.0</c:v>
                </c:pt>
                <c:pt idx="1336">
                  <c:v>2365.0</c:v>
                </c:pt>
                <c:pt idx="1337">
                  <c:v>2365.0</c:v>
                </c:pt>
                <c:pt idx="1338">
                  <c:v>2366.0</c:v>
                </c:pt>
                <c:pt idx="1339">
                  <c:v>2367.0</c:v>
                </c:pt>
                <c:pt idx="1340">
                  <c:v>2368.0</c:v>
                </c:pt>
                <c:pt idx="1341">
                  <c:v>2368.0</c:v>
                </c:pt>
                <c:pt idx="1342">
                  <c:v>2369.0</c:v>
                </c:pt>
                <c:pt idx="1343">
                  <c:v>2372.0</c:v>
                </c:pt>
                <c:pt idx="1344">
                  <c:v>2374.0</c:v>
                </c:pt>
                <c:pt idx="1345">
                  <c:v>2375.0</c:v>
                </c:pt>
                <c:pt idx="1346">
                  <c:v>2376.0</c:v>
                </c:pt>
                <c:pt idx="1347">
                  <c:v>2377.0</c:v>
                </c:pt>
                <c:pt idx="1348">
                  <c:v>2378.0</c:v>
                </c:pt>
                <c:pt idx="1349">
                  <c:v>2379.0</c:v>
                </c:pt>
                <c:pt idx="1350">
                  <c:v>2379.0</c:v>
                </c:pt>
                <c:pt idx="1351">
                  <c:v>2380.0</c:v>
                </c:pt>
                <c:pt idx="1352">
                  <c:v>2380.0</c:v>
                </c:pt>
                <c:pt idx="1353">
                  <c:v>2381.0</c:v>
                </c:pt>
                <c:pt idx="1354">
                  <c:v>2381.0</c:v>
                </c:pt>
                <c:pt idx="1355">
                  <c:v>2382.0</c:v>
                </c:pt>
                <c:pt idx="1356">
                  <c:v>2383.0</c:v>
                </c:pt>
                <c:pt idx="1357">
                  <c:v>2384.0</c:v>
                </c:pt>
                <c:pt idx="1358">
                  <c:v>2385.0</c:v>
                </c:pt>
                <c:pt idx="1359">
                  <c:v>2386.0</c:v>
                </c:pt>
                <c:pt idx="1360">
                  <c:v>2386.0</c:v>
                </c:pt>
                <c:pt idx="1361">
                  <c:v>2388.0</c:v>
                </c:pt>
                <c:pt idx="1362">
                  <c:v>2390.0</c:v>
                </c:pt>
                <c:pt idx="1363">
                  <c:v>2390.0</c:v>
                </c:pt>
                <c:pt idx="1364">
                  <c:v>2391.0</c:v>
                </c:pt>
                <c:pt idx="1365">
                  <c:v>2392.0</c:v>
                </c:pt>
                <c:pt idx="1366">
                  <c:v>2392.0</c:v>
                </c:pt>
                <c:pt idx="1367">
                  <c:v>2393.0</c:v>
                </c:pt>
                <c:pt idx="1368">
                  <c:v>2394.0</c:v>
                </c:pt>
                <c:pt idx="1369">
                  <c:v>2395.0</c:v>
                </c:pt>
                <c:pt idx="1370">
                  <c:v>2396.0</c:v>
                </c:pt>
                <c:pt idx="1371">
                  <c:v>2396.0</c:v>
                </c:pt>
                <c:pt idx="1372">
                  <c:v>2397.0</c:v>
                </c:pt>
                <c:pt idx="1373">
                  <c:v>2398.0</c:v>
                </c:pt>
                <c:pt idx="1374">
                  <c:v>2399.0</c:v>
                </c:pt>
                <c:pt idx="1375">
                  <c:v>2400.0</c:v>
                </c:pt>
                <c:pt idx="1376">
                  <c:v>2401.0</c:v>
                </c:pt>
                <c:pt idx="1377">
                  <c:v>2402.0</c:v>
                </c:pt>
                <c:pt idx="1378">
                  <c:v>2404.0</c:v>
                </c:pt>
                <c:pt idx="1379">
                  <c:v>2404.0</c:v>
                </c:pt>
                <c:pt idx="1380">
                  <c:v>2405.0</c:v>
                </c:pt>
                <c:pt idx="1381">
                  <c:v>2405.0</c:v>
                </c:pt>
                <c:pt idx="1382">
                  <c:v>2406.0</c:v>
                </c:pt>
                <c:pt idx="1383">
                  <c:v>2407.0</c:v>
                </c:pt>
                <c:pt idx="1384">
                  <c:v>2408.0</c:v>
                </c:pt>
                <c:pt idx="1385">
                  <c:v>2408.0</c:v>
                </c:pt>
                <c:pt idx="1386">
                  <c:v>2409.0</c:v>
                </c:pt>
                <c:pt idx="1387">
                  <c:v>2409.0</c:v>
                </c:pt>
                <c:pt idx="1388">
                  <c:v>2412.0</c:v>
                </c:pt>
                <c:pt idx="1389">
                  <c:v>2413.0</c:v>
                </c:pt>
                <c:pt idx="1390">
                  <c:v>2414.0</c:v>
                </c:pt>
                <c:pt idx="1391">
                  <c:v>2415.0</c:v>
                </c:pt>
                <c:pt idx="1392">
                  <c:v>2416.0</c:v>
                </c:pt>
                <c:pt idx="1393">
                  <c:v>2417.0</c:v>
                </c:pt>
                <c:pt idx="1394">
                  <c:v>2418.0</c:v>
                </c:pt>
                <c:pt idx="1395">
                  <c:v>2419.0</c:v>
                </c:pt>
                <c:pt idx="1396">
                  <c:v>2420.0</c:v>
                </c:pt>
                <c:pt idx="1397">
                  <c:v>2421.0</c:v>
                </c:pt>
                <c:pt idx="1398">
                  <c:v>2422.0</c:v>
                </c:pt>
                <c:pt idx="1399">
                  <c:v>2423.0</c:v>
                </c:pt>
                <c:pt idx="1400">
                  <c:v>2424.0</c:v>
                </c:pt>
                <c:pt idx="1401">
                  <c:v>2424.0</c:v>
                </c:pt>
                <c:pt idx="1402">
                  <c:v>2425.0</c:v>
                </c:pt>
                <c:pt idx="1403">
                  <c:v>2426.0</c:v>
                </c:pt>
                <c:pt idx="1404">
                  <c:v>2426.0</c:v>
                </c:pt>
                <c:pt idx="1405">
                  <c:v>2427.0</c:v>
                </c:pt>
                <c:pt idx="1406">
                  <c:v>2428.0</c:v>
                </c:pt>
                <c:pt idx="1407">
                  <c:v>2429.0</c:v>
                </c:pt>
                <c:pt idx="1408">
                  <c:v>2430.0</c:v>
                </c:pt>
                <c:pt idx="1409">
                  <c:v>2430.0</c:v>
                </c:pt>
                <c:pt idx="1410">
                  <c:v>2431.0</c:v>
                </c:pt>
                <c:pt idx="1411">
                  <c:v>2433.0</c:v>
                </c:pt>
                <c:pt idx="1412">
                  <c:v>2433.0</c:v>
                </c:pt>
                <c:pt idx="1413">
                  <c:v>2434.0</c:v>
                </c:pt>
                <c:pt idx="1414">
                  <c:v>2435.0</c:v>
                </c:pt>
                <c:pt idx="1415">
                  <c:v>2436.0</c:v>
                </c:pt>
                <c:pt idx="1416">
                  <c:v>2437.0</c:v>
                </c:pt>
                <c:pt idx="1417">
                  <c:v>2437.0</c:v>
                </c:pt>
                <c:pt idx="1418">
                  <c:v>2438.0</c:v>
                </c:pt>
                <c:pt idx="1419">
                  <c:v>2439.0</c:v>
                </c:pt>
                <c:pt idx="1420">
                  <c:v>2440.0</c:v>
                </c:pt>
                <c:pt idx="1421">
                  <c:v>2441.0</c:v>
                </c:pt>
                <c:pt idx="1422">
                  <c:v>2442.0</c:v>
                </c:pt>
                <c:pt idx="1423">
                  <c:v>2442.0</c:v>
                </c:pt>
                <c:pt idx="1424">
                  <c:v>2443.0</c:v>
                </c:pt>
                <c:pt idx="1425">
                  <c:v>2444.0</c:v>
                </c:pt>
                <c:pt idx="1426">
                  <c:v>2445.0</c:v>
                </c:pt>
                <c:pt idx="1427">
                  <c:v>2446.0</c:v>
                </c:pt>
                <c:pt idx="1428">
                  <c:v>2447.0</c:v>
                </c:pt>
                <c:pt idx="1429">
                  <c:v>2447.0</c:v>
                </c:pt>
                <c:pt idx="1430">
                  <c:v>2448.0</c:v>
                </c:pt>
                <c:pt idx="1431">
                  <c:v>2448.0</c:v>
                </c:pt>
                <c:pt idx="1432">
                  <c:v>2449.0</c:v>
                </c:pt>
                <c:pt idx="1433">
                  <c:v>2450.0</c:v>
                </c:pt>
                <c:pt idx="1434">
                  <c:v>2451.0</c:v>
                </c:pt>
                <c:pt idx="1435">
                  <c:v>2451.0</c:v>
                </c:pt>
                <c:pt idx="1436">
                  <c:v>2452.0</c:v>
                </c:pt>
                <c:pt idx="1437">
                  <c:v>2452.0</c:v>
                </c:pt>
                <c:pt idx="1438">
                  <c:v>2453.0</c:v>
                </c:pt>
                <c:pt idx="1439">
                  <c:v>2453.0</c:v>
                </c:pt>
                <c:pt idx="1440">
                  <c:v>2454.0</c:v>
                </c:pt>
                <c:pt idx="1441">
                  <c:v>2454.0</c:v>
                </c:pt>
                <c:pt idx="1442">
                  <c:v>2455.0</c:v>
                </c:pt>
                <c:pt idx="1443">
                  <c:v>2456.0</c:v>
                </c:pt>
                <c:pt idx="1444">
                  <c:v>2456.0</c:v>
                </c:pt>
                <c:pt idx="1445">
                  <c:v>2457.0</c:v>
                </c:pt>
                <c:pt idx="1446">
                  <c:v>2457.0</c:v>
                </c:pt>
                <c:pt idx="1447">
                  <c:v>2458.0</c:v>
                </c:pt>
                <c:pt idx="1448">
                  <c:v>2458.0</c:v>
                </c:pt>
                <c:pt idx="1449">
                  <c:v>2459.0</c:v>
                </c:pt>
                <c:pt idx="1450">
                  <c:v>2460.0</c:v>
                </c:pt>
                <c:pt idx="1451">
                  <c:v>2461.0</c:v>
                </c:pt>
                <c:pt idx="1452">
                  <c:v>2462.0</c:v>
                </c:pt>
                <c:pt idx="1453">
                  <c:v>2463.0</c:v>
                </c:pt>
                <c:pt idx="1454">
                  <c:v>2464.0</c:v>
                </c:pt>
                <c:pt idx="1455">
                  <c:v>2465.0</c:v>
                </c:pt>
                <c:pt idx="1456">
                  <c:v>2467.0</c:v>
                </c:pt>
                <c:pt idx="1457">
                  <c:v>2468.0</c:v>
                </c:pt>
                <c:pt idx="1458">
                  <c:v>2469.0</c:v>
                </c:pt>
                <c:pt idx="1459">
                  <c:v>2470.0</c:v>
                </c:pt>
                <c:pt idx="1460">
                  <c:v>2471.0</c:v>
                </c:pt>
                <c:pt idx="1461">
                  <c:v>2471.0</c:v>
                </c:pt>
                <c:pt idx="1462">
                  <c:v>2472.0</c:v>
                </c:pt>
                <c:pt idx="1463">
                  <c:v>2472.0</c:v>
                </c:pt>
                <c:pt idx="1464">
                  <c:v>2473.0</c:v>
                </c:pt>
                <c:pt idx="1465">
                  <c:v>2474.0</c:v>
                </c:pt>
                <c:pt idx="1466">
                  <c:v>2475.0</c:v>
                </c:pt>
                <c:pt idx="1467">
                  <c:v>2476.0</c:v>
                </c:pt>
                <c:pt idx="1468">
                  <c:v>2477.0</c:v>
                </c:pt>
                <c:pt idx="1469">
                  <c:v>2478.0</c:v>
                </c:pt>
                <c:pt idx="1470">
                  <c:v>2479.0</c:v>
                </c:pt>
                <c:pt idx="1471">
                  <c:v>2480.0</c:v>
                </c:pt>
                <c:pt idx="1472">
                  <c:v>2481.0</c:v>
                </c:pt>
                <c:pt idx="1473">
                  <c:v>2482.0</c:v>
                </c:pt>
                <c:pt idx="1474">
                  <c:v>2483.0</c:v>
                </c:pt>
                <c:pt idx="1475">
                  <c:v>2483.0</c:v>
                </c:pt>
                <c:pt idx="1476">
                  <c:v>2484.0</c:v>
                </c:pt>
                <c:pt idx="1477">
                  <c:v>2484.0</c:v>
                </c:pt>
                <c:pt idx="1478">
                  <c:v>2485.0</c:v>
                </c:pt>
                <c:pt idx="1479">
                  <c:v>2486.0</c:v>
                </c:pt>
                <c:pt idx="1480">
                  <c:v>2487.0</c:v>
                </c:pt>
                <c:pt idx="1481">
                  <c:v>2488.0</c:v>
                </c:pt>
                <c:pt idx="1482">
                  <c:v>2488.0</c:v>
                </c:pt>
                <c:pt idx="1483">
                  <c:v>2489.0</c:v>
                </c:pt>
                <c:pt idx="1484">
                  <c:v>2490.0</c:v>
                </c:pt>
                <c:pt idx="1485">
                  <c:v>2492.0</c:v>
                </c:pt>
                <c:pt idx="1486">
                  <c:v>2493.0</c:v>
                </c:pt>
                <c:pt idx="1487">
                  <c:v>2495.0</c:v>
                </c:pt>
                <c:pt idx="1488">
                  <c:v>2496.0</c:v>
                </c:pt>
                <c:pt idx="1489">
                  <c:v>2497.0</c:v>
                </c:pt>
                <c:pt idx="1490">
                  <c:v>2498.0</c:v>
                </c:pt>
                <c:pt idx="1491">
                  <c:v>2499.0</c:v>
                </c:pt>
                <c:pt idx="1492">
                  <c:v>2500.0</c:v>
                </c:pt>
                <c:pt idx="1493">
                  <c:v>2502.0</c:v>
                </c:pt>
                <c:pt idx="1494">
                  <c:v>2502.0</c:v>
                </c:pt>
                <c:pt idx="1495">
                  <c:v>2503.0</c:v>
                </c:pt>
                <c:pt idx="1496">
                  <c:v>2504.0</c:v>
                </c:pt>
                <c:pt idx="1497">
                  <c:v>2505.0</c:v>
                </c:pt>
                <c:pt idx="1498">
                  <c:v>2506.0</c:v>
                </c:pt>
                <c:pt idx="1499">
                  <c:v>2507.0</c:v>
                </c:pt>
                <c:pt idx="1500">
                  <c:v>2508.0</c:v>
                </c:pt>
                <c:pt idx="1501">
                  <c:v>2509.0</c:v>
                </c:pt>
                <c:pt idx="1502">
                  <c:v>2509.0</c:v>
                </c:pt>
                <c:pt idx="1503">
                  <c:v>2510.0</c:v>
                </c:pt>
                <c:pt idx="1504">
                  <c:v>2510.0</c:v>
                </c:pt>
                <c:pt idx="1505">
                  <c:v>2511.0</c:v>
                </c:pt>
                <c:pt idx="1506">
                  <c:v>2512.0</c:v>
                </c:pt>
                <c:pt idx="1507">
                  <c:v>2513.0</c:v>
                </c:pt>
                <c:pt idx="1508">
                  <c:v>2514.0</c:v>
                </c:pt>
                <c:pt idx="1509">
                  <c:v>2514.0</c:v>
                </c:pt>
                <c:pt idx="1510">
                  <c:v>2515.0</c:v>
                </c:pt>
                <c:pt idx="1511">
                  <c:v>2516.0</c:v>
                </c:pt>
                <c:pt idx="1512">
                  <c:v>2519.0</c:v>
                </c:pt>
                <c:pt idx="1513">
                  <c:v>2521.0</c:v>
                </c:pt>
                <c:pt idx="1514">
                  <c:v>2522.0</c:v>
                </c:pt>
                <c:pt idx="1515">
                  <c:v>2524.0</c:v>
                </c:pt>
                <c:pt idx="1516">
                  <c:v>2529.0</c:v>
                </c:pt>
                <c:pt idx="1517">
                  <c:v>2530.0</c:v>
                </c:pt>
                <c:pt idx="1518">
                  <c:v>2536.0</c:v>
                </c:pt>
                <c:pt idx="1519">
                  <c:v>2538.0</c:v>
                </c:pt>
                <c:pt idx="1520">
                  <c:v>2542.0</c:v>
                </c:pt>
                <c:pt idx="1521">
                  <c:v>2545.0</c:v>
                </c:pt>
                <c:pt idx="1522">
                  <c:v>2547.0</c:v>
                </c:pt>
                <c:pt idx="1523">
                  <c:v>2548.0</c:v>
                </c:pt>
                <c:pt idx="1524">
                  <c:v>2551.0</c:v>
                </c:pt>
                <c:pt idx="1525">
                  <c:v>2559.0</c:v>
                </c:pt>
                <c:pt idx="1526">
                  <c:v>2560.0</c:v>
                </c:pt>
                <c:pt idx="1527">
                  <c:v>2561.0</c:v>
                </c:pt>
                <c:pt idx="1528">
                  <c:v>2562.0</c:v>
                </c:pt>
                <c:pt idx="1529">
                  <c:v>2563.0</c:v>
                </c:pt>
                <c:pt idx="1530">
                  <c:v>2565.0</c:v>
                </c:pt>
                <c:pt idx="1531">
                  <c:v>2566.0</c:v>
                </c:pt>
                <c:pt idx="1532">
                  <c:v>2567.0</c:v>
                </c:pt>
                <c:pt idx="1533">
                  <c:v>2568.0</c:v>
                </c:pt>
                <c:pt idx="1534">
                  <c:v>2569.0</c:v>
                </c:pt>
                <c:pt idx="1535">
                  <c:v>2570.0</c:v>
                </c:pt>
                <c:pt idx="1536">
                  <c:v>2571.0</c:v>
                </c:pt>
                <c:pt idx="1537">
                  <c:v>2572.0</c:v>
                </c:pt>
                <c:pt idx="1538">
                  <c:v>2573.0</c:v>
                </c:pt>
                <c:pt idx="1539">
                  <c:v>2574.0</c:v>
                </c:pt>
                <c:pt idx="1540">
                  <c:v>2575.0</c:v>
                </c:pt>
                <c:pt idx="1541">
                  <c:v>2575.0</c:v>
                </c:pt>
                <c:pt idx="1542">
                  <c:v>2575.0</c:v>
                </c:pt>
                <c:pt idx="1543">
                  <c:v>2575.0</c:v>
                </c:pt>
                <c:pt idx="1544">
                  <c:v>2575.0</c:v>
                </c:pt>
                <c:pt idx="1545">
                  <c:v>2575.0</c:v>
                </c:pt>
                <c:pt idx="1546">
                  <c:v>2575.0</c:v>
                </c:pt>
                <c:pt idx="1547">
                  <c:v>2575.0</c:v>
                </c:pt>
                <c:pt idx="1548">
                  <c:v>2575.0</c:v>
                </c:pt>
                <c:pt idx="1549">
                  <c:v>2575.0</c:v>
                </c:pt>
                <c:pt idx="1550">
                  <c:v>2575.0</c:v>
                </c:pt>
                <c:pt idx="1551">
                  <c:v>2575.0</c:v>
                </c:pt>
                <c:pt idx="1552">
                  <c:v>2575.0</c:v>
                </c:pt>
                <c:pt idx="1553">
                  <c:v>2575.0</c:v>
                </c:pt>
                <c:pt idx="1554">
                  <c:v>2575.0</c:v>
                </c:pt>
                <c:pt idx="1555">
                  <c:v>2575.0</c:v>
                </c:pt>
                <c:pt idx="1556">
                  <c:v>2575.0</c:v>
                </c:pt>
                <c:pt idx="1557">
                  <c:v>2582.0</c:v>
                </c:pt>
                <c:pt idx="1558">
                  <c:v>2586.0</c:v>
                </c:pt>
                <c:pt idx="1559">
                  <c:v>2587.0</c:v>
                </c:pt>
                <c:pt idx="1560">
                  <c:v>2588.0</c:v>
                </c:pt>
                <c:pt idx="1561">
                  <c:v>2590.0</c:v>
                </c:pt>
                <c:pt idx="1562">
                  <c:v>2591.0</c:v>
                </c:pt>
                <c:pt idx="1563">
                  <c:v>2592.0</c:v>
                </c:pt>
                <c:pt idx="1564">
                  <c:v>2593.0</c:v>
                </c:pt>
                <c:pt idx="1565">
                  <c:v>2596.0</c:v>
                </c:pt>
                <c:pt idx="1566">
                  <c:v>2597.0</c:v>
                </c:pt>
                <c:pt idx="1567">
                  <c:v>2601.0</c:v>
                </c:pt>
                <c:pt idx="1568">
                  <c:v>2602.0</c:v>
                </c:pt>
                <c:pt idx="1569">
                  <c:v>2605.0</c:v>
                </c:pt>
                <c:pt idx="1570">
                  <c:v>2606.0</c:v>
                </c:pt>
                <c:pt idx="1571">
                  <c:v>2608.0</c:v>
                </c:pt>
                <c:pt idx="1572">
                  <c:v>2611.0</c:v>
                </c:pt>
                <c:pt idx="1573">
                  <c:v>2613.0</c:v>
                </c:pt>
                <c:pt idx="1574">
                  <c:v>2614.0</c:v>
                </c:pt>
                <c:pt idx="1575">
                  <c:v>2615.0</c:v>
                </c:pt>
                <c:pt idx="1576">
                  <c:v>2616.0</c:v>
                </c:pt>
                <c:pt idx="1577">
                  <c:v>2617.0</c:v>
                </c:pt>
                <c:pt idx="1578">
                  <c:v>2618.0</c:v>
                </c:pt>
                <c:pt idx="1579">
                  <c:v>2619.0</c:v>
                </c:pt>
                <c:pt idx="1580">
                  <c:v>2620.0</c:v>
                </c:pt>
                <c:pt idx="1581">
                  <c:v>2621.0</c:v>
                </c:pt>
                <c:pt idx="1582">
                  <c:v>2621.0</c:v>
                </c:pt>
                <c:pt idx="1583">
                  <c:v>2622.0</c:v>
                </c:pt>
                <c:pt idx="1584">
                  <c:v>2623.0</c:v>
                </c:pt>
                <c:pt idx="1585">
                  <c:v>2624.0</c:v>
                </c:pt>
                <c:pt idx="1586">
                  <c:v>2625.0</c:v>
                </c:pt>
                <c:pt idx="1587">
                  <c:v>2626.0</c:v>
                </c:pt>
                <c:pt idx="1588">
                  <c:v>2628.0</c:v>
                </c:pt>
                <c:pt idx="1589">
                  <c:v>2629.0</c:v>
                </c:pt>
                <c:pt idx="1590">
                  <c:v>2630.0</c:v>
                </c:pt>
                <c:pt idx="1591">
                  <c:v>2631.0</c:v>
                </c:pt>
                <c:pt idx="1592">
                  <c:v>2632.0</c:v>
                </c:pt>
                <c:pt idx="1593">
                  <c:v>2633.0</c:v>
                </c:pt>
                <c:pt idx="1594">
                  <c:v>2634.0</c:v>
                </c:pt>
                <c:pt idx="1595">
                  <c:v>2635.0</c:v>
                </c:pt>
                <c:pt idx="1596">
                  <c:v>2637.0</c:v>
                </c:pt>
                <c:pt idx="1597">
                  <c:v>2642.0</c:v>
                </c:pt>
                <c:pt idx="1598">
                  <c:v>2644.0</c:v>
                </c:pt>
                <c:pt idx="1599">
                  <c:v>2646.0</c:v>
                </c:pt>
                <c:pt idx="1600">
                  <c:v>2648.0</c:v>
                </c:pt>
                <c:pt idx="1601">
                  <c:v>2650.0</c:v>
                </c:pt>
                <c:pt idx="1602">
                  <c:v>2653.0</c:v>
                </c:pt>
                <c:pt idx="1603">
                  <c:v>2654.0</c:v>
                </c:pt>
                <c:pt idx="1604">
                  <c:v>2655.0</c:v>
                </c:pt>
                <c:pt idx="1605">
                  <c:v>2659.0</c:v>
                </c:pt>
                <c:pt idx="1606">
                  <c:v>2660.0</c:v>
                </c:pt>
                <c:pt idx="1607">
                  <c:v>2663.0</c:v>
                </c:pt>
                <c:pt idx="1608">
                  <c:v>2664.0</c:v>
                </c:pt>
                <c:pt idx="1609">
                  <c:v>2665.0</c:v>
                </c:pt>
                <c:pt idx="1610">
                  <c:v>2666.0</c:v>
                </c:pt>
                <c:pt idx="1611">
                  <c:v>2667.0</c:v>
                </c:pt>
                <c:pt idx="1612">
                  <c:v>2668.0</c:v>
                </c:pt>
                <c:pt idx="1613">
                  <c:v>2668.0</c:v>
                </c:pt>
                <c:pt idx="1614">
                  <c:v>2669.0</c:v>
                </c:pt>
                <c:pt idx="1615">
                  <c:v>2669.0</c:v>
                </c:pt>
                <c:pt idx="1616">
                  <c:v>2670.0</c:v>
                </c:pt>
                <c:pt idx="1617">
                  <c:v>2670.0</c:v>
                </c:pt>
                <c:pt idx="1618">
                  <c:v>2672.0</c:v>
                </c:pt>
                <c:pt idx="1619">
                  <c:v>2673.0</c:v>
                </c:pt>
                <c:pt idx="1620">
                  <c:v>2676.0</c:v>
                </c:pt>
                <c:pt idx="1621">
                  <c:v>2678.0</c:v>
                </c:pt>
                <c:pt idx="1622">
                  <c:v>2681.0</c:v>
                </c:pt>
                <c:pt idx="1623">
                  <c:v>2685.0</c:v>
                </c:pt>
                <c:pt idx="1624">
                  <c:v>2685.0</c:v>
                </c:pt>
                <c:pt idx="1625">
                  <c:v>2685.0</c:v>
                </c:pt>
                <c:pt idx="1626">
                  <c:v>2685.0</c:v>
                </c:pt>
                <c:pt idx="1627">
                  <c:v>2685.0</c:v>
                </c:pt>
                <c:pt idx="1628">
                  <c:v>2685.0</c:v>
                </c:pt>
                <c:pt idx="1629">
                  <c:v>2685.0</c:v>
                </c:pt>
                <c:pt idx="1630">
                  <c:v>2685.0</c:v>
                </c:pt>
                <c:pt idx="1631">
                  <c:v>2685.0</c:v>
                </c:pt>
                <c:pt idx="1632">
                  <c:v>2685.0</c:v>
                </c:pt>
                <c:pt idx="1633">
                  <c:v>2687.0</c:v>
                </c:pt>
                <c:pt idx="1634">
                  <c:v>2688.0</c:v>
                </c:pt>
                <c:pt idx="1635">
                  <c:v>2689.0</c:v>
                </c:pt>
                <c:pt idx="1636">
                  <c:v>2690.0</c:v>
                </c:pt>
                <c:pt idx="1637">
                  <c:v>2690.0</c:v>
                </c:pt>
                <c:pt idx="1638">
                  <c:v>2690.0</c:v>
                </c:pt>
                <c:pt idx="1639">
                  <c:v>2691.0</c:v>
                </c:pt>
                <c:pt idx="1640">
                  <c:v>2691.0</c:v>
                </c:pt>
                <c:pt idx="1641">
                  <c:v>2692.0</c:v>
                </c:pt>
                <c:pt idx="1642">
                  <c:v>2693.0</c:v>
                </c:pt>
                <c:pt idx="1643">
                  <c:v>2694.0</c:v>
                </c:pt>
                <c:pt idx="1644">
                  <c:v>2695.0</c:v>
                </c:pt>
                <c:pt idx="1645">
                  <c:v>2695.0</c:v>
                </c:pt>
                <c:pt idx="1646">
                  <c:v>2696.0</c:v>
                </c:pt>
                <c:pt idx="1647">
                  <c:v>2697.0</c:v>
                </c:pt>
                <c:pt idx="1648">
                  <c:v>2697.0</c:v>
                </c:pt>
                <c:pt idx="1649">
                  <c:v>2697.0</c:v>
                </c:pt>
                <c:pt idx="1650">
                  <c:v>2699.0</c:v>
                </c:pt>
                <c:pt idx="1651">
                  <c:v>2700.0</c:v>
                </c:pt>
                <c:pt idx="1652">
                  <c:v>2740.0</c:v>
                </c:pt>
                <c:pt idx="1653">
                  <c:v>2740.0</c:v>
                </c:pt>
                <c:pt idx="1654">
                  <c:v>2741.0</c:v>
                </c:pt>
                <c:pt idx="1655">
                  <c:v>2741.0</c:v>
                </c:pt>
                <c:pt idx="1656">
                  <c:v>2742.0</c:v>
                </c:pt>
                <c:pt idx="1657">
                  <c:v>2745.0</c:v>
                </c:pt>
                <c:pt idx="1658">
                  <c:v>2746.0</c:v>
                </c:pt>
                <c:pt idx="1659">
                  <c:v>2747.0</c:v>
                </c:pt>
                <c:pt idx="1660">
                  <c:v>2748.0</c:v>
                </c:pt>
                <c:pt idx="1661">
                  <c:v>2749.0</c:v>
                </c:pt>
                <c:pt idx="1662">
                  <c:v>2750.0</c:v>
                </c:pt>
                <c:pt idx="1663">
                  <c:v>2751.0</c:v>
                </c:pt>
                <c:pt idx="1664">
                  <c:v>2752.0</c:v>
                </c:pt>
                <c:pt idx="1665">
                  <c:v>2753.0</c:v>
                </c:pt>
                <c:pt idx="1666">
                  <c:v>2754.0</c:v>
                </c:pt>
                <c:pt idx="1667">
                  <c:v>2755.0</c:v>
                </c:pt>
                <c:pt idx="1668">
                  <c:v>2756.0</c:v>
                </c:pt>
                <c:pt idx="1669">
                  <c:v>2757.0</c:v>
                </c:pt>
                <c:pt idx="1670">
                  <c:v>2759.0</c:v>
                </c:pt>
                <c:pt idx="1671">
                  <c:v>2760.0</c:v>
                </c:pt>
                <c:pt idx="1672">
                  <c:v>2761.0</c:v>
                </c:pt>
                <c:pt idx="1673">
                  <c:v>2762.0</c:v>
                </c:pt>
                <c:pt idx="1674">
                  <c:v>2763.0</c:v>
                </c:pt>
                <c:pt idx="1675">
                  <c:v>2764.0</c:v>
                </c:pt>
                <c:pt idx="1676">
                  <c:v>2765.0</c:v>
                </c:pt>
                <c:pt idx="1677">
                  <c:v>2775.0</c:v>
                </c:pt>
                <c:pt idx="1678">
                  <c:v>2777.0</c:v>
                </c:pt>
                <c:pt idx="1679">
                  <c:v>2779.0</c:v>
                </c:pt>
                <c:pt idx="1680">
                  <c:v>2780.0</c:v>
                </c:pt>
                <c:pt idx="1681">
                  <c:v>2781.0</c:v>
                </c:pt>
                <c:pt idx="1682">
                  <c:v>2782.0</c:v>
                </c:pt>
                <c:pt idx="1683">
                  <c:v>2783.0</c:v>
                </c:pt>
                <c:pt idx="1684">
                  <c:v>2784.0</c:v>
                </c:pt>
                <c:pt idx="1685">
                  <c:v>2784.0</c:v>
                </c:pt>
                <c:pt idx="1686">
                  <c:v>2785.0</c:v>
                </c:pt>
                <c:pt idx="1687">
                  <c:v>2786.0</c:v>
                </c:pt>
                <c:pt idx="1688">
                  <c:v>2787.0</c:v>
                </c:pt>
                <c:pt idx="1689">
                  <c:v>2788.0</c:v>
                </c:pt>
                <c:pt idx="1690">
                  <c:v>2789.0</c:v>
                </c:pt>
                <c:pt idx="1691">
                  <c:v>2790.0</c:v>
                </c:pt>
                <c:pt idx="1692">
                  <c:v>2791.0</c:v>
                </c:pt>
                <c:pt idx="1693">
                  <c:v>2792.0</c:v>
                </c:pt>
                <c:pt idx="1694">
                  <c:v>2793.0</c:v>
                </c:pt>
                <c:pt idx="1695">
                  <c:v>2794.0</c:v>
                </c:pt>
                <c:pt idx="1696">
                  <c:v>2795.0</c:v>
                </c:pt>
                <c:pt idx="1697">
                  <c:v>2796.0</c:v>
                </c:pt>
                <c:pt idx="1698">
                  <c:v>2797.0</c:v>
                </c:pt>
                <c:pt idx="1699">
                  <c:v>2798.0</c:v>
                </c:pt>
                <c:pt idx="1700">
                  <c:v>2799.0</c:v>
                </c:pt>
                <c:pt idx="1701">
                  <c:v>2800.0</c:v>
                </c:pt>
                <c:pt idx="1702">
                  <c:v>2801.0</c:v>
                </c:pt>
                <c:pt idx="1703">
                  <c:v>2802.0</c:v>
                </c:pt>
                <c:pt idx="1704">
                  <c:v>2803.0</c:v>
                </c:pt>
                <c:pt idx="1705">
                  <c:v>2804.0</c:v>
                </c:pt>
                <c:pt idx="1706">
                  <c:v>2805.0</c:v>
                </c:pt>
                <c:pt idx="1707">
                  <c:v>2806.0</c:v>
                </c:pt>
                <c:pt idx="1708">
                  <c:v>2807.0</c:v>
                </c:pt>
                <c:pt idx="1709">
                  <c:v>2808.0</c:v>
                </c:pt>
                <c:pt idx="1710">
                  <c:v>2809.0</c:v>
                </c:pt>
                <c:pt idx="1711">
                  <c:v>2810.0</c:v>
                </c:pt>
                <c:pt idx="1712">
                  <c:v>2811.0</c:v>
                </c:pt>
                <c:pt idx="1713">
                  <c:v>2812.0</c:v>
                </c:pt>
                <c:pt idx="1714">
                  <c:v>2813.0</c:v>
                </c:pt>
                <c:pt idx="1715">
                  <c:v>2814.0</c:v>
                </c:pt>
                <c:pt idx="1716">
                  <c:v>2815.0</c:v>
                </c:pt>
                <c:pt idx="1717">
                  <c:v>2816.0</c:v>
                </c:pt>
                <c:pt idx="1718">
                  <c:v>2817.0</c:v>
                </c:pt>
                <c:pt idx="1719">
                  <c:v>2818.0</c:v>
                </c:pt>
                <c:pt idx="1720">
                  <c:v>2819.0</c:v>
                </c:pt>
                <c:pt idx="1721">
                  <c:v>2820.0</c:v>
                </c:pt>
                <c:pt idx="1722">
                  <c:v>2821.0</c:v>
                </c:pt>
                <c:pt idx="1723">
                  <c:v>2822.0</c:v>
                </c:pt>
                <c:pt idx="1724">
                  <c:v>2823.0</c:v>
                </c:pt>
                <c:pt idx="1725">
                  <c:v>2824.0</c:v>
                </c:pt>
                <c:pt idx="1726">
                  <c:v>2825.0</c:v>
                </c:pt>
                <c:pt idx="1727">
                  <c:v>2826.0</c:v>
                </c:pt>
                <c:pt idx="1728">
                  <c:v>2827.0</c:v>
                </c:pt>
                <c:pt idx="1729">
                  <c:v>2828.0</c:v>
                </c:pt>
                <c:pt idx="1730">
                  <c:v>2829.0</c:v>
                </c:pt>
                <c:pt idx="1731">
                  <c:v>2830.0</c:v>
                </c:pt>
                <c:pt idx="1732">
                  <c:v>2831.0</c:v>
                </c:pt>
                <c:pt idx="1733">
                  <c:v>2832.0</c:v>
                </c:pt>
                <c:pt idx="1734">
                  <c:v>2833.0</c:v>
                </c:pt>
                <c:pt idx="1735">
                  <c:v>2834.0</c:v>
                </c:pt>
                <c:pt idx="1736">
                  <c:v>2835.0</c:v>
                </c:pt>
                <c:pt idx="1737">
                  <c:v>2836.0</c:v>
                </c:pt>
                <c:pt idx="1738">
                  <c:v>2837.0</c:v>
                </c:pt>
                <c:pt idx="1739">
                  <c:v>2838.0</c:v>
                </c:pt>
                <c:pt idx="1740">
                  <c:v>2839.0</c:v>
                </c:pt>
                <c:pt idx="1741">
                  <c:v>2840.0</c:v>
                </c:pt>
                <c:pt idx="1742">
                  <c:v>2841.0</c:v>
                </c:pt>
                <c:pt idx="1743">
                  <c:v>2842.0</c:v>
                </c:pt>
                <c:pt idx="1744">
                  <c:v>2843.0</c:v>
                </c:pt>
                <c:pt idx="1745">
                  <c:v>2844.0</c:v>
                </c:pt>
                <c:pt idx="1746">
                  <c:v>2845.0</c:v>
                </c:pt>
                <c:pt idx="1747">
                  <c:v>2846.0</c:v>
                </c:pt>
                <c:pt idx="1748">
                  <c:v>2847.0</c:v>
                </c:pt>
                <c:pt idx="1749">
                  <c:v>2848.0</c:v>
                </c:pt>
                <c:pt idx="1750">
                  <c:v>2849.0</c:v>
                </c:pt>
                <c:pt idx="1751">
                  <c:v>2850.0</c:v>
                </c:pt>
                <c:pt idx="1752">
                  <c:v>2851.0</c:v>
                </c:pt>
                <c:pt idx="1753">
                  <c:v>2852.0</c:v>
                </c:pt>
                <c:pt idx="1754">
                  <c:v>2853.0</c:v>
                </c:pt>
                <c:pt idx="1755">
                  <c:v>2854.0</c:v>
                </c:pt>
                <c:pt idx="1756">
                  <c:v>2855.0</c:v>
                </c:pt>
                <c:pt idx="1757">
                  <c:v>2856.0</c:v>
                </c:pt>
                <c:pt idx="1758">
                  <c:v>2857.0</c:v>
                </c:pt>
                <c:pt idx="1759">
                  <c:v>2858.0</c:v>
                </c:pt>
                <c:pt idx="1760">
                  <c:v>2859.0</c:v>
                </c:pt>
                <c:pt idx="1761">
                  <c:v>2860.0</c:v>
                </c:pt>
                <c:pt idx="1762">
                  <c:v>2861.0</c:v>
                </c:pt>
                <c:pt idx="1763">
                  <c:v>2862.0</c:v>
                </c:pt>
                <c:pt idx="1764">
                  <c:v>2863.0</c:v>
                </c:pt>
                <c:pt idx="1765">
                  <c:v>2864.0</c:v>
                </c:pt>
                <c:pt idx="1766">
                  <c:v>2865.0</c:v>
                </c:pt>
                <c:pt idx="1767">
                  <c:v>2866.0</c:v>
                </c:pt>
                <c:pt idx="1768">
                  <c:v>2867.0</c:v>
                </c:pt>
                <c:pt idx="1769">
                  <c:v>2868.0</c:v>
                </c:pt>
                <c:pt idx="1770">
                  <c:v>2869.0</c:v>
                </c:pt>
                <c:pt idx="1771">
                  <c:v>2870.0</c:v>
                </c:pt>
                <c:pt idx="1772">
                  <c:v>2871.0</c:v>
                </c:pt>
                <c:pt idx="1773">
                  <c:v>2872.0</c:v>
                </c:pt>
                <c:pt idx="1774">
                  <c:v>2873.0</c:v>
                </c:pt>
                <c:pt idx="1775">
                  <c:v>2874.0</c:v>
                </c:pt>
                <c:pt idx="1776">
                  <c:v>2875.0</c:v>
                </c:pt>
                <c:pt idx="1777">
                  <c:v>2876.0</c:v>
                </c:pt>
                <c:pt idx="1778">
                  <c:v>2877.0</c:v>
                </c:pt>
                <c:pt idx="1779">
                  <c:v>2878.0</c:v>
                </c:pt>
                <c:pt idx="1780">
                  <c:v>2879.0</c:v>
                </c:pt>
                <c:pt idx="1781">
                  <c:v>2880.0</c:v>
                </c:pt>
                <c:pt idx="1782">
                  <c:v>2881.0</c:v>
                </c:pt>
                <c:pt idx="1783">
                  <c:v>2882.0</c:v>
                </c:pt>
                <c:pt idx="1784">
                  <c:v>2883.0</c:v>
                </c:pt>
                <c:pt idx="1785">
                  <c:v>2884.0</c:v>
                </c:pt>
                <c:pt idx="1786">
                  <c:v>2884.0</c:v>
                </c:pt>
                <c:pt idx="1787">
                  <c:v>2885.0</c:v>
                </c:pt>
                <c:pt idx="1788">
                  <c:v>2885.0</c:v>
                </c:pt>
                <c:pt idx="1789">
                  <c:v>2886.0</c:v>
                </c:pt>
                <c:pt idx="1790">
                  <c:v>2887.0</c:v>
                </c:pt>
                <c:pt idx="1791">
                  <c:v>2888.0</c:v>
                </c:pt>
                <c:pt idx="1792">
                  <c:v>2889.0</c:v>
                </c:pt>
                <c:pt idx="1793">
                  <c:v>2890.0</c:v>
                </c:pt>
                <c:pt idx="1794">
                  <c:v>2891.0</c:v>
                </c:pt>
                <c:pt idx="1795">
                  <c:v>2892.0</c:v>
                </c:pt>
                <c:pt idx="1796">
                  <c:v>2892.0</c:v>
                </c:pt>
                <c:pt idx="1797">
                  <c:v>2893.0</c:v>
                </c:pt>
                <c:pt idx="1798">
                  <c:v>2893.0</c:v>
                </c:pt>
                <c:pt idx="1799">
                  <c:v>2894.0</c:v>
                </c:pt>
                <c:pt idx="1800">
                  <c:v>2895.0</c:v>
                </c:pt>
                <c:pt idx="1801">
                  <c:v>2895.0</c:v>
                </c:pt>
                <c:pt idx="1802">
                  <c:v>2896.0</c:v>
                </c:pt>
                <c:pt idx="1803">
                  <c:v>2897.0</c:v>
                </c:pt>
                <c:pt idx="1804">
                  <c:v>2898.0</c:v>
                </c:pt>
                <c:pt idx="1805">
                  <c:v>2899.0</c:v>
                </c:pt>
                <c:pt idx="1806">
                  <c:v>2900.0</c:v>
                </c:pt>
                <c:pt idx="1807">
                  <c:v>2900.0</c:v>
                </c:pt>
                <c:pt idx="1808">
                  <c:v>2901.0</c:v>
                </c:pt>
                <c:pt idx="1809">
                  <c:v>2901.0</c:v>
                </c:pt>
                <c:pt idx="1810">
                  <c:v>2902.0</c:v>
                </c:pt>
                <c:pt idx="1811">
                  <c:v>2902.0</c:v>
                </c:pt>
                <c:pt idx="1812">
                  <c:v>2903.0</c:v>
                </c:pt>
                <c:pt idx="1813">
                  <c:v>2904.0</c:v>
                </c:pt>
                <c:pt idx="1814">
                  <c:v>2905.0</c:v>
                </c:pt>
                <c:pt idx="1815">
                  <c:v>2906.0</c:v>
                </c:pt>
                <c:pt idx="1816">
                  <c:v>2907.0</c:v>
                </c:pt>
                <c:pt idx="1817">
                  <c:v>2908.0</c:v>
                </c:pt>
                <c:pt idx="1818">
                  <c:v>2908.0</c:v>
                </c:pt>
                <c:pt idx="1819">
                  <c:v>2909.0</c:v>
                </c:pt>
                <c:pt idx="1820">
                  <c:v>2909.0</c:v>
                </c:pt>
                <c:pt idx="1821">
                  <c:v>2910.0</c:v>
                </c:pt>
                <c:pt idx="1822">
                  <c:v>2910.0</c:v>
                </c:pt>
                <c:pt idx="1823">
                  <c:v>2911.0</c:v>
                </c:pt>
                <c:pt idx="1824">
                  <c:v>2911.0</c:v>
                </c:pt>
                <c:pt idx="1825">
                  <c:v>2912.0</c:v>
                </c:pt>
                <c:pt idx="1826">
                  <c:v>2912.0</c:v>
                </c:pt>
                <c:pt idx="1827">
                  <c:v>2913.0</c:v>
                </c:pt>
                <c:pt idx="1828">
                  <c:v>2913.0</c:v>
                </c:pt>
                <c:pt idx="1829">
                  <c:v>2914.0</c:v>
                </c:pt>
                <c:pt idx="1830">
                  <c:v>2915.0</c:v>
                </c:pt>
                <c:pt idx="1831">
                  <c:v>2915.0</c:v>
                </c:pt>
                <c:pt idx="1832">
                  <c:v>2916.0</c:v>
                </c:pt>
                <c:pt idx="1833">
                  <c:v>2916.0</c:v>
                </c:pt>
                <c:pt idx="1834">
                  <c:v>2917.0</c:v>
                </c:pt>
                <c:pt idx="1835">
                  <c:v>2917.0</c:v>
                </c:pt>
                <c:pt idx="1836">
                  <c:v>2918.0</c:v>
                </c:pt>
                <c:pt idx="1837">
                  <c:v>2919.0</c:v>
                </c:pt>
                <c:pt idx="1838">
                  <c:v>2920.0</c:v>
                </c:pt>
                <c:pt idx="1839">
                  <c:v>2920.0</c:v>
                </c:pt>
                <c:pt idx="1840">
                  <c:v>2921.0</c:v>
                </c:pt>
                <c:pt idx="1841">
                  <c:v>2922.0</c:v>
                </c:pt>
                <c:pt idx="1842">
                  <c:v>2922.0</c:v>
                </c:pt>
                <c:pt idx="1843">
                  <c:v>2923.0</c:v>
                </c:pt>
                <c:pt idx="1844">
                  <c:v>2923.0</c:v>
                </c:pt>
                <c:pt idx="1845">
                  <c:v>2924.0</c:v>
                </c:pt>
                <c:pt idx="1846">
                  <c:v>2925.0</c:v>
                </c:pt>
                <c:pt idx="1847">
                  <c:v>2925.0</c:v>
                </c:pt>
                <c:pt idx="1848">
                  <c:v>2926.0</c:v>
                </c:pt>
                <c:pt idx="1849">
                  <c:v>2927.0</c:v>
                </c:pt>
                <c:pt idx="1850">
                  <c:v>2928.0</c:v>
                </c:pt>
                <c:pt idx="1851">
                  <c:v>2928.0</c:v>
                </c:pt>
                <c:pt idx="1852">
                  <c:v>2929.0</c:v>
                </c:pt>
                <c:pt idx="1853">
                  <c:v>2930.0</c:v>
                </c:pt>
                <c:pt idx="1854">
                  <c:v>2930.0</c:v>
                </c:pt>
                <c:pt idx="1855">
                  <c:v>2931.0</c:v>
                </c:pt>
                <c:pt idx="1856">
                  <c:v>2932.0</c:v>
                </c:pt>
                <c:pt idx="1857">
                  <c:v>2932.0</c:v>
                </c:pt>
                <c:pt idx="1858">
                  <c:v>2933.0</c:v>
                </c:pt>
                <c:pt idx="1859">
                  <c:v>2934.0</c:v>
                </c:pt>
                <c:pt idx="1860">
                  <c:v>2934.0</c:v>
                </c:pt>
                <c:pt idx="1861">
                  <c:v>2935.0</c:v>
                </c:pt>
                <c:pt idx="1862">
                  <c:v>2937.0</c:v>
                </c:pt>
                <c:pt idx="1863">
                  <c:v>2938.0</c:v>
                </c:pt>
                <c:pt idx="1864">
                  <c:v>2939.0</c:v>
                </c:pt>
                <c:pt idx="1865">
                  <c:v>2939.0</c:v>
                </c:pt>
                <c:pt idx="1866">
                  <c:v>2940.0</c:v>
                </c:pt>
                <c:pt idx="1867">
                  <c:v>2940.0</c:v>
                </c:pt>
                <c:pt idx="1868">
                  <c:v>2941.0</c:v>
                </c:pt>
                <c:pt idx="1869">
                  <c:v>2942.0</c:v>
                </c:pt>
                <c:pt idx="1870">
                  <c:v>2943.0</c:v>
                </c:pt>
                <c:pt idx="1871">
                  <c:v>2944.0</c:v>
                </c:pt>
                <c:pt idx="1872">
                  <c:v>2945.0</c:v>
                </c:pt>
                <c:pt idx="1873">
                  <c:v>2946.0</c:v>
                </c:pt>
                <c:pt idx="1874">
                  <c:v>2946.0</c:v>
                </c:pt>
                <c:pt idx="1875">
                  <c:v>2947.0</c:v>
                </c:pt>
                <c:pt idx="1876">
                  <c:v>2947.0</c:v>
                </c:pt>
                <c:pt idx="1877">
                  <c:v>2948.0</c:v>
                </c:pt>
                <c:pt idx="1878">
                  <c:v>2949.0</c:v>
                </c:pt>
                <c:pt idx="1879">
                  <c:v>2950.0</c:v>
                </c:pt>
                <c:pt idx="1880">
                  <c:v>2950.0</c:v>
                </c:pt>
                <c:pt idx="1881">
                  <c:v>2951.0</c:v>
                </c:pt>
                <c:pt idx="1882">
                  <c:v>2951.0</c:v>
                </c:pt>
                <c:pt idx="1883">
                  <c:v>2952.0</c:v>
                </c:pt>
                <c:pt idx="1884">
                  <c:v>2952.0</c:v>
                </c:pt>
                <c:pt idx="1885">
                  <c:v>2953.0</c:v>
                </c:pt>
                <c:pt idx="1886">
                  <c:v>2953.0</c:v>
                </c:pt>
                <c:pt idx="1887">
                  <c:v>2954.0</c:v>
                </c:pt>
                <c:pt idx="1888">
                  <c:v>2954.0</c:v>
                </c:pt>
                <c:pt idx="1889">
                  <c:v>2955.0</c:v>
                </c:pt>
                <c:pt idx="1890">
                  <c:v>2955.0</c:v>
                </c:pt>
                <c:pt idx="1891">
                  <c:v>2956.0</c:v>
                </c:pt>
                <c:pt idx="1892">
                  <c:v>2957.0</c:v>
                </c:pt>
                <c:pt idx="1893">
                  <c:v>2958.0</c:v>
                </c:pt>
                <c:pt idx="1894">
                  <c:v>2959.0</c:v>
                </c:pt>
                <c:pt idx="1895">
                  <c:v>2959.0</c:v>
                </c:pt>
                <c:pt idx="1896">
                  <c:v>2960.0</c:v>
                </c:pt>
                <c:pt idx="1897">
                  <c:v>2961.0</c:v>
                </c:pt>
                <c:pt idx="1898">
                  <c:v>2961.0</c:v>
                </c:pt>
                <c:pt idx="1899">
                  <c:v>2962.0</c:v>
                </c:pt>
                <c:pt idx="1900">
                  <c:v>2963.0</c:v>
                </c:pt>
                <c:pt idx="1901">
                  <c:v>2964.0</c:v>
                </c:pt>
                <c:pt idx="1902">
                  <c:v>2965.0</c:v>
                </c:pt>
                <c:pt idx="1903">
                  <c:v>2966.0</c:v>
                </c:pt>
                <c:pt idx="1904">
                  <c:v>2967.0</c:v>
                </c:pt>
                <c:pt idx="1905">
                  <c:v>2968.0</c:v>
                </c:pt>
                <c:pt idx="1906">
                  <c:v>2969.0</c:v>
                </c:pt>
                <c:pt idx="1907">
                  <c:v>2969.0</c:v>
                </c:pt>
                <c:pt idx="1908">
                  <c:v>2970.0</c:v>
                </c:pt>
                <c:pt idx="1909">
                  <c:v>2971.0</c:v>
                </c:pt>
                <c:pt idx="1910">
                  <c:v>2972.0</c:v>
                </c:pt>
                <c:pt idx="1911">
                  <c:v>2973.0</c:v>
                </c:pt>
                <c:pt idx="1912">
                  <c:v>2975.0</c:v>
                </c:pt>
                <c:pt idx="1913">
                  <c:v>2976.0</c:v>
                </c:pt>
                <c:pt idx="1914">
                  <c:v>2977.0</c:v>
                </c:pt>
                <c:pt idx="1915">
                  <c:v>2978.0</c:v>
                </c:pt>
                <c:pt idx="1916">
                  <c:v>2979.0</c:v>
                </c:pt>
                <c:pt idx="1917">
                  <c:v>2981.0</c:v>
                </c:pt>
                <c:pt idx="1918">
                  <c:v>2982.0</c:v>
                </c:pt>
                <c:pt idx="1919">
                  <c:v>2990.0</c:v>
                </c:pt>
                <c:pt idx="1920">
                  <c:v>2991.0</c:v>
                </c:pt>
                <c:pt idx="1921">
                  <c:v>2992.0</c:v>
                </c:pt>
                <c:pt idx="1922">
                  <c:v>2993.0</c:v>
                </c:pt>
                <c:pt idx="1923">
                  <c:v>2994.0</c:v>
                </c:pt>
                <c:pt idx="1924">
                  <c:v>2995.0</c:v>
                </c:pt>
                <c:pt idx="1925">
                  <c:v>2996.0</c:v>
                </c:pt>
                <c:pt idx="1926">
                  <c:v>2997.0</c:v>
                </c:pt>
                <c:pt idx="1927">
                  <c:v>2998.0</c:v>
                </c:pt>
                <c:pt idx="1928">
                  <c:v>2999.0</c:v>
                </c:pt>
                <c:pt idx="1929">
                  <c:v>3000.0</c:v>
                </c:pt>
                <c:pt idx="1930">
                  <c:v>3001.0</c:v>
                </c:pt>
                <c:pt idx="1931">
                  <c:v>3002.0</c:v>
                </c:pt>
                <c:pt idx="1932">
                  <c:v>3004.0</c:v>
                </c:pt>
                <c:pt idx="1933">
                  <c:v>3005.0</c:v>
                </c:pt>
                <c:pt idx="1934">
                  <c:v>3006.0</c:v>
                </c:pt>
                <c:pt idx="1935">
                  <c:v>3007.0</c:v>
                </c:pt>
                <c:pt idx="1936">
                  <c:v>3008.0</c:v>
                </c:pt>
                <c:pt idx="1937">
                  <c:v>3010.0</c:v>
                </c:pt>
                <c:pt idx="1938">
                  <c:v>3013.0</c:v>
                </c:pt>
                <c:pt idx="1939">
                  <c:v>3014.0</c:v>
                </c:pt>
                <c:pt idx="1940">
                  <c:v>3016.0</c:v>
                </c:pt>
                <c:pt idx="1941">
                  <c:v>3018.0</c:v>
                </c:pt>
                <c:pt idx="1942">
                  <c:v>3019.0</c:v>
                </c:pt>
                <c:pt idx="1943">
                  <c:v>3021.0</c:v>
                </c:pt>
                <c:pt idx="1944">
                  <c:v>3022.0</c:v>
                </c:pt>
                <c:pt idx="1945">
                  <c:v>3023.0</c:v>
                </c:pt>
                <c:pt idx="1946">
                  <c:v>3025.0</c:v>
                </c:pt>
                <c:pt idx="1947">
                  <c:v>3026.0</c:v>
                </c:pt>
                <c:pt idx="1948">
                  <c:v>3027.0</c:v>
                </c:pt>
                <c:pt idx="1949">
                  <c:v>3028.0</c:v>
                </c:pt>
                <c:pt idx="1950">
                  <c:v>3030.0</c:v>
                </c:pt>
                <c:pt idx="1951">
                  <c:v>3032.0</c:v>
                </c:pt>
                <c:pt idx="1952">
                  <c:v>3034.0</c:v>
                </c:pt>
                <c:pt idx="1953">
                  <c:v>3034.0</c:v>
                </c:pt>
                <c:pt idx="1954">
                  <c:v>3035.0</c:v>
                </c:pt>
                <c:pt idx="1955">
                  <c:v>3036.0</c:v>
                </c:pt>
                <c:pt idx="1956">
                  <c:v>3037.0</c:v>
                </c:pt>
                <c:pt idx="1957">
                  <c:v>3038.0</c:v>
                </c:pt>
                <c:pt idx="1958">
                  <c:v>3039.0</c:v>
                </c:pt>
                <c:pt idx="1959">
                  <c:v>3040.0</c:v>
                </c:pt>
                <c:pt idx="1960">
                  <c:v>3041.0</c:v>
                </c:pt>
                <c:pt idx="1961">
                  <c:v>3042.0</c:v>
                </c:pt>
                <c:pt idx="1962">
                  <c:v>3044.0</c:v>
                </c:pt>
                <c:pt idx="1963">
                  <c:v>3044.0</c:v>
                </c:pt>
                <c:pt idx="1964">
                  <c:v>3045.0</c:v>
                </c:pt>
                <c:pt idx="1965">
                  <c:v>3046.0</c:v>
                </c:pt>
                <c:pt idx="1966">
                  <c:v>3047.0</c:v>
                </c:pt>
                <c:pt idx="1967">
                  <c:v>3048.0</c:v>
                </c:pt>
                <c:pt idx="1968">
                  <c:v>3051.0</c:v>
                </c:pt>
                <c:pt idx="1969">
                  <c:v>3052.0</c:v>
                </c:pt>
                <c:pt idx="1970">
                  <c:v>3054.0</c:v>
                </c:pt>
                <c:pt idx="1971">
                  <c:v>3054.0</c:v>
                </c:pt>
                <c:pt idx="1972">
                  <c:v>3055.0</c:v>
                </c:pt>
                <c:pt idx="1973">
                  <c:v>3056.0</c:v>
                </c:pt>
                <c:pt idx="1974">
                  <c:v>3057.0</c:v>
                </c:pt>
                <c:pt idx="1975">
                  <c:v>3058.0</c:v>
                </c:pt>
                <c:pt idx="1976">
                  <c:v>3061.0</c:v>
                </c:pt>
                <c:pt idx="1977">
                  <c:v>3062.0</c:v>
                </c:pt>
                <c:pt idx="1978">
                  <c:v>3064.0</c:v>
                </c:pt>
                <c:pt idx="1979">
                  <c:v>3064.0</c:v>
                </c:pt>
                <c:pt idx="1980">
                  <c:v>3065.0</c:v>
                </c:pt>
                <c:pt idx="1981">
                  <c:v>3066.0</c:v>
                </c:pt>
                <c:pt idx="1982">
                  <c:v>3067.0</c:v>
                </c:pt>
                <c:pt idx="1983">
                  <c:v>3068.0</c:v>
                </c:pt>
                <c:pt idx="1984">
                  <c:v>3069.0</c:v>
                </c:pt>
                <c:pt idx="1985">
                  <c:v>3070.0</c:v>
                </c:pt>
                <c:pt idx="1986">
                  <c:v>3071.0</c:v>
                </c:pt>
                <c:pt idx="1987">
                  <c:v>3072.0</c:v>
                </c:pt>
                <c:pt idx="1988">
                  <c:v>3074.0</c:v>
                </c:pt>
                <c:pt idx="1989">
                  <c:v>3074.0</c:v>
                </c:pt>
                <c:pt idx="1990">
                  <c:v>3076.0</c:v>
                </c:pt>
                <c:pt idx="1991">
                  <c:v>3076.0</c:v>
                </c:pt>
                <c:pt idx="1992">
                  <c:v>3078.0</c:v>
                </c:pt>
                <c:pt idx="1993">
                  <c:v>3078.0</c:v>
                </c:pt>
                <c:pt idx="1994">
                  <c:v>3080.0</c:v>
                </c:pt>
                <c:pt idx="1995">
                  <c:v>3080.0</c:v>
                </c:pt>
                <c:pt idx="1996">
                  <c:v>3081.0</c:v>
                </c:pt>
                <c:pt idx="1997">
                  <c:v>3082.0</c:v>
                </c:pt>
                <c:pt idx="1998">
                  <c:v>3082.0</c:v>
                </c:pt>
                <c:pt idx="1999">
                  <c:v>3083.0</c:v>
                </c:pt>
                <c:pt idx="2000">
                  <c:v>3084.0</c:v>
                </c:pt>
                <c:pt idx="2001">
                  <c:v>3084.0</c:v>
                </c:pt>
                <c:pt idx="2002">
                  <c:v>3084.0</c:v>
                </c:pt>
                <c:pt idx="2003">
                  <c:v>3086.0</c:v>
                </c:pt>
                <c:pt idx="2004">
                  <c:v>3086.0</c:v>
                </c:pt>
                <c:pt idx="2005">
                  <c:v>3088.0</c:v>
                </c:pt>
                <c:pt idx="2006">
                  <c:v>3088.0</c:v>
                </c:pt>
                <c:pt idx="2007">
                  <c:v>3090.0</c:v>
                </c:pt>
                <c:pt idx="2008">
                  <c:v>3090.0</c:v>
                </c:pt>
                <c:pt idx="2009">
                  <c:v>3092.0</c:v>
                </c:pt>
                <c:pt idx="2010">
                  <c:v>3102.0</c:v>
                </c:pt>
                <c:pt idx="2011">
                  <c:v>3103.0</c:v>
                </c:pt>
                <c:pt idx="2012">
                  <c:v>3104.0</c:v>
                </c:pt>
                <c:pt idx="2013">
                  <c:v>3105.0</c:v>
                </c:pt>
                <c:pt idx="2014">
                  <c:v>3108.0</c:v>
                </c:pt>
                <c:pt idx="2015">
                  <c:v>3109.0</c:v>
                </c:pt>
                <c:pt idx="2016">
                  <c:v>3112.0</c:v>
                </c:pt>
                <c:pt idx="2017">
                  <c:v>3113.0</c:v>
                </c:pt>
                <c:pt idx="2018">
                  <c:v>3117.0</c:v>
                </c:pt>
                <c:pt idx="2019">
                  <c:v>3118.0</c:v>
                </c:pt>
                <c:pt idx="2020">
                  <c:v>3119.0</c:v>
                </c:pt>
                <c:pt idx="2021">
                  <c:v>3120.0</c:v>
                </c:pt>
                <c:pt idx="2022">
                  <c:v>3121.0</c:v>
                </c:pt>
                <c:pt idx="2023">
                  <c:v>3121.0</c:v>
                </c:pt>
                <c:pt idx="2024">
                  <c:v>3121.0</c:v>
                </c:pt>
                <c:pt idx="2025">
                  <c:v>3121.0</c:v>
                </c:pt>
                <c:pt idx="2026">
                  <c:v>3121.0</c:v>
                </c:pt>
                <c:pt idx="2027">
                  <c:v>3121.0</c:v>
                </c:pt>
                <c:pt idx="2028">
                  <c:v>3121.0</c:v>
                </c:pt>
                <c:pt idx="2029">
                  <c:v>3122.0</c:v>
                </c:pt>
                <c:pt idx="2030">
                  <c:v>3123.0</c:v>
                </c:pt>
                <c:pt idx="2031">
                  <c:v>3124.0</c:v>
                </c:pt>
                <c:pt idx="2032">
                  <c:v>3125.0</c:v>
                </c:pt>
                <c:pt idx="2033">
                  <c:v>3126.0</c:v>
                </c:pt>
                <c:pt idx="2034">
                  <c:v>3128.0</c:v>
                </c:pt>
                <c:pt idx="2035">
                  <c:v>3129.0</c:v>
                </c:pt>
                <c:pt idx="2036">
                  <c:v>3130.0</c:v>
                </c:pt>
                <c:pt idx="2037">
                  <c:v>3131.0</c:v>
                </c:pt>
                <c:pt idx="2038">
                  <c:v>3132.0</c:v>
                </c:pt>
                <c:pt idx="2039">
                  <c:v>3134.0</c:v>
                </c:pt>
                <c:pt idx="2040">
                  <c:v>3136.0</c:v>
                </c:pt>
                <c:pt idx="2041">
                  <c:v>3138.0</c:v>
                </c:pt>
                <c:pt idx="2042">
                  <c:v>3140.0</c:v>
                </c:pt>
                <c:pt idx="2043">
                  <c:v>3140.0</c:v>
                </c:pt>
                <c:pt idx="2044">
                  <c:v>3140.0</c:v>
                </c:pt>
                <c:pt idx="2045">
                  <c:v>3140.0</c:v>
                </c:pt>
                <c:pt idx="2046">
                  <c:v>3140.0</c:v>
                </c:pt>
                <c:pt idx="2047">
                  <c:v>3143.0</c:v>
                </c:pt>
                <c:pt idx="2048">
                  <c:v>3143.0</c:v>
                </c:pt>
                <c:pt idx="2049">
                  <c:v>3143.0</c:v>
                </c:pt>
                <c:pt idx="2050">
                  <c:v>3143.0</c:v>
                </c:pt>
                <c:pt idx="2051">
                  <c:v>3143.0</c:v>
                </c:pt>
                <c:pt idx="2052">
                  <c:v>3146.0</c:v>
                </c:pt>
                <c:pt idx="2053">
                  <c:v>3146.0</c:v>
                </c:pt>
                <c:pt idx="2054">
                  <c:v>3146.0</c:v>
                </c:pt>
                <c:pt idx="2055">
                  <c:v>3146.0</c:v>
                </c:pt>
                <c:pt idx="2056">
                  <c:v>3146.0</c:v>
                </c:pt>
                <c:pt idx="2057">
                  <c:v>3146.0</c:v>
                </c:pt>
                <c:pt idx="2058">
                  <c:v>3149.0</c:v>
                </c:pt>
                <c:pt idx="2059">
                  <c:v>3149.0</c:v>
                </c:pt>
                <c:pt idx="2060">
                  <c:v>3149.0</c:v>
                </c:pt>
                <c:pt idx="2061">
                  <c:v>3149.0</c:v>
                </c:pt>
                <c:pt idx="2062">
                  <c:v>3160.0</c:v>
                </c:pt>
                <c:pt idx="2063">
                  <c:v>3161.0</c:v>
                </c:pt>
                <c:pt idx="2064">
                  <c:v>3162.0</c:v>
                </c:pt>
                <c:pt idx="2065">
                  <c:v>3163.0</c:v>
                </c:pt>
                <c:pt idx="2066">
                  <c:v>3164.0</c:v>
                </c:pt>
                <c:pt idx="2067">
                  <c:v>3167.0</c:v>
                </c:pt>
                <c:pt idx="2068">
                  <c:v>3170.0</c:v>
                </c:pt>
                <c:pt idx="2069">
                  <c:v>3173.0</c:v>
                </c:pt>
                <c:pt idx="2070">
                  <c:v>3178.0</c:v>
                </c:pt>
                <c:pt idx="2071">
                  <c:v>3178.0</c:v>
                </c:pt>
                <c:pt idx="2072">
                  <c:v>3178.0</c:v>
                </c:pt>
                <c:pt idx="2073">
                  <c:v>3178.0</c:v>
                </c:pt>
                <c:pt idx="2074">
                  <c:v>3178.0</c:v>
                </c:pt>
                <c:pt idx="2075">
                  <c:v>3181.0</c:v>
                </c:pt>
                <c:pt idx="2076">
                  <c:v>3181.0</c:v>
                </c:pt>
                <c:pt idx="2077">
                  <c:v>3181.0</c:v>
                </c:pt>
                <c:pt idx="2078">
                  <c:v>3181.0</c:v>
                </c:pt>
                <c:pt idx="2079">
                  <c:v>3181.0</c:v>
                </c:pt>
                <c:pt idx="2080">
                  <c:v>3184.0</c:v>
                </c:pt>
                <c:pt idx="2081">
                  <c:v>3184.0</c:v>
                </c:pt>
                <c:pt idx="2082">
                  <c:v>3184.0</c:v>
                </c:pt>
                <c:pt idx="2083">
                  <c:v>3184.0</c:v>
                </c:pt>
                <c:pt idx="2084">
                  <c:v>3184.0</c:v>
                </c:pt>
                <c:pt idx="2085">
                  <c:v>3193.0</c:v>
                </c:pt>
                <c:pt idx="2086">
                  <c:v>3200.0</c:v>
                </c:pt>
                <c:pt idx="2087">
                  <c:v>3223.0</c:v>
                </c:pt>
                <c:pt idx="2088">
                  <c:v>3224.0</c:v>
                </c:pt>
                <c:pt idx="2089">
                  <c:v>3225.0</c:v>
                </c:pt>
                <c:pt idx="2090">
                  <c:v>3226.0</c:v>
                </c:pt>
                <c:pt idx="2091">
                  <c:v>3227.0</c:v>
                </c:pt>
                <c:pt idx="2092">
                  <c:v>3227.0</c:v>
                </c:pt>
                <c:pt idx="2093">
                  <c:v>3227.0</c:v>
                </c:pt>
                <c:pt idx="2094">
                  <c:v>3228.0</c:v>
                </c:pt>
                <c:pt idx="2095">
                  <c:v>3229.0</c:v>
                </c:pt>
                <c:pt idx="2096">
                  <c:v>3230.0</c:v>
                </c:pt>
                <c:pt idx="2097">
                  <c:v>3231.0</c:v>
                </c:pt>
                <c:pt idx="2098">
                  <c:v>3233.0</c:v>
                </c:pt>
                <c:pt idx="2099">
                  <c:v>3234.0</c:v>
                </c:pt>
                <c:pt idx="2100">
                  <c:v>3235.0</c:v>
                </c:pt>
                <c:pt idx="2101">
                  <c:v>3236.0</c:v>
                </c:pt>
                <c:pt idx="2102">
                  <c:v>3237.0</c:v>
                </c:pt>
                <c:pt idx="2103">
                  <c:v>3238.0</c:v>
                </c:pt>
                <c:pt idx="2104">
                  <c:v>3239.0</c:v>
                </c:pt>
                <c:pt idx="2105">
                  <c:v>3239.0</c:v>
                </c:pt>
                <c:pt idx="2106">
                  <c:v>3239.0</c:v>
                </c:pt>
                <c:pt idx="2107">
                  <c:v>3240.0</c:v>
                </c:pt>
                <c:pt idx="2108">
                  <c:v>3241.0</c:v>
                </c:pt>
                <c:pt idx="2109">
                  <c:v>3242.0</c:v>
                </c:pt>
                <c:pt idx="2110">
                  <c:v>3243.0</c:v>
                </c:pt>
                <c:pt idx="2111">
                  <c:v>3244.0</c:v>
                </c:pt>
                <c:pt idx="2112">
                  <c:v>3245.0</c:v>
                </c:pt>
                <c:pt idx="2113">
                  <c:v>3246.0</c:v>
                </c:pt>
                <c:pt idx="2114">
                  <c:v>3247.0</c:v>
                </c:pt>
                <c:pt idx="2115">
                  <c:v>3248.0</c:v>
                </c:pt>
                <c:pt idx="2116">
                  <c:v>3254.0</c:v>
                </c:pt>
                <c:pt idx="2117">
                  <c:v>3258.0</c:v>
                </c:pt>
                <c:pt idx="2118">
                  <c:v>3259.0</c:v>
                </c:pt>
                <c:pt idx="2119">
                  <c:v>3260.0</c:v>
                </c:pt>
                <c:pt idx="2120">
                  <c:v>3260.0</c:v>
                </c:pt>
                <c:pt idx="2121">
                  <c:v>3261.0</c:v>
                </c:pt>
                <c:pt idx="2122">
                  <c:v>3262.0</c:v>
                </c:pt>
                <c:pt idx="2123">
                  <c:v>3263.0</c:v>
                </c:pt>
                <c:pt idx="2124">
                  <c:v>3264.0</c:v>
                </c:pt>
                <c:pt idx="2125">
                  <c:v>3265.0</c:v>
                </c:pt>
                <c:pt idx="2126">
                  <c:v>3265.0</c:v>
                </c:pt>
                <c:pt idx="2127">
                  <c:v>3266.0</c:v>
                </c:pt>
                <c:pt idx="2128">
                  <c:v>3267.0</c:v>
                </c:pt>
                <c:pt idx="2129">
                  <c:v>3268.0</c:v>
                </c:pt>
                <c:pt idx="2130">
                  <c:v>3269.0</c:v>
                </c:pt>
                <c:pt idx="2131">
                  <c:v>3270.0</c:v>
                </c:pt>
                <c:pt idx="2132">
                  <c:v>3271.0</c:v>
                </c:pt>
                <c:pt idx="2133">
                  <c:v>3272.0</c:v>
                </c:pt>
                <c:pt idx="2134">
                  <c:v>3273.0</c:v>
                </c:pt>
                <c:pt idx="2135">
                  <c:v>3273.0</c:v>
                </c:pt>
                <c:pt idx="2136">
                  <c:v>3274.0</c:v>
                </c:pt>
                <c:pt idx="2137">
                  <c:v>3275.0</c:v>
                </c:pt>
                <c:pt idx="2138">
                  <c:v>3275.0</c:v>
                </c:pt>
                <c:pt idx="2139">
                  <c:v>3279.0</c:v>
                </c:pt>
                <c:pt idx="2140">
                  <c:v>3287.0</c:v>
                </c:pt>
                <c:pt idx="2141">
                  <c:v>3291.0</c:v>
                </c:pt>
                <c:pt idx="2142">
                  <c:v>3294.0</c:v>
                </c:pt>
                <c:pt idx="2143">
                  <c:v>3296.0</c:v>
                </c:pt>
                <c:pt idx="2144">
                  <c:v>3298.0</c:v>
                </c:pt>
                <c:pt idx="2145">
                  <c:v>3299.0</c:v>
                </c:pt>
                <c:pt idx="2146">
                  <c:v>3313.0</c:v>
                </c:pt>
                <c:pt idx="2147">
                  <c:v>3325.0</c:v>
                </c:pt>
                <c:pt idx="2148">
                  <c:v>3326.0</c:v>
                </c:pt>
                <c:pt idx="2149">
                  <c:v>3327.0</c:v>
                </c:pt>
                <c:pt idx="2150">
                  <c:v>3329.0</c:v>
                </c:pt>
                <c:pt idx="2151">
                  <c:v>3332.0</c:v>
                </c:pt>
                <c:pt idx="2152">
                  <c:v>3336.0</c:v>
                </c:pt>
                <c:pt idx="2153">
                  <c:v>3336.0</c:v>
                </c:pt>
                <c:pt idx="2154">
                  <c:v>3337.0</c:v>
                </c:pt>
                <c:pt idx="2155">
                  <c:v>3338.0</c:v>
                </c:pt>
                <c:pt idx="2156">
                  <c:v>3339.0</c:v>
                </c:pt>
                <c:pt idx="2157">
                  <c:v>3340.0</c:v>
                </c:pt>
                <c:pt idx="2158">
                  <c:v>3341.0</c:v>
                </c:pt>
                <c:pt idx="2159">
                  <c:v>3342.0</c:v>
                </c:pt>
                <c:pt idx="2160">
                  <c:v>3343.0</c:v>
                </c:pt>
                <c:pt idx="2161">
                  <c:v>3343.0</c:v>
                </c:pt>
                <c:pt idx="2162">
                  <c:v>3343.0</c:v>
                </c:pt>
                <c:pt idx="2163">
                  <c:v>3343.0</c:v>
                </c:pt>
                <c:pt idx="2164">
                  <c:v>3343.0</c:v>
                </c:pt>
                <c:pt idx="2165">
                  <c:v>3343.0</c:v>
                </c:pt>
                <c:pt idx="2166">
                  <c:v>3343.0</c:v>
                </c:pt>
                <c:pt idx="2167">
                  <c:v>3343.0</c:v>
                </c:pt>
                <c:pt idx="2168">
                  <c:v>3343.0</c:v>
                </c:pt>
                <c:pt idx="2169">
                  <c:v>3343.0</c:v>
                </c:pt>
                <c:pt idx="2170">
                  <c:v>3343.0</c:v>
                </c:pt>
                <c:pt idx="2171">
                  <c:v>3345.0</c:v>
                </c:pt>
                <c:pt idx="2172">
                  <c:v>3347.0</c:v>
                </c:pt>
                <c:pt idx="2173">
                  <c:v>3349.0</c:v>
                </c:pt>
                <c:pt idx="2174">
                  <c:v>3352.0</c:v>
                </c:pt>
                <c:pt idx="2175">
                  <c:v>3355.0</c:v>
                </c:pt>
                <c:pt idx="2176">
                  <c:v>3355.0</c:v>
                </c:pt>
                <c:pt idx="2177">
                  <c:v>3356.0</c:v>
                </c:pt>
                <c:pt idx="2178">
                  <c:v>3356.0</c:v>
                </c:pt>
                <c:pt idx="2179">
                  <c:v>3358.0</c:v>
                </c:pt>
                <c:pt idx="2180">
                  <c:v>3360.0</c:v>
                </c:pt>
                <c:pt idx="2181">
                  <c:v>3362.0</c:v>
                </c:pt>
                <c:pt idx="2182">
                  <c:v>3363.0</c:v>
                </c:pt>
                <c:pt idx="2183">
                  <c:v>3364.0</c:v>
                </c:pt>
                <c:pt idx="2184">
                  <c:v>3365.0</c:v>
                </c:pt>
                <c:pt idx="2185">
                  <c:v>3366.0</c:v>
                </c:pt>
                <c:pt idx="2186">
                  <c:v>3366.0</c:v>
                </c:pt>
                <c:pt idx="2187">
                  <c:v>3368.0</c:v>
                </c:pt>
                <c:pt idx="2188">
                  <c:v>3368.0</c:v>
                </c:pt>
                <c:pt idx="2189">
                  <c:v>3369.0</c:v>
                </c:pt>
                <c:pt idx="2190">
                  <c:v>3369.0</c:v>
                </c:pt>
                <c:pt idx="2191">
                  <c:v>3369.0</c:v>
                </c:pt>
                <c:pt idx="2192">
                  <c:v>3369.0</c:v>
                </c:pt>
                <c:pt idx="2193">
                  <c:v>3372.0</c:v>
                </c:pt>
                <c:pt idx="2194">
                  <c:v>3372.0</c:v>
                </c:pt>
                <c:pt idx="2195">
                  <c:v>3372.0</c:v>
                </c:pt>
                <c:pt idx="2196">
                  <c:v>3372.0</c:v>
                </c:pt>
                <c:pt idx="2197">
                  <c:v>3374.0</c:v>
                </c:pt>
                <c:pt idx="2198">
                  <c:v>3374.0</c:v>
                </c:pt>
                <c:pt idx="2199">
                  <c:v>3375.0</c:v>
                </c:pt>
                <c:pt idx="2200">
                  <c:v>3375.0</c:v>
                </c:pt>
                <c:pt idx="2201">
                  <c:v>3376.0</c:v>
                </c:pt>
                <c:pt idx="2202">
                  <c:v>3377.0</c:v>
                </c:pt>
                <c:pt idx="2203">
                  <c:v>3378.0</c:v>
                </c:pt>
                <c:pt idx="2204">
                  <c:v>3378.0</c:v>
                </c:pt>
                <c:pt idx="2205">
                  <c:v>3381.0</c:v>
                </c:pt>
                <c:pt idx="2206">
                  <c:v>3381.0</c:v>
                </c:pt>
                <c:pt idx="2207">
                  <c:v>3383.0</c:v>
                </c:pt>
                <c:pt idx="2208">
                  <c:v>3384.0</c:v>
                </c:pt>
                <c:pt idx="2209">
                  <c:v>3385.0</c:v>
                </c:pt>
                <c:pt idx="2210">
                  <c:v>3388.0</c:v>
                </c:pt>
                <c:pt idx="2211">
                  <c:v>3390.0</c:v>
                </c:pt>
                <c:pt idx="2212">
                  <c:v>3391.0</c:v>
                </c:pt>
                <c:pt idx="2213">
                  <c:v>3393.0</c:v>
                </c:pt>
                <c:pt idx="2214">
                  <c:v>3394.0</c:v>
                </c:pt>
                <c:pt idx="2215">
                  <c:v>3396.0</c:v>
                </c:pt>
                <c:pt idx="2216">
                  <c:v>3397.0</c:v>
                </c:pt>
                <c:pt idx="2217">
                  <c:v>3398.0</c:v>
                </c:pt>
                <c:pt idx="2218">
                  <c:v>3399.0</c:v>
                </c:pt>
                <c:pt idx="2219">
                  <c:v>3401.0</c:v>
                </c:pt>
                <c:pt idx="2220">
                  <c:v>3403.0</c:v>
                </c:pt>
                <c:pt idx="2221">
                  <c:v>3403.0</c:v>
                </c:pt>
                <c:pt idx="2222">
                  <c:v>3404.0</c:v>
                </c:pt>
                <c:pt idx="2223">
                  <c:v>3404.0</c:v>
                </c:pt>
                <c:pt idx="2224">
                  <c:v>3405.0</c:v>
                </c:pt>
                <c:pt idx="2225">
                  <c:v>3405.0</c:v>
                </c:pt>
                <c:pt idx="2226">
                  <c:v>3407.0</c:v>
                </c:pt>
                <c:pt idx="2227">
                  <c:v>3408.0</c:v>
                </c:pt>
                <c:pt idx="2228">
                  <c:v>3410.0</c:v>
                </c:pt>
                <c:pt idx="2229">
                  <c:v>3411.0</c:v>
                </c:pt>
                <c:pt idx="2230">
                  <c:v>3413.0</c:v>
                </c:pt>
                <c:pt idx="2231">
                  <c:v>3415.0</c:v>
                </c:pt>
                <c:pt idx="2232">
                  <c:v>3417.0</c:v>
                </c:pt>
                <c:pt idx="2233">
                  <c:v>3418.0</c:v>
                </c:pt>
                <c:pt idx="2234">
                  <c:v>3419.0</c:v>
                </c:pt>
                <c:pt idx="2235">
                  <c:v>3419.0</c:v>
                </c:pt>
                <c:pt idx="2236">
                  <c:v>3420.0</c:v>
                </c:pt>
                <c:pt idx="2237">
                  <c:v>3421.0</c:v>
                </c:pt>
                <c:pt idx="2238">
                  <c:v>3423.0</c:v>
                </c:pt>
                <c:pt idx="2239">
                  <c:v>3424.0</c:v>
                </c:pt>
                <c:pt idx="2240">
                  <c:v>3424.0</c:v>
                </c:pt>
                <c:pt idx="2241">
                  <c:v>3424.0</c:v>
                </c:pt>
                <c:pt idx="2242">
                  <c:v>3424.0</c:v>
                </c:pt>
                <c:pt idx="2243">
                  <c:v>3424.0</c:v>
                </c:pt>
                <c:pt idx="2244">
                  <c:v>3424.0</c:v>
                </c:pt>
                <c:pt idx="2245">
                  <c:v>3424.0</c:v>
                </c:pt>
                <c:pt idx="2246">
                  <c:v>3424.0</c:v>
                </c:pt>
                <c:pt idx="2247">
                  <c:v>3424.0</c:v>
                </c:pt>
                <c:pt idx="2248">
                  <c:v>3426.0</c:v>
                </c:pt>
                <c:pt idx="2249">
                  <c:v>3429.0</c:v>
                </c:pt>
                <c:pt idx="2250">
                  <c:v>3430.0</c:v>
                </c:pt>
                <c:pt idx="2251">
                  <c:v>3430.0</c:v>
                </c:pt>
                <c:pt idx="2252">
                  <c:v>3431.0</c:v>
                </c:pt>
                <c:pt idx="2253">
                  <c:v>3431.0</c:v>
                </c:pt>
                <c:pt idx="2254">
                  <c:v>3432.0</c:v>
                </c:pt>
                <c:pt idx="2255">
                  <c:v>3432.0</c:v>
                </c:pt>
                <c:pt idx="2256">
                  <c:v>3432.0</c:v>
                </c:pt>
                <c:pt idx="2257">
                  <c:v>3432.0</c:v>
                </c:pt>
                <c:pt idx="2258">
                  <c:v>3432.0</c:v>
                </c:pt>
                <c:pt idx="2259">
                  <c:v>3432.0</c:v>
                </c:pt>
                <c:pt idx="2260">
                  <c:v>3432.0</c:v>
                </c:pt>
                <c:pt idx="2261">
                  <c:v>3432.0</c:v>
                </c:pt>
                <c:pt idx="2262">
                  <c:v>3432.0</c:v>
                </c:pt>
                <c:pt idx="2263">
                  <c:v>3432.0</c:v>
                </c:pt>
                <c:pt idx="2264">
                  <c:v>3432.0</c:v>
                </c:pt>
                <c:pt idx="2265">
                  <c:v>3432.0</c:v>
                </c:pt>
                <c:pt idx="2266">
                  <c:v>3433.0</c:v>
                </c:pt>
                <c:pt idx="2267">
                  <c:v>3443.0</c:v>
                </c:pt>
                <c:pt idx="2268">
                  <c:v>3443.0</c:v>
                </c:pt>
                <c:pt idx="2269">
                  <c:v>3444.0</c:v>
                </c:pt>
                <c:pt idx="2270">
                  <c:v>3444.0</c:v>
                </c:pt>
                <c:pt idx="2271">
                  <c:v>3444.0</c:v>
                </c:pt>
                <c:pt idx="2272">
                  <c:v>3445.0</c:v>
                </c:pt>
                <c:pt idx="2273">
                  <c:v>3446.0</c:v>
                </c:pt>
                <c:pt idx="2274">
                  <c:v>3447.0</c:v>
                </c:pt>
                <c:pt idx="2275">
                  <c:v>3448.0</c:v>
                </c:pt>
                <c:pt idx="2276">
                  <c:v>3449.0</c:v>
                </c:pt>
                <c:pt idx="2277">
                  <c:v>3450.0</c:v>
                </c:pt>
                <c:pt idx="2278">
                  <c:v>3451.0</c:v>
                </c:pt>
                <c:pt idx="2279">
                  <c:v>3452.0</c:v>
                </c:pt>
                <c:pt idx="2280">
                  <c:v>3453.0</c:v>
                </c:pt>
                <c:pt idx="2281">
                  <c:v>3455.0</c:v>
                </c:pt>
                <c:pt idx="2282">
                  <c:v>3456.0</c:v>
                </c:pt>
                <c:pt idx="2283">
                  <c:v>3457.0</c:v>
                </c:pt>
                <c:pt idx="2284">
                  <c:v>3458.0</c:v>
                </c:pt>
                <c:pt idx="2285">
                  <c:v>3459.0</c:v>
                </c:pt>
                <c:pt idx="2286">
                  <c:v>3460.0</c:v>
                </c:pt>
                <c:pt idx="2287">
                  <c:v>3464.0</c:v>
                </c:pt>
                <c:pt idx="2288">
                  <c:v>3465.0</c:v>
                </c:pt>
                <c:pt idx="2289">
                  <c:v>3466.0</c:v>
                </c:pt>
                <c:pt idx="2290">
                  <c:v>3469.0</c:v>
                </c:pt>
                <c:pt idx="2291">
                  <c:v>3471.0</c:v>
                </c:pt>
                <c:pt idx="2292">
                  <c:v>3473.0</c:v>
                </c:pt>
                <c:pt idx="2293">
                  <c:v>3474.0</c:v>
                </c:pt>
                <c:pt idx="2294">
                  <c:v>3479.0</c:v>
                </c:pt>
                <c:pt idx="2295">
                  <c:v>3482.0</c:v>
                </c:pt>
                <c:pt idx="2296">
                  <c:v>3485.0</c:v>
                </c:pt>
                <c:pt idx="2297">
                  <c:v>3486.0</c:v>
                </c:pt>
                <c:pt idx="2298">
                  <c:v>3488.0</c:v>
                </c:pt>
                <c:pt idx="2299">
                  <c:v>3489.0</c:v>
                </c:pt>
                <c:pt idx="2300">
                  <c:v>3492.0</c:v>
                </c:pt>
                <c:pt idx="2301">
                  <c:v>3493.0</c:v>
                </c:pt>
                <c:pt idx="2302">
                  <c:v>3494.0</c:v>
                </c:pt>
                <c:pt idx="2303">
                  <c:v>3495.0</c:v>
                </c:pt>
                <c:pt idx="2304">
                  <c:v>3496.0</c:v>
                </c:pt>
                <c:pt idx="2305">
                  <c:v>3497.0</c:v>
                </c:pt>
                <c:pt idx="2306">
                  <c:v>3498.0</c:v>
                </c:pt>
                <c:pt idx="2307">
                  <c:v>3499.0</c:v>
                </c:pt>
                <c:pt idx="2308">
                  <c:v>3505.0</c:v>
                </c:pt>
                <c:pt idx="2309">
                  <c:v>3505.0</c:v>
                </c:pt>
                <c:pt idx="2310">
                  <c:v>3505.0</c:v>
                </c:pt>
                <c:pt idx="2311">
                  <c:v>3506.0</c:v>
                </c:pt>
                <c:pt idx="2312">
                  <c:v>3507.0</c:v>
                </c:pt>
                <c:pt idx="2313">
                  <c:v>3512.0</c:v>
                </c:pt>
                <c:pt idx="2314">
                  <c:v>3517.0</c:v>
                </c:pt>
                <c:pt idx="2315">
                  <c:v>3518.0</c:v>
                </c:pt>
                <c:pt idx="2316">
                  <c:v>3520.0</c:v>
                </c:pt>
                <c:pt idx="2317">
                  <c:v>3523.0</c:v>
                </c:pt>
                <c:pt idx="2318">
                  <c:v>3524.0</c:v>
                </c:pt>
                <c:pt idx="2319">
                  <c:v>3545.0</c:v>
                </c:pt>
                <c:pt idx="2320">
                  <c:v>3546.0</c:v>
                </c:pt>
                <c:pt idx="2321">
                  <c:v>3548.0</c:v>
                </c:pt>
                <c:pt idx="2322">
                  <c:v>3548.0</c:v>
                </c:pt>
                <c:pt idx="2323">
                  <c:v>3549.0</c:v>
                </c:pt>
                <c:pt idx="2324">
                  <c:v>3550.0</c:v>
                </c:pt>
                <c:pt idx="2325">
                  <c:v>3552.0</c:v>
                </c:pt>
                <c:pt idx="2326">
                  <c:v>3553.0</c:v>
                </c:pt>
                <c:pt idx="2327">
                  <c:v>3554.0</c:v>
                </c:pt>
                <c:pt idx="2328">
                  <c:v>3557.0</c:v>
                </c:pt>
                <c:pt idx="2329">
                  <c:v>3559.0</c:v>
                </c:pt>
                <c:pt idx="2330">
                  <c:v>3560.0</c:v>
                </c:pt>
                <c:pt idx="2331">
                  <c:v>3561.0</c:v>
                </c:pt>
                <c:pt idx="2332">
                  <c:v>3562.0</c:v>
                </c:pt>
                <c:pt idx="2333">
                  <c:v>3563.0</c:v>
                </c:pt>
                <c:pt idx="2334">
                  <c:v>3564.0</c:v>
                </c:pt>
                <c:pt idx="2335">
                  <c:v>3565.0</c:v>
                </c:pt>
                <c:pt idx="2336">
                  <c:v>3566.0</c:v>
                </c:pt>
                <c:pt idx="2337">
                  <c:v>3567.0</c:v>
                </c:pt>
                <c:pt idx="2338">
                  <c:v>3569.0</c:v>
                </c:pt>
                <c:pt idx="2339">
                  <c:v>3571.0</c:v>
                </c:pt>
                <c:pt idx="2340">
                  <c:v>3572.0</c:v>
                </c:pt>
                <c:pt idx="2341">
                  <c:v>3586.0</c:v>
                </c:pt>
                <c:pt idx="2342">
                  <c:v>3587.0</c:v>
                </c:pt>
                <c:pt idx="2343">
                  <c:v>3596.0</c:v>
                </c:pt>
                <c:pt idx="2344">
                  <c:v>3599.0</c:v>
                </c:pt>
                <c:pt idx="2345">
                  <c:v>3600.0</c:v>
                </c:pt>
                <c:pt idx="2346">
                  <c:v>3601.0</c:v>
                </c:pt>
                <c:pt idx="2347">
                  <c:v>3603.0</c:v>
                </c:pt>
                <c:pt idx="2348">
                  <c:v>3630.0</c:v>
                </c:pt>
                <c:pt idx="2349">
                  <c:v>3631.0</c:v>
                </c:pt>
                <c:pt idx="2350">
                  <c:v>3634.0</c:v>
                </c:pt>
                <c:pt idx="2351">
                  <c:v>3635.0</c:v>
                </c:pt>
                <c:pt idx="2352">
                  <c:v>3636.0</c:v>
                </c:pt>
                <c:pt idx="2353">
                  <c:v>3637.0</c:v>
                </c:pt>
                <c:pt idx="2354">
                  <c:v>3638.0</c:v>
                </c:pt>
                <c:pt idx="2355">
                  <c:v>3639.0</c:v>
                </c:pt>
                <c:pt idx="2356">
                  <c:v>3640.0</c:v>
                </c:pt>
                <c:pt idx="2357">
                  <c:v>3641.0</c:v>
                </c:pt>
                <c:pt idx="2358">
                  <c:v>3641.0</c:v>
                </c:pt>
                <c:pt idx="2359">
                  <c:v>3641.0</c:v>
                </c:pt>
                <c:pt idx="2360">
                  <c:v>3642.0</c:v>
                </c:pt>
                <c:pt idx="2361">
                  <c:v>3643.0</c:v>
                </c:pt>
                <c:pt idx="2362">
                  <c:v>3644.0</c:v>
                </c:pt>
                <c:pt idx="2363">
                  <c:v>3645.0</c:v>
                </c:pt>
                <c:pt idx="2364">
                  <c:v>3646.0</c:v>
                </c:pt>
                <c:pt idx="2365">
                  <c:v>3647.0</c:v>
                </c:pt>
                <c:pt idx="2366">
                  <c:v>3648.0</c:v>
                </c:pt>
                <c:pt idx="2367">
                  <c:v>3649.0</c:v>
                </c:pt>
                <c:pt idx="2368">
                  <c:v>3650.0</c:v>
                </c:pt>
                <c:pt idx="2369">
                  <c:v>3651.0</c:v>
                </c:pt>
                <c:pt idx="2370">
                  <c:v>3652.0</c:v>
                </c:pt>
                <c:pt idx="2371">
                  <c:v>3653.0</c:v>
                </c:pt>
                <c:pt idx="2372">
                  <c:v>3654.0</c:v>
                </c:pt>
                <c:pt idx="2373">
                  <c:v>3655.0</c:v>
                </c:pt>
                <c:pt idx="2374">
                  <c:v>3656.0</c:v>
                </c:pt>
                <c:pt idx="2375">
                  <c:v>3657.0</c:v>
                </c:pt>
                <c:pt idx="2376">
                  <c:v>3658.0</c:v>
                </c:pt>
                <c:pt idx="2377">
                  <c:v>3659.0</c:v>
                </c:pt>
                <c:pt idx="2378">
                  <c:v>3660.0</c:v>
                </c:pt>
                <c:pt idx="2379">
                  <c:v>3661.0</c:v>
                </c:pt>
                <c:pt idx="2380">
                  <c:v>3662.0</c:v>
                </c:pt>
                <c:pt idx="2381">
                  <c:v>3671.0</c:v>
                </c:pt>
                <c:pt idx="2382">
                  <c:v>3672.0</c:v>
                </c:pt>
                <c:pt idx="2383">
                  <c:v>3673.0</c:v>
                </c:pt>
                <c:pt idx="2384">
                  <c:v>3674.0</c:v>
                </c:pt>
                <c:pt idx="2385">
                  <c:v>3675.0</c:v>
                </c:pt>
                <c:pt idx="2386">
                  <c:v>3676.0</c:v>
                </c:pt>
                <c:pt idx="2387">
                  <c:v>3677.0</c:v>
                </c:pt>
                <c:pt idx="2388">
                  <c:v>3678.0</c:v>
                </c:pt>
                <c:pt idx="2389">
                  <c:v>3679.0</c:v>
                </c:pt>
                <c:pt idx="2390">
                  <c:v>3680.0</c:v>
                </c:pt>
                <c:pt idx="2391">
                  <c:v>3688.0</c:v>
                </c:pt>
                <c:pt idx="2392">
                  <c:v>3690.0</c:v>
                </c:pt>
                <c:pt idx="2393">
                  <c:v>3692.0</c:v>
                </c:pt>
                <c:pt idx="2394">
                  <c:v>3695.0</c:v>
                </c:pt>
                <c:pt idx="2395">
                  <c:v>3697.0</c:v>
                </c:pt>
                <c:pt idx="2396">
                  <c:v>3699.0</c:v>
                </c:pt>
                <c:pt idx="2397">
                  <c:v>3701.0</c:v>
                </c:pt>
                <c:pt idx="2398">
                  <c:v>3704.0</c:v>
                </c:pt>
                <c:pt idx="2399">
                  <c:v>3741.0</c:v>
                </c:pt>
                <c:pt idx="2400">
                  <c:v>3742.0</c:v>
                </c:pt>
                <c:pt idx="2401">
                  <c:v>3743.0</c:v>
                </c:pt>
                <c:pt idx="2402">
                  <c:v>3744.0</c:v>
                </c:pt>
                <c:pt idx="2403">
                  <c:v>3752.0</c:v>
                </c:pt>
                <c:pt idx="2404">
                  <c:v>3877.0</c:v>
                </c:pt>
                <c:pt idx="2405">
                  <c:v>3878.0</c:v>
                </c:pt>
                <c:pt idx="2406">
                  <c:v>3879.0</c:v>
                </c:pt>
                <c:pt idx="2407">
                  <c:v>3881.0</c:v>
                </c:pt>
                <c:pt idx="2408">
                  <c:v>3882.0</c:v>
                </c:pt>
                <c:pt idx="2409">
                  <c:v>3883.0</c:v>
                </c:pt>
                <c:pt idx="2410">
                  <c:v>3884.0</c:v>
                </c:pt>
                <c:pt idx="2411">
                  <c:v>3885.0</c:v>
                </c:pt>
                <c:pt idx="2412">
                  <c:v>3886.0</c:v>
                </c:pt>
                <c:pt idx="2413">
                  <c:v>3887.0</c:v>
                </c:pt>
                <c:pt idx="2414">
                  <c:v>3888.0</c:v>
                </c:pt>
                <c:pt idx="2415">
                  <c:v>3889.0</c:v>
                </c:pt>
                <c:pt idx="2416">
                  <c:v>3890.0</c:v>
                </c:pt>
                <c:pt idx="2417">
                  <c:v>3891.0</c:v>
                </c:pt>
                <c:pt idx="2418">
                  <c:v>3892.0</c:v>
                </c:pt>
                <c:pt idx="2419">
                  <c:v>3932.0</c:v>
                </c:pt>
                <c:pt idx="2420">
                  <c:v>3932.0</c:v>
                </c:pt>
                <c:pt idx="2421">
                  <c:v>3934.0</c:v>
                </c:pt>
                <c:pt idx="2422">
                  <c:v>3970.0</c:v>
                </c:pt>
                <c:pt idx="2423">
                  <c:v>3981.0</c:v>
                </c:pt>
                <c:pt idx="2424">
                  <c:v>3982.0</c:v>
                </c:pt>
                <c:pt idx="2425">
                  <c:v>3983.0</c:v>
                </c:pt>
                <c:pt idx="2426">
                  <c:v>4056.0</c:v>
                </c:pt>
                <c:pt idx="2427">
                  <c:v>4057.0</c:v>
                </c:pt>
                <c:pt idx="2428">
                  <c:v>4063.0</c:v>
                </c:pt>
                <c:pt idx="2429">
                  <c:v>4064.0</c:v>
                </c:pt>
                <c:pt idx="2430">
                  <c:v>4069.0</c:v>
                </c:pt>
                <c:pt idx="2431">
                  <c:v>4070.0</c:v>
                </c:pt>
                <c:pt idx="2432">
                  <c:v>4074.0</c:v>
                </c:pt>
                <c:pt idx="2433">
                  <c:v>4075.0</c:v>
                </c:pt>
                <c:pt idx="2434">
                  <c:v>4080.0</c:v>
                </c:pt>
                <c:pt idx="2435">
                  <c:v>4081.0</c:v>
                </c:pt>
                <c:pt idx="2436">
                  <c:v>4083.0</c:v>
                </c:pt>
                <c:pt idx="2437">
                  <c:v>4084.0</c:v>
                </c:pt>
                <c:pt idx="2438">
                  <c:v>4087.0</c:v>
                </c:pt>
                <c:pt idx="2439">
                  <c:v>4089.0</c:v>
                </c:pt>
                <c:pt idx="2440">
                  <c:v>4090.0</c:v>
                </c:pt>
                <c:pt idx="2441">
                  <c:v>4094.0</c:v>
                </c:pt>
                <c:pt idx="2442">
                  <c:v>4095.0</c:v>
                </c:pt>
                <c:pt idx="2443">
                  <c:v>4100.0</c:v>
                </c:pt>
                <c:pt idx="2444">
                  <c:v>4101.0</c:v>
                </c:pt>
                <c:pt idx="2445">
                  <c:v>4104.0</c:v>
                </c:pt>
                <c:pt idx="2446">
                  <c:v>4106.0</c:v>
                </c:pt>
                <c:pt idx="2447">
                  <c:v>4108.0</c:v>
                </c:pt>
                <c:pt idx="2448">
                  <c:v>4110.0</c:v>
                </c:pt>
                <c:pt idx="2449">
                  <c:v>4112.0</c:v>
                </c:pt>
                <c:pt idx="2450">
                  <c:v>4114.0</c:v>
                </c:pt>
                <c:pt idx="2451">
                  <c:v>4115.0</c:v>
                </c:pt>
                <c:pt idx="2452">
                  <c:v>4116.0</c:v>
                </c:pt>
                <c:pt idx="2453">
                  <c:v>4117.0</c:v>
                </c:pt>
                <c:pt idx="2454">
                  <c:v>4119.0</c:v>
                </c:pt>
                <c:pt idx="2455">
                  <c:v>4121.0</c:v>
                </c:pt>
                <c:pt idx="2456">
                  <c:v>4123.0</c:v>
                </c:pt>
                <c:pt idx="2457">
                  <c:v>4124.0</c:v>
                </c:pt>
                <c:pt idx="2458">
                  <c:v>4125.0</c:v>
                </c:pt>
                <c:pt idx="2459">
                  <c:v>4127.0</c:v>
                </c:pt>
                <c:pt idx="2460">
                  <c:v>4129.0</c:v>
                </c:pt>
                <c:pt idx="2461">
                  <c:v>4130.0</c:v>
                </c:pt>
                <c:pt idx="2462">
                  <c:v>4139.0</c:v>
                </c:pt>
                <c:pt idx="2463">
                  <c:v>4140.0</c:v>
                </c:pt>
                <c:pt idx="2464">
                  <c:v>4141.0</c:v>
                </c:pt>
                <c:pt idx="2465">
                  <c:v>4143.0</c:v>
                </c:pt>
                <c:pt idx="2466">
                  <c:v>4143.0</c:v>
                </c:pt>
                <c:pt idx="2467">
                  <c:v>4143.0</c:v>
                </c:pt>
                <c:pt idx="2468">
                  <c:v>4144.0</c:v>
                </c:pt>
                <c:pt idx="2469">
                  <c:v>4144.0</c:v>
                </c:pt>
                <c:pt idx="2470">
                  <c:v>4144.0</c:v>
                </c:pt>
                <c:pt idx="2471">
                  <c:v>4145.0</c:v>
                </c:pt>
                <c:pt idx="2472">
                  <c:v>4145.0</c:v>
                </c:pt>
                <c:pt idx="2473">
                  <c:v>4145.0</c:v>
                </c:pt>
                <c:pt idx="2474">
                  <c:v>4145.0</c:v>
                </c:pt>
                <c:pt idx="2475">
                  <c:v>4155.0</c:v>
                </c:pt>
                <c:pt idx="2476">
                  <c:v>4155.0</c:v>
                </c:pt>
                <c:pt idx="2477">
                  <c:v>4157.0</c:v>
                </c:pt>
                <c:pt idx="2478">
                  <c:v>4157.0</c:v>
                </c:pt>
                <c:pt idx="2479">
                  <c:v>4158.0</c:v>
                </c:pt>
                <c:pt idx="2480">
                  <c:v>4159.0</c:v>
                </c:pt>
                <c:pt idx="2481">
                  <c:v>4160.0</c:v>
                </c:pt>
                <c:pt idx="2482">
                  <c:v>4163.0</c:v>
                </c:pt>
                <c:pt idx="2483">
                  <c:v>4165.0</c:v>
                </c:pt>
                <c:pt idx="2484">
                  <c:v>4166.0</c:v>
                </c:pt>
                <c:pt idx="2485">
                  <c:v>4167.0</c:v>
                </c:pt>
                <c:pt idx="2486">
                  <c:v>4170.0</c:v>
                </c:pt>
                <c:pt idx="2487">
                  <c:v>4173.0</c:v>
                </c:pt>
                <c:pt idx="2488">
                  <c:v>4174.0</c:v>
                </c:pt>
                <c:pt idx="2489">
                  <c:v>4175.0</c:v>
                </c:pt>
                <c:pt idx="2490">
                  <c:v>4177.0</c:v>
                </c:pt>
                <c:pt idx="2491">
                  <c:v>4179.0</c:v>
                </c:pt>
                <c:pt idx="2492">
                  <c:v>4180.0</c:v>
                </c:pt>
                <c:pt idx="2493">
                  <c:v>4181.0</c:v>
                </c:pt>
                <c:pt idx="2494">
                  <c:v>4182.0</c:v>
                </c:pt>
                <c:pt idx="2495">
                  <c:v>4185.0</c:v>
                </c:pt>
                <c:pt idx="2496">
                  <c:v>4187.0</c:v>
                </c:pt>
                <c:pt idx="2497">
                  <c:v>4191.0</c:v>
                </c:pt>
                <c:pt idx="2498">
                  <c:v>4193.0</c:v>
                </c:pt>
                <c:pt idx="2499">
                  <c:v>4198.0</c:v>
                </c:pt>
                <c:pt idx="2500">
                  <c:v>4201.0</c:v>
                </c:pt>
                <c:pt idx="2501">
                  <c:v>4205.0</c:v>
                </c:pt>
                <c:pt idx="2502">
                  <c:v>4207.0</c:v>
                </c:pt>
                <c:pt idx="2503">
                  <c:v>4210.0</c:v>
                </c:pt>
                <c:pt idx="2504">
                  <c:v>4211.0</c:v>
                </c:pt>
                <c:pt idx="2505">
                  <c:v>4212.0</c:v>
                </c:pt>
                <c:pt idx="2506">
                  <c:v>4213.0</c:v>
                </c:pt>
                <c:pt idx="2507">
                  <c:v>4214.0</c:v>
                </c:pt>
                <c:pt idx="2508">
                  <c:v>4216.0</c:v>
                </c:pt>
                <c:pt idx="2509">
                  <c:v>4217.0</c:v>
                </c:pt>
                <c:pt idx="2510">
                  <c:v>4219.0</c:v>
                </c:pt>
                <c:pt idx="2511">
                  <c:v>4220.0</c:v>
                </c:pt>
                <c:pt idx="2512">
                  <c:v>4221.0</c:v>
                </c:pt>
                <c:pt idx="2513">
                  <c:v>4222.0</c:v>
                </c:pt>
                <c:pt idx="2514">
                  <c:v>4223.0</c:v>
                </c:pt>
                <c:pt idx="2515">
                  <c:v>4224.0</c:v>
                </c:pt>
                <c:pt idx="2516">
                  <c:v>4225.0</c:v>
                </c:pt>
                <c:pt idx="2517">
                  <c:v>4226.0</c:v>
                </c:pt>
                <c:pt idx="2518">
                  <c:v>4227.0</c:v>
                </c:pt>
                <c:pt idx="2519">
                  <c:v>4228.0</c:v>
                </c:pt>
                <c:pt idx="2520">
                  <c:v>4229.0</c:v>
                </c:pt>
                <c:pt idx="2521">
                  <c:v>4231.0</c:v>
                </c:pt>
                <c:pt idx="2522">
                  <c:v>4231.0</c:v>
                </c:pt>
                <c:pt idx="2523">
                  <c:v>4231.0</c:v>
                </c:pt>
                <c:pt idx="2524">
                  <c:v>4232.0</c:v>
                </c:pt>
                <c:pt idx="2525">
                  <c:v>4233.0</c:v>
                </c:pt>
                <c:pt idx="2526">
                  <c:v>4234.0</c:v>
                </c:pt>
                <c:pt idx="2527">
                  <c:v>4235.0</c:v>
                </c:pt>
                <c:pt idx="2528">
                  <c:v>4236.0</c:v>
                </c:pt>
                <c:pt idx="2529">
                  <c:v>4237.0</c:v>
                </c:pt>
                <c:pt idx="2530">
                  <c:v>4238.0</c:v>
                </c:pt>
                <c:pt idx="2531">
                  <c:v>4239.0</c:v>
                </c:pt>
                <c:pt idx="2532">
                  <c:v>4244.0</c:v>
                </c:pt>
                <c:pt idx="2533">
                  <c:v>4252.0</c:v>
                </c:pt>
                <c:pt idx="2534">
                  <c:v>4253.0</c:v>
                </c:pt>
                <c:pt idx="2535">
                  <c:v>4298.0</c:v>
                </c:pt>
                <c:pt idx="2536">
                  <c:v>4305.0</c:v>
                </c:pt>
                <c:pt idx="2537">
                  <c:v>4306.0</c:v>
                </c:pt>
                <c:pt idx="2538">
                  <c:v>4307.0</c:v>
                </c:pt>
                <c:pt idx="2539">
                  <c:v>4308.0</c:v>
                </c:pt>
                <c:pt idx="2540">
                  <c:v>4311.0</c:v>
                </c:pt>
                <c:pt idx="2541">
                  <c:v>4312.0</c:v>
                </c:pt>
                <c:pt idx="2542">
                  <c:v>4313.0</c:v>
                </c:pt>
                <c:pt idx="2543">
                  <c:v>4315.0</c:v>
                </c:pt>
                <c:pt idx="2544">
                  <c:v>4320.0</c:v>
                </c:pt>
                <c:pt idx="2545">
                  <c:v>4322.0</c:v>
                </c:pt>
                <c:pt idx="2546">
                  <c:v>4324.0</c:v>
                </c:pt>
                <c:pt idx="2547">
                  <c:v>4325.0</c:v>
                </c:pt>
                <c:pt idx="2548">
                  <c:v>4326.0</c:v>
                </c:pt>
                <c:pt idx="2549">
                  <c:v>4327.0</c:v>
                </c:pt>
                <c:pt idx="2550">
                  <c:v>4335.0</c:v>
                </c:pt>
                <c:pt idx="2551">
                  <c:v>4339.0</c:v>
                </c:pt>
                <c:pt idx="2552">
                  <c:v>4340.0</c:v>
                </c:pt>
                <c:pt idx="2553">
                  <c:v>4341.0</c:v>
                </c:pt>
                <c:pt idx="2554">
                  <c:v>4342.0</c:v>
                </c:pt>
                <c:pt idx="2555">
                  <c:v>4343.0</c:v>
                </c:pt>
                <c:pt idx="2556">
                  <c:v>4346.0</c:v>
                </c:pt>
                <c:pt idx="2557">
                  <c:v>4348.0</c:v>
                </c:pt>
                <c:pt idx="2558">
                  <c:v>4356.0</c:v>
                </c:pt>
                <c:pt idx="2559">
                  <c:v>4363.0</c:v>
                </c:pt>
                <c:pt idx="2560">
                  <c:v>4366.0</c:v>
                </c:pt>
                <c:pt idx="2561">
                  <c:v>4375.0</c:v>
                </c:pt>
                <c:pt idx="2562">
                  <c:v>4383.0</c:v>
                </c:pt>
                <c:pt idx="2563">
                  <c:v>4384.0</c:v>
                </c:pt>
                <c:pt idx="2564">
                  <c:v>4386.0</c:v>
                </c:pt>
                <c:pt idx="2565">
                  <c:v>4387.0</c:v>
                </c:pt>
                <c:pt idx="2566">
                  <c:v>4388.0</c:v>
                </c:pt>
                <c:pt idx="2567">
                  <c:v>4389.0</c:v>
                </c:pt>
                <c:pt idx="2568">
                  <c:v>4390.0</c:v>
                </c:pt>
                <c:pt idx="2569">
                  <c:v>4391.0</c:v>
                </c:pt>
                <c:pt idx="2570">
                  <c:v>4392.0</c:v>
                </c:pt>
                <c:pt idx="2571">
                  <c:v>4393.0</c:v>
                </c:pt>
                <c:pt idx="2572">
                  <c:v>4394.0</c:v>
                </c:pt>
                <c:pt idx="2573">
                  <c:v>4396.0</c:v>
                </c:pt>
                <c:pt idx="2574">
                  <c:v>4397.0</c:v>
                </c:pt>
                <c:pt idx="2575">
                  <c:v>4399.0</c:v>
                </c:pt>
                <c:pt idx="2576">
                  <c:v>4400.0</c:v>
                </c:pt>
                <c:pt idx="2577">
                  <c:v>4404.0</c:v>
                </c:pt>
                <c:pt idx="2578">
                  <c:v>4406.0</c:v>
                </c:pt>
                <c:pt idx="2579">
                  <c:v>4407.0</c:v>
                </c:pt>
                <c:pt idx="2580">
                  <c:v>4409.0</c:v>
                </c:pt>
                <c:pt idx="2581">
                  <c:v>4426.0</c:v>
                </c:pt>
                <c:pt idx="2582">
                  <c:v>4428.0</c:v>
                </c:pt>
                <c:pt idx="2583">
                  <c:v>4431.0</c:v>
                </c:pt>
                <c:pt idx="2584">
                  <c:v>4435.0</c:v>
                </c:pt>
                <c:pt idx="2585">
                  <c:v>4436.0</c:v>
                </c:pt>
                <c:pt idx="2586">
                  <c:v>4438.0</c:v>
                </c:pt>
                <c:pt idx="2587">
                  <c:v>4439.0</c:v>
                </c:pt>
                <c:pt idx="2588">
                  <c:v>4440.0</c:v>
                </c:pt>
                <c:pt idx="2589">
                  <c:v>4442.0</c:v>
                </c:pt>
                <c:pt idx="2590">
                  <c:v>4443.0</c:v>
                </c:pt>
                <c:pt idx="2591">
                  <c:v>4445.0</c:v>
                </c:pt>
                <c:pt idx="2592">
                  <c:v>4446.0</c:v>
                </c:pt>
                <c:pt idx="2593">
                  <c:v>4447.0</c:v>
                </c:pt>
                <c:pt idx="2594">
                  <c:v>4450.0</c:v>
                </c:pt>
                <c:pt idx="2595">
                  <c:v>4451.0</c:v>
                </c:pt>
                <c:pt idx="2596">
                  <c:v>4452.0</c:v>
                </c:pt>
                <c:pt idx="2597">
                  <c:v>4453.0</c:v>
                </c:pt>
                <c:pt idx="2598">
                  <c:v>4456.0</c:v>
                </c:pt>
                <c:pt idx="2599">
                  <c:v>4457.0</c:v>
                </c:pt>
                <c:pt idx="2600">
                  <c:v>4458.0</c:v>
                </c:pt>
                <c:pt idx="2601">
                  <c:v>4459.0</c:v>
                </c:pt>
                <c:pt idx="2602">
                  <c:v>4460.0</c:v>
                </c:pt>
                <c:pt idx="2603">
                  <c:v>4461.0</c:v>
                </c:pt>
                <c:pt idx="2604">
                  <c:v>4462.0</c:v>
                </c:pt>
                <c:pt idx="2605">
                  <c:v>4463.0</c:v>
                </c:pt>
                <c:pt idx="2606">
                  <c:v>4481.0</c:v>
                </c:pt>
                <c:pt idx="2607">
                  <c:v>4482.0</c:v>
                </c:pt>
                <c:pt idx="2608">
                  <c:v>4483.0</c:v>
                </c:pt>
                <c:pt idx="2609">
                  <c:v>4485.0</c:v>
                </c:pt>
                <c:pt idx="2610">
                  <c:v>4486.0</c:v>
                </c:pt>
                <c:pt idx="2611">
                  <c:v>4487.0</c:v>
                </c:pt>
                <c:pt idx="2612">
                  <c:v>4488.0</c:v>
                </c:pt>
                <c:pt idx="2613">
                  <c:v>4493.0</c:v>
                </c:pt>
                <c:pt idx="2614">
                  <c:v>4493.0</c:v>
                </c:pt>
                <c:pt idx="2615">
                  <c:v>4494.0</c:v>
                </c:pt>
                <c:pt idx="2616">
                  <c:v>4495.0</c:v>
                </c:pt>
                <c:pt idx="2617">
                  <c:v>4496.0</c:v>
                </c:pt>
                <c:pt idx="2618">
                  <c:v>4497.0</c:v>
                </c:pt>
                <c:pt idx="2619">
                  <c:v>4498.0</c:v>
                </c:pt>
                <c:pt idx="2620">
                  <c:v>4499.0</c:v>
                </c:pt>
                <c:pt idx="2621">
                  <c:v>4500.0</c:v>
                </c:pt>
                <c:pt idx="2622">
                  <c:v>4502.0</c:v>
                </c:pt>
                <c:pt idx="2623">
                  <c:v>4502.0</c:v>
                </c:pt>
                <c:pt idx="2624">
                  <c:v>4503.0</c:v>
                </c:pt>
                <c:pt idx="2625">
                  <c:v>4507.0</c:v>
                </c:pt>
                <c:pt idx="2626">
                  <c:v>4507.0</c:v>
                </c:pt>
                <c:pt idx="2627">
                  <c:v>4508.0</c:v>
                </c:pt>
                <c:pt idx="2628">
                  <c:v>4509.0</c:v>
                </c:pt>
                <c:pt idx="2629">
                  <c:v>4509.0</c:v>
                </c:pt>
                <c:pt idx="2630">
                  <c:v>4510.0</c:v>
                </c:pt>
                <c:pt idx="2631">
                  <c:v>4510.0</c:v>
                </c:pt>
                <c:pt idx="2632">
                  <c:v>4515.0</c:v>
                </c:pt>
                <c:pt idx="2633">
                  <c:v>4515.0</c:v>
                </c:pt>
                <c:pt idx="2634">
                  <c:v>4516.0</c:v>
                </c:pt>
                <c:pt idx="2635">
                  <c:v>4516.0</c:v>
                </c:pt>
                <c:pt idx="2636">
                  <c:v>4517.0</c:v>
                </c:pt>
                <c:pt idx="2637">
                  <c:v>4517.0</c:v>
                </c:pt>
                <c:pt idx="2638">
                  <c:v>4518.0</c:v>
                </c:pt>
                <c:pt idx="2639">
                  <c:v>4518.0</c:v>
                </c:pt>
                <c:pt idx="2640">
                  <c:v>4519.0</c:v>
                </c:pt>
                <c:pt idx="2641">
                  <c:v>4519.0</c:v>
                </c:pt>
                <c:pt idx="2642">
                  <c:v>4520.0</c:v>
                </c:pt>
                <c:pt idx="2643">
                  <c:v>4520.0</c:v>
                </c:pt>
                <c:pt idx="2644">
                  <c:v>4521.0</c:v>
                </c:pt>
                <c:pt idx="2645">
                  <c:v>4521.0</c:v>
                </c:pt>
                <c:pt idx="2646">
                  <c:v>4522.0</c:v>
                </c:pt>
                <c:pt idx="2647">
                  <c:v>4523.0</c:v>
                </c:pt>
                <c:pt idx="2648">
                  <c:v>4524.0</c:v>
                </c:pt>
                <c:pt idx="2649">
                  <c:v>4525.0</c:v>
                </c:pt>
                <c:pt idx="2650">
                  <c:v>4526.0</c:v>
                </c:pt>
                <c:pt idx="2651">
                  <c:v>4527.0</c:v>
                </c:pt>
                <c:pt idx="2652">
                  <c:v>4528.0</c:v>
                </c:pt>
                <c:pt idx="2653">
                  <c:v>4529.0</c:v>
                </c:pt>
                <c:pt idx="2654">
                  <c:v>4529.0</c:v>
                </c:pt>
                <c:pt idx="2655">
                  <c:v>4530.0</c:v>
                </c:pt>
                <c:pt idx="2656">
                  <c:v>4531.0</c:v>
                </c:pt>
                <c:pt idx="2657">
                  <c:v>4532.0</c:v>
                </c:pt>
                <c:pt idx="2658">
                  <c:v>4533.0</c:v>
                </c:pt>
                <c:pt idx="2659">
                  <c:v>4534.0</c:v>
                </c:pt>
                <c:pt idx="2660">
                  <c:v>4535.0</c:v>
                </c:pt>
                <c:pt idx="2661">
                  <c:v>4536.0</c:v>
                </c:pt>
                <c:pt idx="2662">
                  <c:v>4537.0</c:v>
                </c:pt>
                <c:pt idx="2663">
                  <c:v>4539.0</c:v>
                </c:pt>
                <c:pt idx="2664">
                  <c:v>4539.0</c:v>
                </c:pt>
                <c:pt idx="2665">
                  <c:v>4539.0</c:v>
                </c:pt>
                <c:pt idx="2666">
                  <c:v>4539.0</c:v>
                </c:pt>
                <c:pt idx="2667">
                  <c:v>4539.0</c:v>
                </c:pt>
                <c:pt idx="2668">
                  <c:v>4539.0</c:v>
                </c:pt>
                <c:pt idx="2669">
                  <c:v>4539.0</c:v>
                </c:pt>
                <c:pt idx="2670">
                  <c:v>4540.0</c:v>
                </c:pt>
                <c:pt idx="2671">
                  <c:v>4540.0</c:v>
                </c:pt>
                <c:pt idx="2672">
                  <c:v>4540.0</c:v>
                </c:pt>
                <c:pt idx="2673">
                  <c:v>4540.0</c:v>
                </c:pt>
                <c:pt idx="2674">
                  <c:v>4540.0</c:v>
                </c:pt>
                <c:pt idx="2675">
                  <c:v>4540.0</c:v>
                </c:pt>
                <c:pt idx="2676">
                  <c:v>4540.0</c:v>
                </c:pt>
                <c:pt idx="2677">
                  <c:v>4541.0</c:v>
                </c:pt>
                <c:pt idx="2678">
                  <c:v>4541.0</c:v>
                </c:pt>
                <c:pt idx="2679">
                  <c:v>4541.0</c:v>
                </c:pt>
                <c:pt idx="2680">
                  <c:v>4541.0</c:v>
                </c:pt>
                <c:pt idx="2681">
                  <c:v>4541.0</c:v>
                </c:pt>
                <c:pt idx="2682">
                  <c:v>4541.0</c:v>
                </c:pt>
                <c:pt idx="2683">
                  <c:v>4541.0</c:v>
                </c:pt>
                <c:pt idx="2684">
                  <c:v>4543.0</c:v>
                </c:pt>
                <c:pt idx="2685">
                  <c:v>4544.0</c:v>
                </c:pt>
                <c:pt idx="2686">
                  <c:v>4545.0</c:v>
                </c:pt>
                <c:pt idx="2687">
                  <c:v>4547.0</c:v>
                </c:pt>
                <c:pt idx="2688">
                  <c:v>4548.0</c:v>
                </c:pt>
                <c:pt idx="2689">
                  <c:v>4549.0</c:v>
                </c:pt>
                <c:pt idx="2690">
                  <c:v>4550.0</c:v>
                </c:pt>
                <c:pt idx="2691">
                  <c:v>4551.0</c:v>
                </c:pt>
                <c:pt idx="2692">
                  <c:v>4552.0</c:v>
                </c:pt>
                <c:pt idx="2693">
                  <c:v>4553.0</c:v>
                </c:pt>
                <c:pt idx="2694">
                  <c:v>4554.0</c:v>
                </c:pt>
                <c:pt idx="2695">
                  <c:v>4555.0</c:v>
                </c:pt>
                <c:pt idx="2696">
                  <c:v>4555.0</c:v>
                </c:pt>
                <c:pt idx="2697">
                  <c:v>4559.0</c:v>
                </c:pt>
                <c:pt idx="2698">
                  <c:v>4560.0</c:v>
                </c:pt>
                <c:pt idx="2699">
                  <c:v>4561.0</c:v>
                </c:pt>
                <c:pt idx="2700">
                  <c:v>4577.0</c:v>
                </c:pt>
                <c:pt idx="2701">
                  <c:v>4578.0</c:v>
                </c:pt>
                <c:pt idx="2702">
                  <c:v>4579.0</c:v>
                </c:pt>
                <c:pt idx="2703">
                  <c:v>4583.0</c:v>
                </c:pt>
                <c:pt idx="2704">
                  <c:v>4583.0</c:v>
                </c:pt>
                <c:pt idx="2705">
                  <c:v>4583.0</c:v>
                </c:pt>
                <c:pt idx="2706">
                  <c:v>4583.0</c:v>
                </c:pt>
                <c:pt idx="2707">
                  <c:v>4583.0</c:v>
                </c:pt>
                <c:pt idx="2708">
                  <c:v>4583.0</c:v>
                </c:pt>
                <c:pt idx="2709">
                  <c:v>4583.0</c:v>
                </c:pt>
                <c:pt idx="2710">
                  <c:v>4583.0</c:v>
                </c:pt>
                <c:pt idx="2711">
                  <c:v>4583.0</c:v>
                </c:pt>
                <c:pt idx="2712">
                  <c:v>4583.0</c:v>
                </c:pt>
                <c:pt idx="2713">
                  <c:v>4583.0</c:v>
                </c:pt>
                <c:pt idx="2714">
                  <c:v>4584.0</c:v>
                </c:pt>
                <c:pt idx="2715">
                  <c:v>4584.0</c:v>
                </c:pt>
                <c:pt idx="2716">
                  <c:v>4584.0</c:v>
                </c:pt>
                <c:pt idx="2717">
                  <c:v>4584.0</c:v>
                </c:pt>
                <c:pt idx="2718">
                  <c:v>4584.0</c:v>
                </c:pt>
                <c:pt idx="2719">
                  <c:v>4584.0</c:v>
                </c:pt>
                <c:pt idx="2720">
                  <c:v>4584.0</c:v>
                </c:pt>
                <c:pt idx="2721">
                  <c:v>4584.0</c:v>
                </c:pt>
                <c:pt idx="2722">
                  <c:v>4584.0</c:v>
                </c:pt>
                <c:pt idx="2723">
                  <c:v>4584.0</c:v>
                </c:pt>
                <c:pt idx="2724">
                  <c:v>4584.0</c:v>
                </c:pt>
                <c:pt idx="2725">
                  <c:v>4585.0</c:v>
                </c:pt>
                <c:pt idx="2726">
                  <c:v>4585.0</c:v>
                </c:pt>
                <c:pt idx="2727">
                  <c:v>4585.0</c:v>
                </c:pt>
                <c:pt idx="2728">
                  <c:v>4585.0</c:v>
                </c:pt>
                <c:pt idx="2729">
                  <c:v>4585.0</c:v>
                </c:pt>
                <c:pt idx="2730">
                  <c:v>4585.0</c:v>
                </c:pt>
                <c:pt idx="2731">
                  <c:v>4585.0</c:v>
                </c:pt>
                <c:pt idx="2732">
                  <c:v>4585.0</c:v>
                </c:pt>
                <c:pt idx="2733">
                  <c:v>4585.0</c:v>
                </c:pt>
                <c:pt idx="2734">
                  <c:v>4585.0</c:v>
                </c:pt>
                <c:pt idx="2735">
                  <c:v>4585.0</c:v>
                </c:pt>
                <c:pt idx="2736">
                  <c:v>4586.0</c:v>
                </c:pt>
                <c:pt idx="2737">
                  <c:v>4586.0</c:v>
                </c:pt>
                <c:pt idx="2738">
                  <c:v>4586.0</c:v>
                </c:pt>
                <c:pt idx="2739">
                  <c:v>4586.0</c:v>
                </c:pt>
                <c:pt idx="2740">
                  <c:v>4586.0</c:v>
                </c:pt>
                <c:pt idx="2741">
                  <c:v>4586.0</c:v>
                </c:pt>
                <c:pt idx="2742">
                  <c:v>4586.0</c:v>
                </c:pt>
                <c:pt idx="2743">
                  <c:v>4586.0</c:v>
                </c:pt>
                <c:pt idx="2744">
                  <c:v>4586.0</c:v>
                </c:pt>
                <c:pt idx="2745">
                  <c:v>4586.0</c:v>
                </c:pt>
                <c:pt idx="2746">
                  <c:v>4586.0</c:v>
                </c:pt>
                <c:pt idx="2747">
                  <c:v>4589.0</c:v>
                </c:pt>
                <c:pt idx="2748">
                  <c:v>4590.0</c:v>
                </c:pt>
                <c:pt idx="2749">
                  <c:v>4591.0</c:v>
                </c:pt>
                <c:pt idx="2750">
                  <c:v>4592.0</c:v>
                </c:pt>
                <c:pt idx="2751">
                  <c:v>4594.0</c:v>
                </c:pt>
                <c:pt idx="2752">
                  <c:v>4594.0</c:v>
                </c:pt>
                <c:pt idx="2753">
                  <c:v>4595.0</c:v>
                </c:pt>
                <c:pt idx="2754">
                  <c:v>4595.0</c:v>
                </c:pt>
                <c:pt idx="2755">
                  <c:v>4596.0</c:v>
                </c:pt>
                <c:pt idx="2756">
                  <c:v>4596.0</c:v>
                </c:pt>
                <c:pt idx="2757">
                  <c:v>4597.0</c:v>
                </c:pt>
                <c:pt idx="2758">
                  <c:v>4597.0</c:v>
                </c:pt>
                <c:pt idx="2759">
                  <c:v>4600.0</c:v>
                </c:pt>
                <c:pt idx="2760">
                  <c:v>4600.0</c:v>
                </c:pt>
                <c:pt idx="2761">
                  <c:v>4600.0</c:v>
                </c:pt>
                <c:pt idx="2762">
                  <c:v>4600.0</c:v>
                </c:pt>
                <c:pt idx="2763">
                  <c:v>4601.0</c:v>
                </c:pt>
                <c:pt idx="2764">
                  <c:v>4601.0</c:v>
                </c:pt>
                <c:pt idx="2765">
                  <c:v>4601.0</c:v>
                </c:pt>
                <c:pt idx="2766">
                  <c:v>4601.0</c:v>
                </c:pt>
                <c:pt idx="2767">
                  <c:v>4602.0</c:v>
                </c:pt>
                <c:pt idx="2768">
                  <c:v>4602.0</c:v>
                </c:pt>
                <c:pt idx="2769">
                  <c:v>4602.0</c:v>
                </c:pt>
                <c:pt idx="2770">
                  <c:v>4602.0</c:v>
                </c:pt>
                <c:pt idx="2771">
                  <c:v>4603.0</c:v>
                </c:pt>
                <c:pt idx="2772">
                  <c:v>4603.0</c:v>
                </c:pt>
                <c:pt idx="2773">
                  <c:v>4603.0</c:v>
                </c:pt>
                <c:pt idx="2774">
                  <c:v>4603.0</c:v>
                </c:pt>
                <c:pt idx="2775">
                  <c:v>4604.0</c:v>
                </c:pt>
                <c:pt idx="2776">
                  <c:v>4613.0</c:v>
                </c:pt>
                <c:pt idx="2777">
                  <c:v>4614.0</c:v>
                </c:pt>
                <c:pt idx="2778">
                  <c:v>4615.0</c:v>
                </c:pt>
                <c:pt idx="2779">
                  <c:v>4616.0</c:v>
                </c:pt>
                <c:pt idx="2780">
                  <c:v>4665.0</c:v>
                </c:pt>
                <c:pt idx="2781">
                  <c:v>4671.0</c:v>
                </c:pt>
                <c:pt idx="2782">
                  <c:v>4672.0</c:v>
                </c:pt>
                <c:pt idx="2783">
                  <c:v>4672.0</c:v>
                </c:pt>
                <c:pt idx="2784">
                  <c:v>4672.0</c:v>
                </c:pt>
                <c:pt idx="2785">
                  <c:v>4672.0</c:v>
                </c:pt>
                <c:pt idx="2786">
                  <c:v>4672.0</c:v>
                </c:pt>
                <c:pt idx="2787">
                  <c:v>4672.0</c:v>
                </c:pt>
                <c:pt idx="2788">
                  <c:v>4672.0</c:v>
                </c:pt>
                <c:pt idx="2789">
                  <c:v>4672.0</c:v>
                </c:pt>
                <c:pt idx="2790">
                  <c:v>4672.0</c:v>
                </c:pt>
                <c:pt idx="2791">
                  <c:v>4673.0</c:v>
                </c:pt>
                <c:pt idx="2792">
                  <c:v>4675.0</c:v>
                </c:pt>
                <c:pt idx="2793">
                  <c:v>4683.0</c:v>
                </c:pt>
                <c:pt idx="2794">
                  <c:v>4684.0</c:v>
                </c:pt>
                <c:pt idx="2795">
                  <c:v>4685.0</c:v>
                </c:pt>
                <c:pt idx="2796">
                  <c:v>4686.0</c:v>
                </c:pt>
                <c:pt idx="2797">
                  <c:v>4687.0</c:v>
                </c:pt>
                <c:pt idx="2798">
                  <c:v>4688.0</c:v>
                </c:pt>
                <c:pt idx="2799">
                  <c:v>4691.0</c:v>
                </c:pt>
                <c:pt idx="2800">
                  <c:v>4692.0</c:v>
                </c:pt>
                <c:pt idx="2801">
                  <c:v>4693.0</c:v>
                </c:pt>
                <c:pt idx="2802">
                  <c:v>4715.0</c:v>
                </c:pt>
                <c:pt idx="2803">
                  <c:v>4716.0</c:v>
                </c:pt>
                <c:pt idx="2804">
                  <c:v>4717.0</c:v>
                </c:pt>
                <c:pt idx="2805">
                  <c:v>4718.0</c:v>
                </c:pt>
                <c:pt idx="2806">
                  <c:v>4722.0</c:v>
                </c:pt>
                <c:pt idx="2807">
                  <c:v>4722.0</c:v>
                </c:pt>
                <c:pt idx="2808">
                  <c:v>4722.0</c:v>
                </c:pt>
                <c:pt idx="2809">
                  <c:v>4722.0</c:v>
                </c:pt>
                <c:pt idx="2810">
                  <c:v>4722.0</c:v>
                </c:pt>
                <c:pt idx="2811">
                  <c:v>4722.0</c:v>
                </c:pt>
                <c:pt idx="2812">
                  <c:v>4724.0</c:v>
                </c:pt>
                <c:pt idx="2813">
                  <c:v>4725.0</c:v>
                </c:pt>
                <c:pt idx="2814">
                  <c:v>4746.0</c:v>
                </c:pt>
                <c:pt idx="2815">
                  <c:v>4747.0</c:v>
                </c:pt>
                <c:pt idx="2816">
                  <c:v>4748.0</c:v>
                </c:pt>
                <c:pt idx="2817">
                  <c:v>4748.0</c:v>
                </c:pt>
                <c:pt idx="2818">
                  <c:v>4749.0</c:v>
                </c:pt>
                <c:pt idx="2819">
                  <c:v>4749.0</c:v>
                </c:pt>
                <c:pt idx="2820">
                  <c:v>4750.0</c:v>
                </c:pt>
                <c:pt idx="2821">
                  <c:v>4751.0</c:v>
                </c:pt>
                <c:pt idx="2822">
                  <c:v>4751.0</c:v>
                </c:pt>
                <c:pt idx="2823">
                  <c:v>4752.0</c:v>
                </c:pt>
                <c:pt idx="2824">
                  <c:v>4753.0</c:v>
                </c:pt>
                <c:pt idx="2825">
                  <c:v>4754.0</c:v>
                </c:pt>
                <c:pt idx="2826">
                  <c:v>4755.0</c:v>
                </c:pt>
                <c:pt idx="2827">
                  <c:v>4756.0</c:v>
                </c:pt>
                <c:pt idx="2828">
                  <c:v>4756.0</c:v>
                </c:pt>
                <c:pt idx="2829">
                  <c:v>4756.0</c:v>
                </c:pt>
                <c:pt idx="2830">
                  <c:v>4756.0</c:v>
                </c:pt>
                <c:pt idx="2831">
                  <c:v>4757.0</c:v>
                </c:pt>
                <c:pt idx="2832">
                  <c:v>4757.0</c:v>
                </c:pt>
                <c:pt idx="2833">
                  <c:v>4757.0</c:v>
                </c:pt>
                <c:pt idx="2834">
                  <c:v>4757.0</c:v>
                </c:pt>
                <c:pt idx="2835">
                  <c:v>4758.0</c:v>
                </c:pt>
                <c:pt idx="2836">
                  <c:v>4758.0</c:v>
                </c:pt>
                <c:pt idx="2837">
                  <c:v>4758.0</c:v>
                </c:pt>
                <c:pt idx="2838">
                  <c:v>4758.0</c:v>
                </c:pt>
                <c:pt idx="2839">
                  <c:v>4759.0</c:v>
                </c:pt>
                <c:pt idx="2840">
                  <c:v>4759.0</c:v>
                </c:pt>
                <c:pt idx="2841">
                  <c:v>4759.0</c:v>
                </c:pt>
                <c:pt idx="2842">
                  <c:v>4759.0</c:v>
                </c:pt>
                <c:pt idx="2843">
                  <c:v>4760.0</c:v>
                </c:pt>
                <c:pt idx="2844">
                  <c:v>4760.0</c:v>
                </c:pt>
                <c:pt idx="2845">
                  <c:v>4760.0</c:v>
                </c:pt>
                <c:pt idx="2846">
                  <c:v>4760.0</c:v>
                </c:pt>
                <c:pt idx="2847">
                  <c:v>4762.0</c:v>
                </c:pt>
                <c:pt idx="2848">
                  <c:v>4763.0</c:v>
                </c:pt>
                <c:pt idx="2849">
                  <c:v>4763.0</c:v>
                </c:pt>
                <c:pt idx="2850">
                  <c:v>4763.0</c:v>
                </c:pt>
                <c:pt idx="2851">
                  <c:v>4764.0</c:v>
                </c:pt>
                <c:pt idx="2852">
                  <c:v>4765.0</c:v>
                </c:pt>
                <c:pt idx="2853">
                  <c:v>4767.0</c:v>
                </c:pt>
                <c:pt idx="2854">
                  <c:v>4767.0</c:v>
                </c:pt>
                <c:pt idx="2855">
                  <c:v>4768.0</c:v>
                </c:pt>
                <c:pt idx="2856">
                  <c:v>4769.0</c:v>
                </c:pt>
                <c:pt idx="2857">
                  <c:v>4771.0</c:v>
                </c:pt>
                <c:pt idx="2858">
                  <c:v>4771.0</c:v>
                </c:pt>
                <c:pt idx="2859">
                  <c:v>4772.0</c:v>
                </c:pt>
                <c:pt idx="2860">
                  <c:v>4772.0</c:v>
                </c:pt>
                <c:pt idx="2861">
                  <c:v>4772.0</c:v>
                </c:pt>
                <c:pt idx="2862">
                  <c:v>4774.0</c:v>
                </c:pt>
                <c:pt idx="2863">
                  <c:v>4775.0</c:v>
                </c:pt>
                <c:pt idx="2864">
                  <c:v>4775.0</c:v>
                </c:pt>
                <c:pt idx="2865">
                  <c:v>4776.0</c:v>
                </c:pt>
                <c:pt idx="2866">
                  <c:v>4776.0</c:v>
                </c:pt>
                <c:pt idx="2867">
                  <c:v>4778.0</c:v>
                </c:pt>
                <c:pt idx="2868">
                  <c:v>4779.0</c:v>
                </c:pt>
                <c:pt idx="2869">
                  <c:v>4780.0</c:v>
                </c:pt>
                <c:pt idx="2870">
                  <c:v>4782.0</c:v>
                </c:pt>
                <c:pt idx="2871">
                  <c:v>4783.0</c:v>
                </c:pt>
                <c:pt idx="2872">
                  <c:v>4784.0</c:v>
                </c:pt>
                <c:pt idx="2873">
                  <c:v>4785.0</c:v>
                </c:pt>
                <c:pt idx="2874">
                  <c:v>4786.0</c:v>
                </c:pt>
                <c:pt idx="2875">
                  <c:v>4787.0</c:v>
                </c:pt>
                <c:pt idx="2876">
                  <c:v>4788.0</c:v>
                </c:pt>
                <c:pt idx="2877">
                  <c:v>4788.0</c:v>
                </c:pt>
                <c:pt idx="2878">
                  <c:v>4789.0</c:v>
                </c:pt>
                <c:pt idx="2879">
                  <c:v>4790.0</c:v>
                </c:pt>
                <c:pt idx="2880">
                  <c:v>4791.0</c:v>
                </c:pt>
                <c:pt idx="2881">
                  <c:v>4792.0</c:v>
                </c:pt>
                <c:pt idx="2882">
                  <c:v>4793.0</c:v>
                </c:pt>
                <c:pt idx="2883">
                  <c:v>4795.0</c:v>
                </c:pt>
                <c:pt idx="2884">
                  <c:v>4796.0</c:v>
                </c:pt>
                <c:pt idx="2885">
                  <c:v>4797.0</c:v>
                </c:pt>
                <c:pt idx="2886">
                  <c:v>4800.0</c:v>
                </c:pt>
                <c:pt idx="2887">
                  <c:v>4802.0</c:v>
                </c:pt>
                <c:pt idx="2888">
                  <c:v>4803.0</c:v>
                </c:pt>
                <c:pt idx="2889">
                  <c:v>4804.0</c:v>
                </c:pt>
                <c:pt idx="2890">
                  <c:v>4805.0</c:v>
                </c:pt>
                <c:pt idx="2891">
                  <c:v>4806.0</c:v>
                </c:pt>
                <c:pt idx="2892">
                  <c:v>4807.0</c:v>
                </c:pt>
                <c:pt idx="2893">
                  <c:v>4808.0</c:v>
                </c:pt>
                <c:pt idx="2894">
                  <c:v>4808.0</c:v>
                </c:pt>
                <c:pt idx="2895">
                  <c:v>4809.0</c:v>
                </c:pt>
                <c:pt idx="2896">
                  <c:v>4809.0</c:v>
                </c:pt>
                <c:pt idx="2897">
                  <c:v>4810.0</c:v>
                </c:pt>
                <c:pt idx="2898">
                  <c:v>4812.0</c:v>
                </c:pt>
                <c:pt idx="2899">
                  <c:v>4814.0</c:v>
                </c:pt>
                <c:pt idx="2900">
                  <c:v>4814.0</c:v>
                </c:pt>
                <c:pt idx="2901">
                  <c:v>4815.0</c:v>
                </c:pt>
                <c:pt idx="2902">
                  <c:v>4816.0</c:v>
                </c:pt>
                <c:pt idx="2903">
                  <c:v>4817.0</c:v>
                </c:pt>
                <c:pt idx="2904">
                  <c:v>4818.0</c:v>
                </c:pt>
                <c:pt idx="2905">
                  <c:v>4819.0</c:v>
                </c:pt>
                <c:pt idx="2906">
                  <c:v>4820.0</c:v>
                </c:pt>
                <c:pt idx="2907">
                  <c:v>4820.0</c:v>
                </c:pt>
                <c:pt idx="2908">
                  <c:v>4821.0</c:v>
                </c:pt>
                <c:pt idx="2909">
                  <c:v>4823.0</c:v>
                </c:pt>
                <c:pt idx="2910">
                  <c:v>4824.0</c:v>
                </c:pt>
                <c:pt idx="2911">
                  <c:v>4825.0</c:v>
                </c:pt>
                <c:pt idx="2912">
                  <c:v>4827.0</c:v>
                </c:pt>
                <c:pt idx="2913">
                  <c:v>4828.0</c:v>
                </c:pt>
                <c:pt idx="2914">
                  <c:v>4829.0</c:v>
                </c:pt>
                <c:pt idx="2915">
                  <c:v>4830.0</c:v>
                </c:pt>
                <c:pt idx="2916">
                  <c:v>4830.0</c:v>
                </c:pt>
                <c:pt idx="2917">
                  <c:v>4831.0</c:v>
                </c:pt>
                <c:pt idx="2918">
                  <c:v>4831.0</c:v>
                </c:pt>
                <c:pt idx="2919">
                  <c:v>4831.0</c:v>
                </c:pt>
                <c:pt idx="2920">
                  <c:v>4832.0</c:v>
                </c:pt>
                <c:pt idx="2921">
                  <c:v>4833.0</c:v>
                </c:pt>
                <c:pt idx="2922">
                  <c:v>4834.0</c:v>
                </c:pt>
                <c:pt idx="2923">
                  <c:v>4835.0</c:v>
                </c:pt>
                <c:pt idx="2924">
                  <c:v>4838.0</c:v>
                </c:pt>
                <c:pt idx="2925">
                  <c:v>4838.0</c:v>
                </c:pt>
                <c:pt idx="2926">
                  <c:v>4842.0</c:v>
                </c:pt>
                <c:pt idx="2927">
                  <c:v>4843.0</c:v>
                </c:pt>
                <c:pt idx="2928">
                  <c:v>4843.0</c:v>
                </c:pt>
                <c:pt idx="2929">
                  <c:v>4843.0</c:v>
                </c:pt>
                <c:pt idx="2930">
                  <c:v>4846.0</c:v>
                </c:pt>
                <c:pt idx="2931">
                  <c:v>4847.0</c:v>
                </c:pt>
                <c:pt idx="2932">
                  <c:v>4847.0</c:v>
                </c:pt>
                <c:pt idx="2933">
                  <c:v>4850.0</c:v>
                </c:pt>
                <c:pt idx="2934">
                  <c:v>4851.0</c:v>
                </c:pt>
                <c:pt idx="2935">
                  <c:v>4853.0</c:v>
                </c:pt>
                <c:pt idx="2936">
                  <c:v>4853.0</c:v>
                </c:pt>
                <c:pt idx="2937">
                  <c:v>4854.0</c:v>
                </c:pt>
                <c:pt idx="2938">
                  <c:v>4854.0</c:v>
                </c:pt>
                <c:pt idx="2939">
                  <c:v>4855.0</c:v>
                </c:pt>
                <c:pt idx="2940">
                  <c:v>4855.0</c:v>
                </c:pt>
                <c:pt idx="2941">
                  <c:v>4855.0</c:v>
                </c:pt>
                <c:pt idx="2942">
                  <c:v>4855.0</c:v>
                </c:pt>
                <c:pt idx="2943">
                  <c:v>4856.0</c:v>
                </c:pt>
                <c:pt idx="2944">
                  <c:v>4857.0</c:v>
                </c:pt>
                <c:pt idx="2945">
                  <c:v>4857.0</c:v>
                </c:pt>
                <c:pt idx="2946">
                  <c:v>4859.0</c:v>
                </c:pt>
                <c:pt idx="2947">
                  <c:v>4859.0</c:v>
                </c:pt>
                <c:pt idx="2948">
                  <c:v>4861.0</c:v>
                </c:pt>
                <c:pt idx="2949">
                  <c:v>4861.0</c:v>
                </c:pt>
                <c:pt idx="2950">
                  <c:v>4863.0</c:v>
                </c:pt>
                <c:pt idx="2951">
                  <c:v>4864.0</c:v>
                </c:pt>
                <c:pt idx="2952">
                  <c:v>4865.0</c:v>
                </c:pt>
                <c:pt idx="2953">
                  <c:v>4867.0</c:v>
                </c:pt>
                <c:pt idx="2954">
                  <c:v>4868.0</c:v>
                </c:pt>
                <c:pt idx="2955">
                  <c:v>4868.0</c:v>
                </c:pt>
                <c:pt idx="2956">
                  <c:v>4870.0</c:v>
                </c:pt>
                <c:pt idx="2957">
                  <c:v>4871.0</c:v>
                </c:pt>
                <c:pt idx="2958">
                  <c:v>4871.0</c:v>
                </c:pt>
                <c:pt idx="2959">
                  <c:v>4872.0</c:v>
                </c:pt>
                <c:pt idx="2960">
                  <c:v>4873.0</c:v>
                </c:pt>
                <c:pt idx="2961">
                  <c:v>4874.0</c:v>
                </c:pt>
                <c:pt idx="2962">
                  <c:v>4875.0</c:v>
                </c:pt>
                <c:pt idx="2963">
                  <c:v>4876.0</c:v>
                </c:pt>
                <c:pt idx="2964">
                  <c:v>4878.0</c:v>
                </c:pt>
                <c:pt idx="2965">
                  <c:v>4878.0</c:v>
                </c:pt>
                <c:pt idx="2966">
                  <c:v>4880.0</c:v>
                </c:pt>
                <c:pt idx="2967">
                  <c:v>4881.0</c:v>
                </c:pt>
                <c:pt idx="2968">
                  <c:v>4883.0</c:v>
                </c:pt>
                <c:pt idx="2969">
                  <c:v>4884.0</c:v>
                </c:pt>
                <c:pt idx="2970">
                  <c:v>4885.0</c:v>
                </c:pt>
                <c:pt idx="2971">
                  <c:v>4887.0</c:v>
                </c:pt>
                <c:pt idx="2972">
                  <c:v>4887.0</c:v>
                </c:pt>
                <c:pt idx="2973">
                  <c:v>4888.0</c:v>
                </c:pt>
                <c:pt idx="2974">
                  <c:v>4889.0</c:v>
                </c:pt>
                <c:pt idx="2975">
                  <c:v>4891.0</c:v>
                </c:pt>
                <c:pt idx="2976">
                  <c:v>4891.0</c:v>
                </c:pt>
                <c:pt idx="2977">
                  <c:v>4892.0</c:v>
                </c:pt>
                <c:pt idx="2978">
                  <c:v>4893.0</c:v>
                </c:pt>
                <c:pt idx="2979">
                  <c:v>4895.0</c:v>
                </c:pt>
                <c:pt idx="2980">
                  <c:v>4895.0</c:v>
                </c:pt>
                <c:pt idx="2981">
                  <c:v>4895.0</c:v>
                </c:pt>
                <c:pt idx="2982">
                  <c:v>4895.0</c:v>
                </c:pt>
                <c:pt idx="2983">
                  <c:v>4896.0</c:v>
                </c:pt>
                <c:pt idx="2984">
                  <c:v>4896.0</c:v>
                </c:pt>
                <c:pt idx="2985">
                  <c:v>4896.0</c:v>
                </c:pt>
                <c:pt idx="2986">
                  <c:v>4896.0</c:v>
                </c:pt>
                <c:pt idx="2987">
                  <c:v>4897.0</c:v>
                </c:pt>
                <c:pt idx="2988">
                  <c:v>4897.0</c:v>
                </c:pt>
                <c:pt idx="2989">
                  <c:v>4897.0</c:v>
                </c:pt>
                <c:pt idx="2990">
                  <c:v>4897.0</c:v>
                </c:pt>
                <c:pt idx="2991">
                  <c:v>4898.0</c:v>
                </c:pt>
                <c:pt idx="2992">
                  <c:v>4898.0</c:v>
                </c:pt>
                <c:pt idx="2993">
                  <c:v>4898.0</c:v>
                </c:pt>
                <c:pt idx="2994">
                  <c:v>4898.0</c:v>
                </c:pt>
                <c:pt idx="2995">
                  <c:v>4899.0</c:v>
                </c:pt>
                <c:pt idx="2996">
                  <c:v>4899.0</c:v>
                </c:pt>
                <c:pt idx="2997">
                  <c:v>4899.0</c:v>
                </c:pt>
                <c:pt idx="2998">
                  <c:v>4899.0</c:v>
                </c:pt>
                <c:pt idx="2999">
                  <c:v>4900.0</c:v>
                </c:pt>
                <c:pt idx="3000">
                  <c:v>4901.0</c:v>
                </c:pt>
                <c:pt idx="3001">
                  <c:v>4902.0</c:v>
                </c:pt>
                <c:pt idx="3002">
                  <c:v>4903.0</c:v>
                </c:pt>
                <c:pt idx="3003">
                  <c:v>4904.0</c:v>
                </c:pt>
                <c:pt idx="3004">
                  <c:v>4905.0</c:v>
                </c:pt>
                <c:pt idx="3005">
                  <c:v>4906.0</c:v>
                </c:pt>
                <c:pt idx="3006">
                  <c:v>4907.0</c:v>
                </c:pt>
                <c:pt idx="3007">
                  <c:v>4908.0</c:v>
                </c:pt>
                <c:pt idx="3008">
                  <c:v>4909.0</c:v>
                </c:pt>
                <c:pt idx="3009">
                  <c:v>4910.0</c:v>
                </c:pt>
                <c:pt idx="3010">
                  <c:v>4911.0</c:v>
                </c:pt>
                <c:pt idx="3011">
                  <c:v>4912.0</c:v>
                </c:pt>
                <c:pt idx="3012">
                  <c:v>4913.0</c:v>
                </c:pt>
                <c:pt idx="3013">
                  <c:v>4914.0</c:v>
                </c:pt>
                <c:pt idx="3014">
                  <c:v>4915.0</c:v>
                </c:pt>
                <c:pt idx="3015">
                  <c:v>4919.0</c:v>
                </c:pt>
                <c:pt idx="3016">
                  <c:v>4920.0</c:v>
                </c:pt>
                <c:pt idx="3017">
                  <c:v>4921.0</c:v>
                </c:pt>
                <c:pt idx="3018">
                  <c:v>4922.0</c:v>
                </c:pt>
                <c:pt idx="3019">
                  <c:v>4923.0</c:v>
                </c:pt>
                <c:pt idx="3020">
                  <c:v>4924.0</c:v>
                </c:pt>
                <c:pt idx="3021">
                  <c:v>4926.0</c:v>
                </c:pt>
                <c:pt idx="3022">
                  <c:v>4927.0</c:v>
                </c:pt>
                <c:pt idx="3023">
                  <c:v>4928.0</c:v>
                </c:pt>
                <c:pt idx="3024">
                  <c:v>4930.0</c:v>
                </c:pt>
                <c:pt idx="3025">
                  <c:v>4931.0</c:v>
                </c:pt>
                <c:pt idx="3026">
                  <c:v>4933.0</c:v>
                </c:pt>
                <c:pt idx="3027">
                  <c:v>4934.0</c:v>
                </c:pt>
                <c:pt idx="3028">
                  <c:v>4936.0</c:v>
                </c:pt>
                <c:pt idx="3029">
                  <c:v>4937.0</c:v>
                </c:pt>
                <c:pt idx="3030">
                  <c:v>4938.0</c:v>
                </c:pt>
                <c:pt idx="3031">
                  <c:v>4940.0</c:v>
                </c:pt>
                <c:pt idx="3032">
                  <c:v>4941.0</c:v>
                </c:pt>
                <c:pt idx="3033">
                  <c:v>4942.0</c:v>
                </c:pt>
                <c:pt idx="3034">
                  <c:v>4943.0</c:v>
                </c:pt>
                <c:pt idx="3035">
                  <c:v>4944.0</c:v>
                </c:pt>
                <c:pt idx="3036">
                  <c:v>4945.0</c:v>
                </c:pt>
                <c:pt idx="3037">
                  <c:v>4946.0</c:v>
                </c:pt>
                <c:pt idx="3038">
                  <c:v>4998.0</c:v>
                </c:pt>
                <c:pt idx="3039">
                  <c:v>5012.0</c:v>
                </c:pt>
                <c:pt idx="3040">
                  <c:v>5020.0</c:v>
                </c:pt>
                <c:pt idx="3041">
                  <c:v>5021.0</c:v>
                </c:pt>
                <c:pt idx="3042">
                  <c:v>5024.0</c:v>
                </c:pt>
                <c:pt idx="3043">
                  <c:v>5026.0</c:v>
                </c:pt>
                <c:pt idx="3044">
                  <c:v>5027.0</c:v>
                </c:pt>
                <c:pt idx="3045">
                  <c:v>5028.0</c:v>
                </c:pt>
                <c:pt idx="3046">
                  <c:v>5029.0</c:v>
                </c:pt>
                <c:pt idx="3047">
                  <c:v>5030.0</c:v>
                </c:pt>
                <c:pt idx="3048">
                  <c:v>5031.0</c:v>
                </c:pt>
                <c:pt idx="3049">
                  <c:v>5032.0</c:v>
                </c:pt>
                <c:pt idx="3050">
                  <c:v>5033.0</c:v>
                </c:pt>
                <c:pt idx="3051">
                  <c:v>5036.0</c:v>
                </c:pt>
                <c:pt idx="3052">
                  <c:v>5037.0</c:v>
                </c:pt>
                <c:pt idx="3053">
                  <c:v>5046.0</c:v>
                </c:pt>
                <c:pt idx="3054">
                  <c:v>5074.0</c:v>
                </c:pt>
                <c:pt idx="3055">
                  <c:v>5076.0</c:v>
                </c:pt>
                <c:pt idx="3056">
                  <c:v>5080.0</c:v>
                </c:pt>
                <c:pt idx="3057">
                  <c:v>5081.0</c:v>
                </c:pt>
                <c:pt idx="3058">
                  <c:v>5085.0</c:v>
                </c:pt>
                <c:pt idx="3059">
                  <c:v>5086.0</c:v>
                </c:pt>
                <c:pt idx="3060">
                  <c:v>5090.0</c:v>
                </c:pt>
                <c:pt idx="3061">
                  <c:v>5127.0</c:v>
                </c:pt>
                <c:pt idx="3062">
                  <c:v>5152.0</c:v>
                </c:pt>
                <c:pt idx="3063">
                  <c:v>5153.0</c:v>
                </c:pt>
                <c:pt idx="3064">
                  <c:v>5210.0</c:v>
                </c:pt>
                <c:pt idx="3065">
                  <c:v>5211.0</c:v>
                </c:pt>
                <c:pt idx="3066">
                  <c:v>5212.0</c:v>
                </c:pt>
                <c:pt idx="3067">
                  <c:v>5221.0</c:v>
                </c:pt>
                <c:pt idx="3068">
                  <c:v>5221.0</c:v>
                </c:pt>
                <c:pt idx="3069">
                  <c:v>5221.0</c:v>
                </c:pt>
                <c:pt idx="3070">
                  <c:v>5221.0</c:v>
                </c:pt>
                <c:pt idx="3071">
                  <c:v>5227.0</c:v>
                </c:pt>
                <c:pt idx="3072">
                  <c:v>5311.0</c:v>
                </c:pt>
                <c:pt idx="3073">
                  <c:v>5313.0</c:v>
                </c:pt>
                <c:pt idx="3074">
                  <c:v>5338.0</c:v>
                </c:pt>
                <c:pt idx="3075">
                  <c:v>5347.0</c:v>
                </c:pt>
                <c:pt idx="3076">
                  <c:v>5348.0</c:v>
                </c:pt>
                <c:pt idx="3077">
                  <c:v>5349.0</c:v>
                </c:pt>
                <c:pt idx="3078">
                  <c:v>5349.0</c:v>
                </c:pt>
                <c:pt idx="3079">
                  <c:v>5350.0</c:v>
                </c:pt>
                <c:pt idx="3080">
                  <c:v>5350.0</c:v>
                </c:pt>
                <c:pt idx="3081">
                  <c:v>5351.0</c:v>
                </c:pt>
                <c:pt idx="3082">
                  <c:v>5352.0</c:v>
                </c:pt>
                <c:pt idx="3083">
                  <c:v>5352.0</c:v>
                </c:pt>
                <c:pt idx="3084">
                  <c:v>5353.0</c:v>
                </c:pt>
                <c:pt idx="3085">
                  <c:v>5354.0</c:v>
                </c:pt>
                <c:pt idx="3086">
                  <c:v>5357.0</c:v>
                </c:pt>
                <c:pt idx="3087">
                  <c:v>5358.0</c:v>
                </c:pt>
                <c:pt idx="3088">
                  <c:v>5359.0</c:v>
                </c:pt>
                <c:pt idx="3089">
                  <c:v>5360.0</c:v>
                </c:pt>
                <c:pt idx="3090">
                  <c:v>5361.0</c:v>
                </c:pt>
                <c:pt idx="3091">
                  <c:v>5362.0</c:v>
                </c:pt>
                <c:pt idx="3092">
                  <c:v>5363.0</c:v>
                </c:pt>
                <c:pt idx="3093">
                  <c:v>5363.0</c:v>
                </c:pt>
                <c:pt idx="3094">
                  <c:v>5364.0</c:v>
                </c:pt>
                <c:pt idx="3095">
                  <c:v>5364.0</c:v>
                </c:pt>
                <c:pt idx="3096">
                  <c:v>5365.0</c:v>
                </c:pt>
                <c:pt idx="3097">
                  <c:v>5365.0</c:v>
                </c:pt>
                <c:pt idx="3098">
                  <c:v>5366.0</c:v>
                </c:pt>
                <c:pt idx="3099">
                  <c:v>5366.0</c:v>
                </c:pt>
                <c:pt idx="3100">
                  <c:v>5367.0</c:v>
                </c:pt>
                <c:pt idx="3101">
                  <c:v>5367.0</c:v>
                </c:pt>
                <c:pt idx="3102">
                  <c:v>5368.0</c:v>
                </c:pt>
                <c:pt idx="3103">
                  <c:v>5368.0</c:v>
                </c:pt>
                <c:pt idx="3104">
                  <c:v>5369.0</c:v>
                </c:pt>
                <c:pt idx="3105">
                  <c:v>5369.0</c:v>
                </c:pt>
                <c:pt idx="3106">
                  <c:v>5370.0</c:v>
                </c:pt>
                <c:pt idx="3107">
                  <c:v>5370.0</c:v>
                </c:pt>
                <c:pt idx="3108">
                  <c:v>5371.0</c:v>
                </c:pt>
                <c:pt idx="3109">
                  <c:v>5372.0</c:v>
                </c:pt>
                <c:pt idx="3110">
                  <c:v>5373.0</c:v>
                </c:pt>
                <c:pt idx="3111">
                  <c:v>5374.0</c:v>
                </c:pt>
                <c:pt idx="3112">
                  <c:v>5383.0</c:v>
                </c:pt>
                <c:pt idx="3113">
                  <c:v>5383.0</c:v>
                </c:pt>
                <c:pt idx="3114">
                  <c:v>5383.0</c:v>
                </c:pt>
                <c:pt idx="3115">
                  <c:v>5385.0</c:v>
                </c:pt>
                <c:pt idx="3116">
                  <c:v>5387.0</c:v>
                </c:pt>
                <c:pt idx="3117">
                  <c:v>5394.0</c:v>
                </c:pt>
                <c:pt idx="3118">
                  <c:v>5396.0</c:v>
                </c:pt>
                <c:pt idx="3119">
                  <c:v>5397.0</c:v>
                </c:pt>
                <c:pt idx="3120">
                  <c:v>5398.0</c:v>
                </c:pt>
                <c:pt idx="3121">
                  <c:v>5399.0</c:v>
                </c:pt>
                <c:pt idx="3122">
                  <c:v>5399.0</c:v>
                </c:pt>
                <c:pt idx="3123">
                  <c:v>5401.0</c:v>
                </c:pt>
                <c:pt idx="3124">
                  <c:v>5402.0</c:v>
                </c:pt>
                <c:pt idx="3125">
                  <c:v>5403.0</c:v>
                </c:pt>
                <c:pt idx="3126">
                  <c:v>5403.0</c:v>
                </c:pt>
                <c:pt idx="3127">
                  <c:v>5404.0</c:v>
                </c:pt>
                <c:pt idx="3128">
                  <c:v>5405.0</c:v>
                </c:pt>
                <c:pt idx="3129">
                  <c:v>5406.0</c:v>
                </c:pt>
                <c:pt idx="3130">
                  <c:v>5406.0</c:v>
                </c:pt>
                <c:pt idx="3131">
                  <c:v>5407.0</c:v>
                </c:pt>
                <c:pt idx="3132">
                  <c:v>5408.0</c:v>
                </c:pt>
                <c:pt idx="3133">
                  <c:v>5409.0</c:v>
                </c:pt>
                <c:pt idx="3134">
                  <c:v>5410.0</c:v>
                </c:pt>
                <c:pt idx="3135">
                  <c:v>5412.0</c:v>
                </c:pt>
                <c:pt idx="3136">
                  <c:v>5413.0</c:v>
                </c:pt>
                <c:pt idx="3137">
                  <c:v>5414.0</c:v>
                </c:pt>
                <c:pt idx="3138">
                  <c:v>5414.0</c:v>
                </c:pt>
                <c:pt idx="3139">
                  <c:v>5414.0</c:v>
                </c:pt>
                <c:pt idx="3140">
                  <c:v>5415.0</c:v>
                </c:pt>
                <c:pt idx="3141">
                  <c:v>5415.0</c:v>
                </c:pt>
                <c:pt idx="3142">
                  <c:v>5415.0</c:v>
                </c:pt>
                <c:pt idx="3143">
                  <c:v>5416.0</c:v>
                </c:pt>
                <c:pt idx="3144">
                  <c:v>5417.0</c:v>
                </c:pt>
                <c:pt idx="3145">
                  <c:v>5419.0</c:v>
                </c:pt>
                <c:pt idx="3146">
                  <c:v>5420.0</c:v>
                </c:pt>
                <c:pt idx="3147">
                  <c:v>5421.0</c:v>
                </c:pt>
                <c:pt idx="3148">
                  <c:v>5422.0</c:v>
                </c:pt>
                <c:pt idx="3149">
                  <c:v>5423.0</c:v>
                </c:pt>
                <c:pt idx="3150">
                  <c:v>5424.0</c:v>
                </c:pt>
                <c:pt idx="3151">
                  <c:v>5425.0</c:v>
                </c:pt>
                <c:pt idx="3152">
                  <c:v>5426.0</c:v>
                </c:pt>
                <c:pt idx="3153">
                  <c:v>5427.0</c:v>
                </c:pt>
                <c:pt idx="3154">
                  <c:v>5428.0</c:v>
                </c:pt>
                <c:pt idx="3155">
                  <c:v>5429.0</c:v>
                </c:pt>
                <c:pt idx="3156">
                  <c:v>5430.0</c:v>
                </c:pt>
                <c:pt idx="3157">
                  <c:v>5431.0</c:v>
                </c:pt>
                <c:pt idx="3158">
                  <c:v>5432.0</c:v>
                </c:pt>
                <c:pt idx="3159">
                  <c:v>5433.0</c:v>
                </c:pt>
                <c:pt idx="3160">
                  <c:v>5434.0</c:v>
                </c:pt>
                <c:pt idx="3161">
                  <c:v>5435.0</c:v>
                </c:pt>
                <c:pt idx="3162">
                  <c:v>5436.0</c:v>
                </c:pt>
                <c:pt idx="3163">
                  <c:v>5437.0</c:v>
                </c:pt>
                <c:pt idx="3164">
                  <c:v>5444.0</c:v>
                </c:pt>
                <c:pt idx="3165">
                  <c:v>5444.0</c:v>
                </c:pt>
                <c:pt idx="3166">
                  <c:v>5444.0</c:v>
                </c:pt>
                <c:pt idx="3167">
                  <c:v>5444.0</c:v>
                </c:pt>
                <c:pt idx="3168">
                  <c:v>5445.0</c:v>
                </c:pt>
                <c:pt idx="3169">
                  <c:v>5445.0</c:v>
                </c:pt>
                <c:pt idx="3170">
                  <c:v>5445.0</c:v>
                </c:pt>
                <c:pt idx="3171">
                  <c:v>5445.0</c:v>
                </c:pt>
                <c:pt idx="3172">
                  <c:v>5446.0</c:v>
                </c:pt>
                <c:pt idx="3173">
                  <c:v>5446.0</c:v>
                </c:pt>
                <c:pt idx="3174">
                  <c:v>5447.0</c:v>
                </c:pt>
                <c:pt idx="3175">
                  <c:v>5447.0</c:v>
                </c:pt>
                <c:pt idx="3176">
                  <c:v>5448.0</c:v>
                </c:pt>
                <c:pt idx="3177">
                  <c:v>5450.0</c:v>
                </c:pt>
                <c:pt idx="3178">
                  <c:v>5450.0</c:v>
                </c:pt>
                <c:pt idx="3179">
                  <c:v>5450.0</c:v>
                </c:pt>
                <c:pt idx="3180">
                  <c:v>5450.0</c:v>
                </c:pt>
                <c:pt idx="3181">
                  <c:v>5451.0</c:v>
                </c:pt>
                <c:pt idx="3182">
                  <c:v>5451.0</c:v>
                </c:pt>
                <c:pt idx="3183">
                  <c:v>5451.0</c:v>
                </c:pt>
                <c:pt idx="3184">
                  <c:v>5451.0</c:v>
                </c:pt>
                <c:pt idx="3185">
                  <c:v>5456.0</c:v>
                </c:pt>
                <c:pt idx="3186">
                  <c:v>5457.0</c:v>
                </c:pt>
                <c:pt idx="3187">
                  <c:v>5459.0</c:v>
                </c:pt>
                <c:pt idx="3188">
                  <c:v>5461.0</c:v>
                </c:pt>
                <c:pt idx="3189">
                  <c:v>5461.0</c:v>
                </c:pt>
                <c:pt idx="3190">
                  <c:v>5461.0</c:v>
                </c:pt>
                <c:pt idx="3191">
                  <c:v>5461.0</c:v>
                </c:pt>
                <c:pt idx="3192">
                  <c:v>5462.0</c:v>
                </c:pt>
                <c:pt idx="3193">
                  <c:v>5462.0</c:v>
                </c:pt>
                <c:pt idx="3194">
                  <c:v>5463.0</c:v>
                </c:pt>
                <c:pt idx="3195">
                  <c:v>5463.0</c:v>
                </c:pt>
                <c:pt idx="3196">
                  <c:v>5463.0</c:v>
                </c:pt>
                <c:pt idx="3197">
                  <c:v>5464.0</c:v>
                </c:pt>
                <c:pt idx="3198">
                  <c:v>5473.0</c:v>
                </c:pt>
                <c:pt idx="3199">
                  <c:v>5487.0</c:v>
                </c:pt>
                <c:pt idx="3200">
                  <c:v>5488.0</c:v>
                </c:pt>
                <c:pt idx="3201">
                  <c:v>5489.0</c:v>
                </c:pt>
                <c:pt idx="3202">
                  <c:v>5494.0</c:v>
                </c:pt>
                <c:pt idx="3203">
                  <c:v>5495.0</c:v>
                </c:pt>
                <c:pt idx="3204">
                  <c:v>5496.0</c:v>
                </c:pt>
                <c:pt idx="3205">
                  <c:v>5498.0</c:v>
                </c:pt>
                <c:pt idx="3206">
                  <c:v>5499.0</c:v>
                </c:pt>
                <c:pt idx="3207">
                  <c:v>5508.0</c:v>
                </c:pt>
                <c:pt idx="3208">
                  <c:v>5509.0</c:v>
                </c:pt>
                <c:pt idx="3209">
                  <c:v>5510.0</c:v>
                </c:pt>
                <c:pt idx="3210">
                  <c:v>5518.0</c:v>
                </c:pt>
                <c:pt idx="3211">
                  <c:v>5533.0</c:v>
                </c:pt>
                <c:pt idx="3212">
                  <c:v>5536.0</c:v>
                </c:pt>
                <c:pt idx="3213">
                  <c:v>5537.0</c:v>
                </c:pt>
                <c:pt idx="3214">
                  <c:v>5538.0</c:v>
                </c:pt>
                <c:pt idx="3215">
                  <c:v>5543.0</c:v>
                </c:pt>
                <c:pt idx="3216">
                  <c:v>5545.0</c:v>
                </c:pt>
                <c:pt idx="3217">
                  <c:v>5547.0</c:v>
                </c:pt>
                <c:pt idx="3218">
                  <c:v>5548.0</c:v>
                </c:pt>
                <c:pt idx="3219">
                  <c:v>5549.0</c:v>
                </c:pt>
                <c:pt idx="3220">
                  <c:v>5552.0</c:v>
                </c:pt>
                <c:pt idx="3221">
                  <c:v>5553.0</c:v>
                </c:pt>
                <c:pt idx="3222">
                  <c:v>5556.0</c:v>
                </c:pt>
                <c:pt idx="3223">
                  <c:v>5558.0</c:v>
                </c:pt>
                <c:pt idx="3224">
                  <c:v>5559.0</c:v>
                </c:pt>
                <c:pt idx="3225">
                  <c:v>5560.0</c:v>
                </c:pt>
                <c:pt idx="3226">
                  <c:v>5561.0</c:v>
                </c:pt>
                <c:pt idx="3227">
                  <c:v>5562.0</c:v>
                </c:pt>
                <c:pt idx="3228">
                  <c:v>5563.0</c:v>
                </c:pt>
                <c:pt idx="3229">
                  <c:v>5564.0</c:v>
                </c:pt>
                <c:pt idx="3230">
                  <c:v>5565.0</c:v>
                </c:pt>
                <c:pt idx="3231">
                  <c:v>5628.0</c:v>
                </c:pt>
                <c:pt idx="3232">
                  <c:v>5628.0</c:v>
                </c:pt>
                <c:pt idx="3233">
                  <c:v>5629.0</c:v>
                </c:pt>
                <c:pt idx="3234">
                  <c:v>5629.0</c:v>
                </c:pt>
                <c:pt idx="3235">
                  <c:v>5630.0</c:v>
                </c:pt>
                <c:pt idx="3236">
                  <c:v>5632.0</c:v>
                </c:pt>
                <c:pt idx="3237">
                  <c:v>5633.0</c:v>
                </c:pt>
                <c:pt idx="3238">
                  <c:v>5634.0</c:v>
                </c:pt>
                <c:pt idx="3239">
                  <c:v>5635.0</c:v>
                </c:pt>
                <c:pt idx="3240">
                  <c:v>5639.0</c:v>
                </c:pt>
                <c:pt idx="3241">
                  <c:v>5640.0</c:v>
                </c:pt>
                <c:pt idx="3242">
                  <c:v>5641.0</c:v>
                </c:pt>
                <c:pt idx="3243">
                  <c:v>5642.0</c:v>
                </c:pt>
                <c:pt idx="3244">
                  <c:v>5659.0</c:v>
                </c:pt>
                <c:pt idx="3245">
                  <c:v>5660.0</c:v>
                </c:pt>
                <c:pt idx="3246">
                  <c:v>5661.0</c:v>
                </c:pt>
                <c:pt idx="3247">
                  <c:v>5662.0</c:v>
                </c:pt>
                <c:pt idx="3248">
                  <c:v>5663.0</c:v>
                </c:pt>
                <c:pt idx="3249">
                  <c:v>5664.0</c:v>
                </c:pt>
                <c:pt idx="3250">
                  <c:v>5665.0</c:v>
                </c:pt>
                <c:pt idx="3251">
                  <c:v>5666.0</c:v>
                </c:pt>
                <c:pt idx="3252">
                  <c:v>5667.0</c:v>
                </c:pt>
                <c:pt idx="3253">
                  <c:v>5670.0</c:v>
                </c:pt>
                <c:pt idx="3254">
                  <c:v>5670.0</c:v>
                </c:pt>
                <c:pt idx="3255">
                  <c:v>5670.0</c:v>
                </c:pt>
                <c:pt idx="3256">
                  <c:v>5670.0</c:v>
                </c:pt>
                <c:pt idx="3257">
                  <c:v>5671.0</c:v>
                </c:pt>
                <c:pt idx="3258">
                  <c:v>5671.0</c:v>
                </c:pt>
                <c:pt idx="3259">
                  <c:v>5671.0</c:v>
                </c:pt>
                <c:pt idx="3260">
                  <c:v>5671.0</c:v>
                </c:pt>
                <c:pt idx="3261">
                  <c:v>5671.0</c:v>
                </c:pt>
                <c:pt idx="3262">
                  <c:v>5673.0</c:v>
                </c:pt>
                <c:pt idx="3263">
                  <c:v>5673.0</c:v>
                </c:pt>
                <c:pt idx="3264">
                  <c:v>5673.0</c:v>
                </c:pt>
                <c:pt idx="3265">
                  <c:v>5675.0</c:v>
                </c:pt>
                <c:pt idx="3266">
                  <c:v>5676.0</c:v>
                </c:pt>
                <c:pt idx="3267">
                  <c:v>5676.0</c:v>
                </c:pt>
                <c:pt idx="3268">
                  <c:v>5676.0</c:v>
                </c:pt>
                <c:pt idx="3269">
                  <c:v>5677.0</c:v>
                </c:pt>
                <c:pt idx="3270">
                  <c:v>5677.0</c:v>
                </c:pt>
                <c:pt idx="3271">
                  <c:v>5677.0</c:v>
                </c:pt>
                <c:pt idx="3272">
                  <c:v>5680.0</c:v>
                </c:pt>
                <c:pt idx="3273">
                  <c:v>5681.0</c:v>
                </c:pt>
                <c:pt idx="3274">
                  <c:v>5682.0</c:v>
                </c:pt>
                <c:pt idx="3275">
                  <c:v>5683.0</c:v>
                </c:pt>
                <c:pt idx="3276">
                  <c:v>5684.0</c:v>
                </c:pt>
                <c:pt idx="3277">
                  <c:v>5685.0</c:v>
                </c:pt>
                <c:pt idx="3278">
                  <c:v>5686.0</c:v>
                </c:pt>
                <c:pt idx="3279">
                  <c:v>5687.0</c:v>
                </c:pt>
                <c:pt idx="3280">
                  <c:v>5688.0</c:v>
                </c:pt>
                <c:pt idx="3281">
                  <c:v>5689.0</c:v>
                </c:pt>
                <c:pt idx="3282">
                  <c:v>5690.0</c:v>
                </c:pt>
                <c:pt idx="3283">
                  <c:v>5691.0</c:v>
                </c:pt>
                <c:pt idx="3284">
                  <c:v>5693.0</c:v>
                </c:pt>
                <c:pt idx="3285">
                  <c:v>5697.0</c:v>
                </c:pt>
                <c:pt idx="3286">
                  <c:v>5699.0</c:v>
                </c:pt>
                <c:pt idx="3287">
                  <c:v>5699.0</c:v>
                </c:pt>
                <c:pt idx="3288">
                  <c:v>5699.0</c:v>
                </c:pt>
                <c:pt idx="3289">
                  <c:v>5701.0</c:v>
                </c:pt>
                <c:pt idx="3290">
                  <c:v>5701.0</c:v>
                </c:pt>
                <c:pt idx="3291">
                  <c:v>5703.0</c:v>
                </c:pt>
                <c:pt idx="3292">
                  <c:v>5703.0</c:v>
                </c:pt>
                <c:pt idx="3293">
                  <c:v>5703.0</c:v>
                </c:pt>
                <c:pt idx="3294">
                  <c:v>5703.0</c:v>
                </c:pt>
                <c:pt idx="3295">
                  <c:v>5705.0</c:v>
                </c:pt>
                <c:pt idx="3296">
                  <c:v>5708.0</c:v>
                </c:pt>
                <c:pt idx="3297">
                  <c:v>5711.0</c:v>
                </c:pt>
                <c:pt idx="3298">
                  <c:v>5713.0</c:v>
                </c:pt>
                <c:pt idx="3299">
                  <c:v>5713.0</c:v>
                </c:pt>
                <c:pt idx="3300">
                  <c:v>5713.0</c:v>
                </c:pt>
                <c:pt idx="3301">
                  <c:v>5719.0</c:v>
                </c:pt>
                <c:pt idx="3302">
                  <c:v>5721.0</c:v>
                </c:pt>
                <c:pt idx="3303">
                  <c:v>5721.0</c:v>
                </c:pt>
                <c:pt idx="3304">
                  <c:v>5721.0</c:v>
                </c:pt>
                <c:pt idx="3305">
                  <c:v>5722.0</c:v>
                </c:pt>
                <c:pt idx="3306">
                  <c:v>5722.0</c:v>
                </c:pt>
                <c:pt idx="3307">
                  <c:v>5722.0</c:v>
                </c:pt>
                <c:pt idx="3308">
                  <c:v>5723.0</c:v>
                </c:pt>
                <c:pt idx="3309">
                  <c:v>5723.0</c:v>
                </c:pt>
                <c:pt idx="3310">
                  <c:v>5723.0</c:v>
                </c:pt>
                <c:pt idx="3311">
                  <c:v>5724.0</c:v>
                </c:pt>
                <c:pt idx="3312">
                  <c:v>5725.0</c:v>
                </c:pt>
                <c:pt idx="3313">
                  <c:v>5725.0</c:v>
                </c:pt>
                <c:pt idx="3314">
                  <c:v>5726.0</c:v>
                </c:pt>
                <c:pt idx="3315">
                  <c:v>5726.0</c:v>
                </c:pt>
                <c:pt idx="3316">
                  <c:v>5727.0</c:v>
                </c:pt>
                <c:pt idx="3317">
                  <c:v>5727.0</c:v>
                </c:pt>
                <c:pt idx="3318">
                  <c:v>5728.0</c:v>
                </c:pt>
                <c:pt idx="3319">
                  <c:v>5728.0</c:v>
                </c:pt>
                <c:pt idx="3320">
                  <c:v>5729.0</c:v>
                </c:pt>
                <c:pt idx="3321">
                  <c:v>5730.0</c:v>
                </c:pt>
                <c:pt idx="3322">
                  <c:v>5731.0</c:v>
                </c:pt>
                <c:pt idx="3323">
                  <c:v>5732.0</c:v>
                </c:pt>
                <c:pt idx="3324">
                  <c:v>5733.0</c:v>
                </c:pt>
                <c:pt idx="3325">
                  <c:v>5734.0</c:v>
                </c:pt>
                <c:pt idx="3326">
                  <c:v>5735.0</c:v>
                </c:pt>
                <c:pt idx="3327">
                  <c:v>5736.0</c:v>
                </c:pt>
                <c:pt idx="3328">
                  <c:v>5737.0</c:v>
                </c:pt>
                <c:pt idx="3329">
                  <c:v>5738.0</c:v>
                </c:pt>
                <c:pt idx="3330">
                  <c:v>5739.0</c:v>
                </c:pt>
                <c:pt idx="3331">
                  <c:v>5740.0</c:v>
                </c:pt>
                <c:pt idx="3332">
                  <c:v>5741.0</c:v>
                </c:pt>
                <c:pt idx="3333">
                  <c:v>5742.0</c:v>
                </c:pt>
                <c:pt idx="3334">
                  <c:v>5743.0</c:v>
                </c:pt>
                <c:pt idx="3335">
                  <c:v>5744.0</c:v>
                </c:pt>
                <c:pt idx="3336">
                  <c:v>5745.0</c:v>
                </c:pt>
                <c:pt idx="3337">
                  <c:v>5746.0</c:v>
                </c:pt>
                <c:pt idx="3338">
                  <c:v>5747.0</c:v>
                </c:pt>
                <c:pt idx="3339">
                  <c:v>5750.0</c:v>
                </c:pt>
                <c:pt idx="3340">
                  <c:v>5751.0</c:v>
                </c:pt>
                <c:pt idx="3341">
                  <c:v>5753.0</c:v>
                </c:pt>
                <c:pt idx="3342">
                  <c:v>5767.0</c:v>
                </c:pt>
                <c:pt idx="3343">
                  <c:v>5787.0</c:v>
                </c:pt>
                <c:pt idx="3344">
                  <c:v>5789.0</c:v>
                </c:pt>
                <c:pt idx="3345">
                  <c:v>5796.0</c:v>
                </c:pt>
                <c:pt idx="3346">
                  <c:v>5797.0</c:v>
                </c:pt>
                <c:pt idx="3347">
                  <c:v>5797.0</c:v>
                </c:pt>
                <c:pt idx="3348">
                  <c:v>5797.0</c:v>
                </c:pt>
                <c:pt idx="3349">
                  <c:v>5798.0</c:v>
                </c:pt>
                <c:pt idx="3350">
                  <c:v>5799.0</c:v>
                </c:pt>
                <c:pt idx="3351">
                  <c:v>5800.0</c:v>
                </c:pt>
                <c:pt idx="3352">
                  <c:v>5800.0</c:v>
                </c:pt>
                <c:pt idx="3353">
                  <c:v>5800.0</c:v>
                </c:pt>
                <c:pt idx="3354">
                  <c:v>5800.0</c:v>
                </c:pt>
                <c:pt idx="3355">
                  <c:v>5800.0</c:v>
                </c:pt>
                <c:pt idx="3356">
                  <c:v>5800.0</c:v>
                </c:pt>
                <c:pt idx="3357">
                  <c:v>5801.0</c:v>
                </c:pt>
                <c:pt idx="3358">
                  <c:v>5801.0</c:v>
                </c:pt>
                <c:pt idx="3359">
                  <c:v>5801.0</c:v>
                </c:pt>
                <c:pt idx="3360">
                  <c:v>5801.0</c:v>
                </c:pt>
                <c:pt idx="3361">
                  <c:v>5802.0</c:v>
                </c:pt>
                <c:pt idx="3362">
                  <c:v>5802.0</c:v>
                </c:pt>
                <c:pt idx="3363">
                  <c:v>5803.0</c:v>
                </c:pt>
                <c:pt idx="3364">
                  <c:v>5804.0</c:v>
                </c:pt>
                <c:pt idx="3365">
                  <c:v>5805.0</c:v>
                </c:pt>
                <c:pt idx="3366">
                  <c:v>5806.0</c:v>
                </c:pt>
                <c:pt idx="3367">
                  <c:v>5807.0</c:v>
                </c:pt>
                <c:pt idx="3368">
                  <c:v>5808.0</c:v>
                </c:pt>
                <c:pt idx="3369">
                  <c:v>5809.0</c:v>
                </c:pt>
                <c:pt idx="3370">
                  <c:v>5810.0</c:v>
                </c:pt>
                <c:pt idx="3371">
                  <c:v>5811.0</c:v>
                </c:pt>
                <c:pt idx="3372">
                  <c:v>5812.0</c:v>
                </c:pt>
                <c:pt idx="3373">
                  <c:v>5812.0</c:v>
                </c:pt>
                <c:pt idx="3374">
                  <c:v>5813.0</c:v>
                </c:pt>
                <c:pt idx="3375">
                  <c:v>5814.0</c:v>
                </c:pt>
                <c:pt idx="3376">
                  <c:v>5815.0</c:v>
                </c:pt>
                <c:pt idx="3377">
                  <c:v>5816.0</c:v>
                </c:pt>
                <c:pt idx="3378">
                  <c:v>5817.0</c:v>
                </c:pt>
                <c:pt idx="3379">
                  <c:v>5818.0</c:v>
                </c:pt>
                <c:pt idx="3380">
                  <c:v>5819.0</c:v>
                </c:pt>
                <c:pt idx="3381">
                  <c:v>5820.0</c:v>
                </c:pt>
                <c:pt idx="3382">
                  <c:v>5821.0</c:v>
                </c:pt>
                <c:pt idx="3383">
                  <c:v>5822.0</c:v>
                </c:pt>
                <c:pt idx="3384">
                  <c:v>5823.0</c:v>
                </c:pt>
                <c:pt idx="3385">
                  <c:v>5824.0</c:v>
                </c:pt>
                <c:pt idx="3386">
                  <c:v>5825.0</c:v>
                </c:pt>
                <c:pt idx="3387">
                  <c:v>5826.0</c:v>
                </c:pt>
                <c:pt idx="3388">
                  <c:v>5827.0</c:v>
                </c:pt>
                <c:pt idx="3389">
                  <c:v>5828.0</c:v>
                </c:pt>
                <c:pt idx="3390">
                  <c:v>5829.0</c:v>
                </c:pt>
                <c:pt idx="3391">
                  <c:v>5832.0</c:v>
                </c:pt>
                <c:pt idx="3392">
                  <c:v>5833.0</c:v>
                </c:pt>
                <c:pt idx="3393">
                  <c:v>5834.0</c:v>
                </c:pt>
                <c:pt idx="3394">
                  <c:v>5835.0</c:v>
                </c:pt>
                <c:pt idx="3395">
                  <c:v>5836.0</c:v>
                </c:pt>
                <c:pt idx="3396">
                  <c:v>5837.0</c:v>
                </c:pt>
                <c:pt idx="3397">
                  <c:v>5838.0</c:v>
                </c:pt>
                <c:pt idx="3398">
                  <c:v>5839.0</c:v>
                </c:pt>
                <c:pt idx="3399">
                  <c:v>5840.0</c:v>
                </c:pt>
                <c:pt idx="3400">
                  <c:v>5841.0</c:v>
                </c:pt>
                <c:pt idx="3401">
                  <c:v>5842.0</c:v>
                </c:pt>
                <c:pt idx="3402">
                  <c:v>5843.0</c:v>
                </c:pt>
                <c:pt idx="3403">
                  <c:v>5844.0</c:v>
                </c:pt>
                <c:pt idx="3404">
                  <c:v>5845.0</c:v>
                </c:pt>
                <c:pt idx="3405">
                  <c:v>5846.0</c:v>
                </c:pt>
                <c:pt idx="3406">
                  <c:v>5847.0</c:v>
                </c:pt>
                <c:pt idx="3407">
                  <c:v>5848.0</c:v>
                </c:pt>
                <c:pt idx="3408">
                  <c:v>5851.0</c:v>
                </c:pt>
                <c:pt idx="3409">
                  <c:v>5852.0</c:v>
                </c:pt>
                <c:pt idx="3410">
                  <c:v>5853.0</c:v>
                </c:pt>
                <c:pt idx="3411">
                  <c:v>5854.0</c:v>
                </c:pt>
                <c:pt idx="3412">
                  <c:v>5855.0</c:v>
                </c:pt>
                <c:pt idx="3413">
                  <c:v>5856.0</c:v>
                </c:pt>
                <c:pt idx="3414">
                  <c:v>5857.0</c:v>
                </c:pt>
                <c:pt idx="3415">
                  <c:v>5858.0</c:v>
                </c:pt>
                <c:pt idx="3416">
                  <c:v>5859.0</c:v>
                </c:pt>
                <c:pt idx="3417">
                  <c:v>5860.0</c:v>
                </c:pt>
                <c:pt idx="3418">
                  <c:v>5861.0</c:v>
                </c:pt>
                <c:pt idx="3419">
                  <c:v>5861.0</c:v>
                </c:pt>
                <c:pt idx="3420">
                  <c:v>5862.0</c:v>
                </c:pt>
                <c:pt idx="3421">
                  <c:v>5863.0</c:v>
                </c:pt>
                <c:pt idx="3422">
                  <c:v>5863.0</c:v>
                </c:pt>
                <c:pt idx="3423">
                  <c:v>5864.0</c:v>
                </c:pt>
                <c:pt idx="3424">
                  <c:v>5865.0</c:v>
                </c:pt>
                <c:pt idx="3425">
                  <c:v>5866.0</c:v>
                </c:pt>
                <c:pt idx="3426">
                  <c:v>5867.0</c:v>
                </c:pt>
                <c:pt idx="3427">
                  <c:v>5868.0</c:v>
                </c:pt>
                <c:pt idx="3428">
                  <c:v>5869.0</c:v>
                </c:pt>
                <c:pt idx="3429">
                  <c:v>5870.0</c:v>
                </c:pt>
                <c:pt idx="3430">
                  <c:v>5871.0</c:v>
                </c:pt>
                <c:pt idx="3431">
                  <c:v>5872.0</c:v>
                </c:pt>
                <c:pt idx="3432">
                  <c:v>5873.0</c:v>
                </c:pt>
                <c:pt idx="3433">
                  <c:v>5874.0</c:v>
                </c:pt>
                <c:pt idx="3434">
                  <c:v>5875.0</c:v>
                </c:pt>
                <c:pt idx="3435">
                  <c:v>5876.0</c:v>
                </c:pt>
                <c:pt idx="3436">
                  <c:v>5877.0</c:v>
                </c:pt>
                <c:pt idx="3437">
                  <c:v>5878.0</c:v>
                </c:pt>
                <c:pt idx="3438">
                  <c:v>5879.0</c:v>
                </c:pt>
                <c:pt idx="3439">
                  <c:v>5880.0</c:v>
                </c:pt>
                <c:pt idx="3440">
                  <c:v>5881.0</c:v>
                </c:pt>
                <c:pt idx="3441">
                  <c:v>5882.0</c:v>
                </c:pt>
                <c:pt idx="3442">
                  <c:v>5883.0</c:v>
                </c:pt>
                <c:pt idx="3443">
                  <c:v>5884.0</c:v>
                </c:pt>
                <c:pt idx="3444">
                  <c:v>5885.0</c:v>
                </c:pt>
                <c:pt idx="3445">
                  <c:v>5886.0</c:v>
                </c:pt>
                <c:pt idx="3446">
                  <c:v>5887.0</c:v>
                </c:pt>
                <c:pt idx="3447">
                  <c:v>5888.0</c:v>
                </c:pt>
                <c:pt idx="3448">
                  <c:v>5889.0</c:v>
                </c:pt>
                <c:pt idx="3449">
                  <c:v>5890.0</c:v>
                </c:pt>
                <c:pt idx="3450">
                  <c:v>5891.0</c:v>
                </c:pt>
                <c:pt idx="3451">
                  <c:v>5892.0</c:v>
                </c:pt>
                <c:pt idx="3452">
                  <c:v>5893.0</c:v>
                </c:pt>
                <c:pt idx="3453">
                  <c:v>5894.0</c:v>
                </c:pt>
                <c:pt idx="3454">
                  <c:v>5896.0</c:v>
                </c:pt>
                <c:pt idx="3455">
                  <c:v>5897.0</c:v>
                </c:pt>
                <c:pt idx="3456">
                  <c:v>5903.0</c:v>
                </c:pt>
                <c:pt idx="3457">
                  <c:v>5904.0</c:v>
                </c:pt>
                <c:pt idx="3458">
                  <c:v>5905.0</c:v>
                </c:pt>
                <c:pt idx="3459">
                  <c:v>5906.0</c:v>
                </c:pt>
                <c:pt idx="3460">
                  <c:v>5907.0</c:v>
                </c:pt>
                <c:pt idx="3461">
                  <c:v>5908.0</c:v>
                </c:pt>
                <c:pt idx="3462">
                  <c:v>5909.0</c:v>
                </c:pt>
                <c:pt idx="3463">
                  <c:v>5910.0</c:v>
                </c:pt>
                <c:pt idx="3464">
                  <c:v>5911.0</c:v>
                </c:pt>
                <c:pt idx="3465">
                  <c:v>5912.0</c:v>
                </c:pt>
                <c:pt idx="3466">
                  <c:v>5913.0</c:v>
                </c:pt>
                <c:pt idx="3467">
                  <c:v>5915.0</c:v>
                </c:pt>
                <c:pt idx="3468">
                  <c:v>5916.0</c:v>
                </c:pt>
                <c:pt idx="3469">
                  <c:v>5917.0</c:v>
                </c:pt>
                <c:pt idx="3470">
                  <c:v>5918.0</c:v>
                </c:pt>
                <c:pt idx="3471">
                  <c:v>5919.0</c:v>
                </c:pt>
                <c:pt idx="3472">
                  <c:v>5920.0</c:v>
                </c:pt>
                <c:pt idx="3473">
                  <c:v>5924.0</c:v>
                </c:pt>
                <c:pt idx="3474">
                  <c:v>5925.0</c:v>
                </c:pt>
                <c:pt idx="3475">
                  <c:v>5926.0</c:v>
                </c:pt>
                <c:pt idx="3476">
                  <c:v>5927.0</c:v>
                </c:pt>
                <c:pt idx="3477">
                  <c:v>5928.0</c:v>
                </c:pt>
                <c:pt idx="3478">
                  <c:v>5929.0</c:v>
                </c:pt>
                <c:pt idx="3479">
                  <c:v>5930.0</c:v>
                </c:pt>
                <c:pt idx="3480">
                  <c:v>5931.0</c:v>
                </c:pt>
                <c:pt idx="3481">
                  <c:v>5932.0</c:v>
                </c:pt>
                <c:pt idx="3482">
                  <c:v>5933.0</c:v>
                </c:pt>
                <c:pt idx="3483">
                  <c:v>5934.0</c:v>
                </c:pt>
                <c:pt idx="3484">
                  <c:v>5935.0</c:v>
                </c:pt>
                <c:pt idx="3485">
                  <c:v>5936.0</c:v>
                </c:pt>
                <c:pt idx="3486">
                  <c:v>5940.0</c:v>
                </c:pt>
                <c:pt idx="3487">
                  <c:v>5940.0</c:v>
                </c:pt>
                <c:pt idx="3488">
                  <c:v>5941.0</c:v>
                </c:pt>
                <c:pt idx="3489">
                  <c:v>5943.0</c:v>
                </c:pt>
                <c:pt idx="3490">
                  <c:v>5943.0</c:v>
                </c:pt>
                <c:pt idx="3491">
                  <c:v>5944.0</c:v>
                </c:pt>
                <c:pt idx="3492">
                  <c:v>5945.0</c:v>
                </c:pt>
                <c:pt idx="3493">
                  <c:v>5946.0</c:v>
                </c:pt>
                <c:pt idx="3494">
                  <c:v>5947.0</c:v>
                </c:pt>
                <c:pt idx="3495">
                  <c:v>5948.0</c:v>
                </c:pt>
                <c:pt idx="3496">
                  <c:v>5949.0</c:v>
                </c:pt>
                <c:pt idx="3497">
                  <c:v>5950.0</c:v>
                </c:pt>
                <c:pt idx="3498">
                  <c:v>5951.0</c:v>
                </c:pt>
                <c:pt idx="3499">
                  <c:v>5952.0</c:v>
                </c:pt>
                <c:pt idx="3500">
                  <c:v>5954.0</c:v>
                </c:pt>
                <c:pt idx="3501">
                  <c:v>5955.0</c:v>
                </c:pt>
                <c:pt idx="3502">
                  <c:v>5988.0</c:v>
                </c:pt>
                <c:pt idx="3503">
                  <c:v>5994.0</c:v>
                </c:pt>
                <c:pt idx="3504">
                  <c:v>5995.0</c:v>
                </c:pt>
                <c:pt idx="3505">
                  <c:v>5997.0</c:v>
                </c:pt>
                <c:pt idx="3506">
                  <c:v>5998.0</c:v>
                </c:pt>
                <c:pt idx="3507">
                  <c:v>6001.0</c:v>
                </c:pt>
                <c:pt idx="3508">
                  <c:v>6002.0</c:v>
                </c:pt>
                <c:pt idx="3509">
                  <c:v>6004.0</c:v>
                </c:pt>
                <c:pt idx="3510">
                  <c:v>6005.0</c:v>
                </c:pt>
                <c:pt idx="3511">
                  <c:v>6007.0</c:v>
                </c:pt>
                <c:pt idx="3512">
                  <c:v>6008.0</c:v>
                </c:pt>
                <c:pt idx="3513">
                  <c:v>6009.0</c:v>
                </c:pt>
                <c:pt idx="3514">
                  <c:v>6010.0</c:v>
                </c:pt>
                <c:pt idx="3515">
                  <c:v>6012.0</c:v>
                </c:pt>
                <c:pt idx="3516">
                  <c:v>6013.0</c:v>
                </c:pt>
                <c:pt idx="3517">
                  <c:v>6016.0</c:v>
                </c:pt>
                <c:pt idx="3518">
                  <c:v>6017.0</c:v>
                </c:pt>
                <c:pt idx="3519">
                  <c:v>6020.0</c:v>
                </c:pt>
                <c:pt idx="3520">
                  <c:v>6021.0</c:v>
                </c:pt>
                <c:pt idx="3521">
                  <c:v>6022.0</c:v>
                </c:pt>
                <c:pt idx="3522">
                  <c:v>6022.0</c:v>
                </c:pt>
                <c:pt idx="3523">
                  <c:v>6023.0</c:v>
                </c:pt>
                <c:pt idx="3524">
                  <c:v>6023.0</c:v>
                </c:pt>
                <c:pt idx="3525">
                  <c:v>6026.0</c:v>
                </c:pt>
                <c:pt idx="3526">
                  <c:v>6027.0</c:v>
                </c:pt>
                <c:pt idx="3527">
                  <c:v>6028.0</c:v>
                </c:pt>
                <c:pt idx="3528">
                  <c:v>6028.0</c:v>
                </c:pt>
                <c:pt idx="3529">
                  <c:v>6029.0</c:v>
                </c:pt>
                <c:pt idx="3530">
                  <c:v>6032.0</c:v>
                </c:pt>
                <c:pt idx="3531">
                  <c:v>6032.0</c:v>
                </c:pt>
                <c:pt idx="3532">
                  <c:v>6035.0</c:v>
                </c:pt>
                <c:pt idx="3533">
                  <c:v>6038.0</c:v>
                </c:pt>
                <c:pt idx="3534">
                  <c:v>6038.0</c:v>
                </c:pt>
                <c:pt idx="3535">
                  <c:v>6041.0</c:v>
                </c:pt>
                <c:pt idx="3536">
                  <c:v>6041.0</c:v>
                </c:pt>
                <c:pt idx="3537">
                  <c:v>6044.0</c:v>
                </c:pt>
                <c:pt idx="3538">
                  <c:v>6046.0</c:v>
                </c:pt>
                <c:pt idx="3539">
                  <c:v>6049.0</c:v>
                </c:pt>
                <c:pt idx="3540">
                  <c:v>6049.0</c:v>
                </c:pt>
                <c:pt idx="3541">
                  <c:v>6052.0</c:v>
                </c:pt>
                <c:pt idx="3542">
                  <c:v>6056.0</c:v>
                </c:pt>
                <c:pt idx="3543">
                  <c:v>6058.0</c:v>
                </c:pt>
                <c:pt idx="3544">
                  <c:v>6060.0</c:v>
                </c:pt>
                <c:pt idx="3545">
                  <c:v>6060.0</c:v>
                </c:pt>
                <c:pt idx="3546">
                  <c:v>6062.0</c:v>
                </c:pt>
                <c:pt idx="3547">
                  <c:v>6065.0</c:v>
                </c:pt>
                <c:pt idx="3548">
                  <c:v>6067.0</c:v>
                </c:pt>
                <c:pt idx="3549">
                  <c:v>6068.0</c:v>
                </c:pt>
                <c:pt idx="3550">
                  <c:v>6069.0</c:v>
                </c:pt>
                <c:pt idx="3551">
                  <c:v>6069.0</c:v>
                </c:pt>
                <c:pt idx="3552">
                  <c:v>6070.0</c:v>
                </c:pt>
                <c:pt idx="3553">
                  <c:v>6070.0</c:v>
                </c:pt>
                <c:pt idx="3554">
                  <c:v>6071.0</c:v>
                </c:pt>
                <c:pt idx="3555">
                  <c:v>6073.0</c:v>
                </c:pt>
                <c:pt idx="3556">
                  <c:v>6075.0</c:v>
                </c:pt>
                <c:pt idx="3557">
                  <c:v>6078.0</c:v>
                </c:pt>
                <c:pt idx="3558">
                  <c:v>6081.0</c:v>
                </c:pt>
                <c:pt idx="3559">
                  <c:v>6081.0</c:v>
                </c:pt>
                <c:pt idx="3560">
                  <c:v>6082.0</c:v>
                </c:pt>
                <c:pt idx="3561">
                  <c:v>6084.0</c:v>
                </c:pt>
                <c:pt idx="3562">
                  <c:v>6084.0</c:v>
                </c:pt>
                <c:pt idx="3563">
                  <c:v>6086.0</c:v>
                </c:pt>
                <c:pt idx="3564">
                  <c:v>6088.0</c:v>
                </c:pt>
                <c:pt idx="3565">
                  <c:v>6089.0</c:v>
                </c:pt>
                <c:pt idx="3566">
                  <c:v>6090.0</c:v>
                </c:pt>
                <c:pt idx="3567">
                  <c:v>6091.0</c:v>
                </c:pt>
                <c:pt idx="3568">
                  <c:v>6092.0</c:v>
                </c:pt>
                <c:pt idx="3569">
                  <c:v>6094.0</c:v>
                </c:pt>
                <c:pt idx="3570">
                  <c:v>6097.0</c:v>
                </c:pt>
                <c:pt idx="3571">
                  <c:v>6099.0</c:v>
                </c:pt>
                <c:pt idx="3572">
                  <c:v>6100.0</c:v>
                </c:pt>
                <c:pt idx="3573">
                  <c:v>6101.0</c:v>
                </c:pt>
                <c:pt idx="3574">
                  <c:v>6102.0</c:v>
                </c:pt>
                <c:pt idx="3575">
                  <c:v>6103.0</c:v>
                </c:pt>
                <c:pt idx="3576">
                  <c:v>6104.0</c:v>
                </c:pt>
                <c:pt idx="3577">
                  <c:v>6105.0</c:v>
                </c:pt>
                <c:pt idx="3578">
                  <c:v>6106.0</c:v>
                </c:pt>
                <c:pt idx="3579">
                  <c:v>6108.0</c:v>
                </c:pt>
                <c:pt idx="3580">
                  <c:v>6109.0</c:v>
                </c:pt>
                <c:pt idx="3581">
                  <c:v>6110.0</c:v>
                </c:pt>
                <c:pt idx="3582">
                  <c:v>6111.0</c:v>
                </c:pt>
                <c:pt idx="3583">
                  <c:v>6112.0</c:v>
                </c:pt>
                <c:pt idx="3584">
                  <c:v>6113.0</c:v>
                </c:pt>
                <c:pt idx="3585">
                  <c:v>6115.0</c:v>
                </c:pt>
                <c:pt idx="3586">
                  <c:v>6116.0</c:v>
                </c:pt>
                <c:pt idx="3587">
                  <c:v>6117.0</c:v>
                </c:pt>
                <c:pt idx="3588">
                  <c:v>6118.0</c:v>
                </c:pt>
                <c:pt idx="3589">
                  <c:v>6119.0</c:v>
                </c:pt>
                <c:pt idx="3590">
                  <c:v>6120.0</c:v>
                </c:pt>
                <c:pt idx="3591">
                  <c:v>6121.0</c:v>
                </c:pt>
                <c:pt idx="3592">
                  <c:v>6122.0</c:v>
                </c:pt>
                <c:pt idx="3593">
                  <c:v>6123.0</c:v>
                </c:pt>
                <c:pt idx="3594">
                  <c:v>6124.0</c:v>
                </c:pt>
                <c:pt idx="3595">
                  <c:v>6125.0</c:v>
                </c:pt>
                <c:pt idx="3596">
                  <c:v>6126.0</c:v>
                </c:pt>
                <c:pt idx="3597">
                  <c:v>6126.0</c:v>
                </c:pt>
                <c:pt idx="3598">
                  <c:v>6255.0</c:v>
                </c:pt>
                <c:pt idx="3599">
                  <c:v>6255.0</c:v>
                </c:pt>
                <c:pt idx="3600">
                  <c:v>6256.0</c:v>
                </c:pt>
                <c:pt idx="3601">
                  <c:v>6257.0</c:v>
                </c:pt>
                <c:pt idx="3602">
                  <c:v>6258.0</c:v>
                </c:pt>
                <c:pt idx="3603">
                  <c:v>6259.0</c:v>
                </c:pt>
                <c:pt idx="3604">
                  <c:v>6259.0</c:v>
                </c:pt>
                <c:pt idx="3605">
                  <c:v>6259.0</c:v>
                </c:pt>
                <c:pt idx="3606">
                  <c:v>6259.0</c:v>
                </c:pt>
                <c:pt idx="3607">
                  <c:v>6259.0</c:v>
                </c:pt>
                <c:pt idx="3608">
                  <c:v>6259.0</c:v>
                </c:pt>
                <c:pt idx="3609">
                  <c:v>6260.0</c:v>
                </c:pt>
                <c:pt idx="3610">
                  <c:v>6261.0</c:v>
                </c:pt>
                <c:pt idx="3611">
                  <c:v>6261.0</c:v>
                </c:pt>
                <c:pt idx="3612">
                  <c:v>6262.0</c:v>
                </c:pt>
                <c:pt idx="3613">
                  <c:v>6263.0</c:v>
                </c:pt>
                <c:pt idx="3614">
                  <c:v>6264.0</c:v>
                </c:pt>
                <c:pt idx="3615">
                  <c:v>6265.0</c:v>
                </c:pt>
                <c:pt idx="3616">
                  <c:v>6265.0</c:v>
                </c:pt>
                <c:pt idx="3617">
                  <c:v>6266.0</c:v>
                </c:pt>
                <c:pt idx="3618">
                  <c:v>6267.0</c:v>
                </c:pt>
                <c:pt idx="3619">
                  <c:v>6267.0</c:v>
                </c:pt>
                <c:pt idx="3620">
                  <c:v>6268.0</c:v>
                </c:pt>
                <c:pt idx="3621">
                  <c:v>6269.0</c:v>
                </c:pt>
                <c:pt idx="3622">
                  <c:v>6270.0</c:v>
                </c:pt>
                <c:pt idx="3623">
                  <c:v>6271.0</c:v>
                </c:pt>
                <c:pt idx="3624">
                  <c:v>6271.0</c:v>
                </c:pt>
                <c:pt idx="3625">
                  <c:v>6272.0</c:v>
                </c:pt>
                <c:pt idx="3626">
                  <c:v>6273.0</c:v>
                </c:pt>
                <c:pt idx="3627">
                  <c:v>6273.0</c:v>
                </c:pt>
                <c:pt idx="3628">
                  <c:v>6274.0</c:v>
                </c:pt>
                <c:pt idx="3629">
                  <c:v>6275.0</c:v>
                </c:pt>
                <c:pt idx="3630">
                  <c:v>6275.0</c:v>
                </c:pt>
                <c:pt idx="3631">
                  <c:v>6276.0</c:v>
                </c:pt>
                <c:pt idx="3632">
                  <c:v>6277.0</c:v>
                </c:pt>
                <c:pt idx="3633">
                  <c:v>6278.0</c:v>
                </c:pt>
                <c:pt idx="3634">
                  <c:v>6278.0</c:v>
                </c:pt>
                <c:pt idx="3635">
                  <c:v>6279.0</c:v>
                </c:pt>
                <c:pt idx="3636">
                  <c:v>6279.0</c:v>
                </c:pt>
                <c:pt idx="3637">
                  <c:v>6280.0</c:v>
                </c:pt>
                <c:pt idx="3638">
                  <c:v>6281.0</c:v>
                </c:pt>
                <c:pt idx="3639">
                  <c:v>6281.0</c:v>
                </c:pt>
                <c:pt idx="3640">
                  <c:v>6282.0</c:v>
                </c:pt>
                <c:pt idx="3641">
                  <c:v>6283.0</c:v>
                </c:pt>
                <c:pt idx="3642">
                  <c:v>6283.0</c:v>
                </c:pt>
                <c:pt idx="3643">
                  <c:v>6284.0</c:v>
                </c:pt>
                <c:pt idx="3644">
                  <c:v>6285.0</c:v>
                </c:pt>
                <c:pt idx="3645">
                  <c:v>6285.0</c:v>
                </c:pt>
                <c:pt idx="3646">
                  <c:v>6286.0</c:v>
                </c:pt>
                <c:pt idx="3647">
                  <c:v>6287.0</c:v>
                </c:pt>
                <c:pt idx="3648">
                  <c:v>6288.0</c:v>
                </c:pt>
                <c:pt idx="3649">
                  <c:v>6289.0</c:v>
                </c:pt>
                <c:pt idx="3650">
                  <c:v>6290.0</c:v>
                </c:pt>
                <c:pt idx="3651">
                  <c:v>6291.0</c:v>
                </c:pt>
                <c:pt idx="3652">
                  <c:v>6292.0</c:v>
                </c:pt>
                <c:pt idx="3653">
                  <c:v>6293.0</c:v>
                </c:pt>
                <c:pt idx="3654">
                  <c:v>6296.0</c:v>
                </c:pt>
                <c:pt idx="3655">
                  <c:v>6296.0</c:v>
                </c:pt>
                <c:pt idx="3656">
                  <c:v>6297.0</c:v>
                </c:pt>
                <c:pt idx="3657">
                  <c:v>6298.0</c:v>
                </c:pt>
                <c:pt idx="3658">
                  <c:v>6299.0</c:v>
                </c:pt>
                <c:pt idx="3659">
                  <c:v>6300.0</c:v>
                </c:pt>
                <c:pt idx="3660">
                  <c:v>6301.0</c:v>
                </c:pt>
                <c:pt idx="3661">
                  <c:v>6302.0</c:v>
                </c:pt>
                <c:pt idx="3662">
                  <c:v>6303.0</c:v>
                </c:pt>
                <c:pt idx="3663">
                  <c:v>6304.0</c:v>
                </c:pt>
                <c:pt idx="3664">
                  <c:v>6305.0</c:v>
                </c:pt>
                <c:pt idx="3665">
                  <c:v>6308.0</c:v>
                </c:pt>
                <c:pt idx="3666">
                  <c:v>6313.0</c:v>
                </c:pt>
                <c:pt idx="3667">
                  <c:v>6314.0</c:v>
                </c:pt>
                <c:pt idx="3668">
                  <c:v>6315.0</c:v>
                </c:pt>
                <c:pt idx="3669">
                  <c:v>6316.0</c:v>
                </c:pt>
                <c:pt idx="3670">
                  <c:v>6317.0</c:v>
                </c:pt>
                <c:pt idx="3671">
                  <c:v>6318.0</c:v>
                </c:pt>
                <c:pt idx="3672">
                  <c:v>6319.0</c:v>
                </c:pt>
                <c:pt idx="3673">
                  <c:v>6320.0</c:v>
                </c:pt>
                <c:pt idx="3674">
                  <c:v>6321.0</c:v>
                </c:pt>
                <c:pt idx="3675">
                  <c:v>6322.0</c:v>
                </c:pt>
                <c:pt idx="3676">
                  <c:v>6322.0</c:v>
                </c:pt>
                <c:pt idx="3677">
                  <c:v>6323.0</c:v>
                </c:pt>
                <c:pt idx="3678">
                  <c:v>6324.0</c:v>
                </c:pt>
                <c:pt idx="3679">
                  <c:v>6325.0</c:v>
                </c:pt>
                <c:pt idx="3680">
                  <c:v>6326.0</c:v>
                </c:pt>
                <c:pt idx="3681">
                  <c:v>6327.0</c:v>
                </c:pt>
                <c:pt idx="3682">
                  <c:v>6327.0</c:v>
                </c:pt>
                <c:pt idx="3683">
                  <c:v>6328.0</c:v>
                </c:pt>
                <c:pt idx="3684">
                  <c:v>6328.0</c:v>
                </c:pt>
                <c:pt idx="3685">
                  <c:v>6329.0</c:v>
                </c:pt>
                <c:pt idx="3686">
                  <c:v>6329.0</c:v>
                </c:pt>
                <c:pt idx="3687">
                  <c:v>6330.0</c:v>
                </c:pt>
                <c:pt idx="3688">
                  <c:v>6330.0</c:v>
                </c:pt>
                <c:pt idx="3689">
                  <c:v>6331.0</c:v>
                </c:pt>
                <c:pt idx="3690">
                  <c:v>6331.0</c:v>
                </c:pt>
                <c:pt idx="3691">
                  <c:v>6331.0</c:v>
                </c:pt>
                <c:pt idx="3692">
                  <c:v>6332.0</c:v>
                </c:pt>
                <c:pt idx="3693">
                  <c:v>6333.0</c:v>
                </c:pt>
                <c:pt idx="3694">
                  <c:v>6334.0</c:v>
                </c:pt>
                <c:pt idx="3695">
                  <c:v>6335.0</c:v>
                </c:pt>
                <c:pt idx="3696">
                  <c:v>6337.0</c:v>
                </c:pt>
                <c:pt idx="3697">
                  <c:v>6340.0</c:v>
                </c:pt>
                <c:pt idx="3698">
                  <c:v>6341.0</c:v>
                </c:pt>
                <c:pt idx="3699">
                  <c:v>6341.0</c:v>
                </c:pt>
                <c:pt idx="3700">
                  <c:v>6341.0</c:v>
                </c:pt>
                <c:pt idx="3701">
                  <c:v>6342.0</c:v>
                </c:pt>
                <c:pt idx="3702">
                  <c:v>6342.0</c:v>
                </c:pt>
                <c:pt idx="3703">
                  <c:v>6343.0</c:v>
                </c:pt>
                <c:pt idx="3704">
                  <c:v>6343.0</c:v>
                </c:pt>
                <c:pt idx="3705">
                  <c:v>6343.0</c:v>
                </c:pt>
                <c:pt idx="3706">
                  <c:v>6344.0</c:v>
                </c:pt>
                <c:pt idx="3707">
                  <c:v>6344.0</c:v>
                </c:pt>
                <c:pt idx="3708">
                  <c:v>6344.0</c:v>
                </c:pt>
                <c:pt idx="3709">
                  <c:v>6344.0</c:v>
                </c:pt>
                <c:pt idx="3710">
                  <c:v>6344.0</c:v>
                </c:pt>
                <c:pt idx="3711">
                  <c:v>6345.0</c:v>
                </c:pt>
                <c:pt idx="3712">
                  <c:v>6345.0</c:v>
                </c:pt>
                <c:pt idx="3713">
                  <c:v>6345.0</c:v>
                </c:pt>
                <c:pt idx="3714">
                  <c:v>6345.0</c:v>
                </c:pt>
                <c:pt idx="3715">
                  <c:v>6345.0</c:v>
                </c:pt>
                <c:pt idx="3716">
                  <c:v>6345.0</c:v>
                </c:pt>
                <c:pt idx="3717">
                  <c:v>6345.0</c:v>
                </c:pt>
                <c:pt idx="3718">
                  <c:v>6346.0</c:v>
                </c:pt>
                <c:pt idx="3719">
                  <c:v>6346.0</c:v>
                </c:pt>
                <c:pt idx="3720">
                  <c:v>6346.0</c:v>
                </c:pt>
                <c:pt idx="3721">
                  <c:v>6346.0</c:v>
                </c:pt>
                <c:pt idx="3722">
                  <c:v>6346.0</c:v>
                </c:pt>
                <c:pt idx="3723">
                  <c:v>6346.0</c:v>
                </c:pt>
                <c:pt idx="3724">
                  <c:v>6346.0</c:v>
                </c:pt>
                <c:pt idx="3725">
                  <c:v>6348.0</c:v>
                </c:pt>
                <c:pt idx="3726">
                  <c:v>6352.0</c:v>
                </c:pt>
                <c:pt idx="3727">
                  <c:v>6352.0</c:v>
                </c:pt>
                <c:pt idx="3728">
                  <c:v>6353.0</c:v>
                </c:pt>
                <c:pt idx="3729">
                  <c:v>6353.0</c:v>
                </c:pt>
                <c:pt idx="3730">
                  <c:v>6356.0</c:v>
                </c:pt>
                <c:pt idx="3731">
                  <c:v>6356.0</c:v>
                </c:pt>
                <c:pt idx="3732">
                  <c:v>6356.0</c:v>
                </c:pt>
                <c:pt idx="3733">
                  <c:v>6357.0</c:v>
                </c:pt>
                <c:pt idx="3734">
                  <c:v>6357.0</c:v>
                </c:pt>
                <c:pt idx="3735">
                  <c:v>6360.0</c:v>
                </c:pt>
                <c:pt idx="3736">
                  <c:v>6361.0</c:v>
                </c:pt>
                <c:pt idx="3737">
                  <c:v>6364.0</c:v>
                </c:pt>
                <c:pt idx="3738">
                  <c:v>6365.0</c:v>
                </c:pt>
                <c:pt idx="3739">
                  <c:v>6366.0</c:v>
                </c:pt>
                <c:pt idx="3740">
                  <c:v>6367.0</c:v>
                </c:pt>
                <c:pt idx="3741">
                  <c:v>6367.0</c:v>
                </c:pt>
                <c:pt idx="3742">
                  <c:v>6368.0</c:v>
                </c:pt>
                <c:pt idx="3743">
                  <c:v>6368.0</c:v>
                </c:pt>
                <c:pt idx="3744">
                  <c:v>6368.0</c:v>
                </c:pt>
                <c:pt idx="3745">
                  <c:v>6368.0</c:v>
                </c:pt>
                <c:pt idx="3746">
                  <c:v>6368.0</c:v>
                </c:pt>
                <c:pt idx="3747">
                  <c:v>6368.0</c:v>
                </c:pt>
                <c:pt idx="3748">
                  <c:v>6369.0</c:v>
                </c:pt>
                <c:pt idx="3749">
                  <c:v>6369.0</c:v>
                </c:pt>
                <c:pt idx="3750">
                  <c:v>6369.0</c:v>
                </c:pt>
                <c:pt idx="3751">
                  <c:v>6370.0</c:v>
                </c:pt>
                <c:pt idx="3752">
                  <c:v>6371.0</c:v>
                </c:pt>
                <c:pt idx="3753">
                  <c:v>6371.0</c:v>
                </c:pt>
                <c:pt idx="3754">
                  <c:v>6372.0</c:v>
                </c:pt>
                <c:pt idx="3755">
                  <c:v>6372.0</c:v>
                </c:pt>
                <c:pt idx="3756">
                  <c:v>6372.0</c:v>
                </c:pt>
                <c:pt idx="3757">
                  <c:v>6372.0</c:v>
                </c:pt>
                <c:pt idx="3758">
                  <c:v>6373.0</c:v>
                </c:pt>
                <c:pt idx="3759">
                  <c:v>6375.0</c:v>
                </c:pt>
                <c:pt idx="3760">
                  <c:v>6375.0</c:v>
                </c:pt>
                <c:pt idx="3761">
                  <c:v>6375.0</c:v>
                </c:pt>
                <c:pt idx="3762">
                  <c:v>6375.0</c:v>
                </c:pt>
                <c:pt idx="3763">
                  <c:v>6375.0</c:v>
                </c:pt>
                <c:pt idx="3764">
                  <c:v>6375.0</c:v>
                </c:pt>
                <c:pt idx="3765">
                  <c:v>6375.0</c:v>
                </c:pt>
                <c:pt idx="3766">
                  <c:v>6375.0</c:v>
                </c:pt>
                <c:pt idx="3767">
                  <c:v>6376.0</c:v>
                </c:pt>
                <c:pt idx="3768">
                  <c:v>6376.0</c:v>
                </c:pt>
                <c:pt idx="3769">
                  <c:v>6378.0</c:v>
                </c:pt>
                <c:pt idx="3770">
                  <c:v>6378.0</c:v>
                </c:pt>
                <c:pt idx="3771">
                  <c:v>6378.0</c:v>
                </c:pt>
                <c:pt idx="3772">
                  <c:v>6378.0</c:v>
                </c:pt>
                <c:pt idx="3773">
                  <c:v>6378.0</c:v>
                </c:pt>
                <c:pt idx="3774">
                  <c:v>6378.0</c:v>
                </c:pt>
                <c:pt idx="3775">
                  <c:v>6378.0</c:v>
                </c:pt>
                <c:pt idx="3776">
                  <c:v>6378.0</c:v>
                </c:pt>
                <c:pt idx="3777">
                  <c:v>6378.0</c:v>
                </c:pt>
                <c:pt idx="3778">
                  <c:v>6378.0</c:v>
                </c:pt>
                <c:pt idx="3779">
                  <c:v>6378.0</c:v>
                </c:pt>
                <c:pt idx="3780">
                  <c:v>6379.0</c:v>
                </c:pt>
                <c:pt idx="3781">
                  <c:v>6379.0</c:v>
                </c:pt>
                <c:pt idx="3782">
                  <c:v>6379.0</c:v>
                </c:pt>
                <c:pt idx="3783">
                  <c:v>6379.0</c:v>
                </c:pt>
                <c:pt idx="3784">
                  <c:v>6379.0</c:v>
                </c:pt>
                <c:pt idx="3785">
                  <c:v>6379.0</c:v>
                </c:pt>
                <c:pt idx="3786">
                  <c:v>6379.0</c:v>
                </c:pt>
                <c:pt idx="3787">
                  <c:v>6379.0</c:v>
                </c:pt>
                <c:pt idx="3788">
                  <c:v>6379.0</c:v>
                </c:pt>
                <c:pt idx="3789">
                  <c:v>6379.0</c:v>
                </c:pt>
                <c:pt idx="3790">
                  <c:v>6382.0</c:v>
                </c:pt>
                <c:pt idx="3791">
                  <c:v>6382.0</c:v>
                </c:pt>
                <c:pt idx="3792">
                  <c:v>6382.0</c:v>
                </c:pt>
                <c:pt idx="3793">
                  <c:v>6383.0</c:v>
                </c:pt>
                <c:pt idx="3794">
                  <c:v>6383.0</c:v>
                </c:pt>
                <c:pt idx="3795">
                  <c:v>6422.0</c:v>
                </c:pt>
                <c:pt idx="3796">
                  <c:v>6422.0</c:v>
                </c:pt>
                <c:pt idx="3797">
                  <c:v>6424.0</c:v>
                </c:pt>
                <c:pt idx="3798">
                  <c:v>6424.0</c:v>
                </c:pt>
                <c:pt idx="3799">
                  <c:v>6425.0</c:v>
                </c:pt>
                <c:pt idx="3800">
                  <c:v>6425.0</c:v>
                </c:pt>
                <c:pt idx="3801">
                  <c:v>6438.0</c:v>
                </c:pt>
                <c:pt idx="3802">
                  <c:v>6439.0</c:v>
                </c:pt>
                <c:pt idx="3803">
                  <c:v>6440.0</c:v>
                </c:pt>
                <c:pt idx="3804">
                  <c:v>6441.0</c:v>
                </c:pt>
                <c:pt idx="3805">
                  <c:v>6443.0</c:v>
                </c:pt>
                <c:pt idx="3806">
                  <c:v>6444.0</c:v>
                </c:pt>
                <c:pt idx="3807">
                  <c:v>6445.0</c:v>
                </c:pt>
                <c:pt idx="3808">
                  <c:v>6446.0</c:v>
                </c:pt>
                <c:pt idx="3809">
                  <c:v>6447.0</c:v>
                </c:pt>
                <c:pt idx="3810">
                  <c:v>6447.0</c:v>
                </c:pt>
                <c:pt idx="3811">
                  <c:v>6448.0</c:v>
                </c:pt>
                <c:pt idx="3812">
                  <c:v>6448.0</c:v>
                </c:pt>
                <c:pt idx="3813">
                  <c:v>6449.0</c:v>
                </c:pt>
                <c:pt idx="3814">
                  <c:v>6449.0</c:v>
                </c:pt>
                <c:pt idx="3815">
                  <c:v>6450.0</c:v>
                </c:pt>
                <c:pt idx="3816">
                  <c:v>6459.0</c:v>
                </c:pt>
                <c:pt idx="3817">
                  <c:v>6460.0</c:v>
                </c:pt>
                <c:pt idx="3818">
                  <c:v>6461.0</c:v>
                </c:pt>
                <c:pt idx="3819">
                  <c:v>6462.0</c:v>
                </c:pt>
                <c:pt idx="3820">
                  <c:v>6463.0</c:v>
                </c:pt>
                <c:pt idx="3821">
                  <c:v>6464.0</c:v>
                </c:pt>
                <c:pt idx="3822">
                  <c:v>6465.0</c:v>
                </c:pt>
                <c:pt idx="3823">
                  <c:v>6476.0</c:v>
                </c:pt>
                <c:pt idx="3824">
                  <c:v>6476.0</c:v>
                </c:pt>
                <c:pt idx="3825">
                  <c:v>6484.0</c:v>
                </c:pt>
                <c:pt idx="3826">
                  <c:v>6485.0</c:v>
                </c:pt>
                <c:pt idx="3827">
                  <c:v>6490.0</c:v>
                </c:pt>
                <c:pt idx="3828">
                  <c:v>6491.0</c:v>
                </c:pt>
                <c:pt idx="3829">
                  <c:v>6491.0</c:v>
                </c:pt>
                <c:pt idx="3830">
                  <c:v>6491.0</c:v>
                </c:pt>
                <c:pt idx="3831">
                  <c:v>6492.0</c:v>
                </c:pt>
                <c:pt idx="3832">
                  <c:v>6493.0</c:v>
                </c:pt>
                <c:pt idx="3833">
                  <c:v>6494.0</c:v>
                </c:pt>
                <c:pt idx="3834">
                  <c:v>6496.0</c:v>
                </c:pt>
                <c:pt idx="3835">
                  <c:v>6497.0</c:v>
                </c:pt>
                <c:pt idx="3836">
                  <c:v>6497.0</c:v>
                </c:pt>
                <c:pt idx="3837">
                  <c:v>6500.0</c:v>
                </c:pt>
                <c:pt idx="3838">
                  <c:v>6500.0</c:v>
                </c:pt>
                <c:pt idx="3839">
                  <c:v>6501.0</c:v>
                </c:pt>
                <c:pt idx="3840">
                  <c:v>6502.0</c:v>
                </c:pt>
                <c:pt idx="3841">
                  <c:v>6503.0</c:v>
                </c:pt>
                <c:pt idx="3842">
                  <c:v>6504.0</c:v>
                </c:pt>
                <c:pt idx="3843">
                  <c:v>6505.0</c:v>
                </c:pt>
                <c:pt idx="3844">
                  <c:v>6506.0</c:v>
                </c:pt>
                <c:pt idx="3845">
                  <c:v>6507.0</c:v>
                </c:pt>
                <c:pt idx="3846">
                  <c:v>6509.0</c:v>
                </c:pt>
                <c:pt idx="3847">
                  <c:v>6511.0</c:v>
                </c:pt>
                <c:pt idx="3848">
                  <c:v>6512.0</c:v>
                </c:pt>
                <c:pt idx="3849">
                  <c:v>6513.0</c:v>
                </c:pt>
                <c:pt idx="3850">
                  <c:v>6514.0</c:v>
                </c:pt>
                <c:pt idx="3851">
                  <c:v>6515.0</c:v>
                </c:pt>
                <c:pt idx="3852">
                  <c:v>6518.0</c:v>
                </c:pt>
                <c:pt idx="3853">
                  <c:v>6519.0</c:v>
                </c:pt>
                <c:pt idx="3854">
                  <c:v>6524.0</c:v>
                </c:pt>
                <c:pt idx="3855">
                  <c:v>6525.0</c:v>
                </c:pt>
                <c:pt idx="3856">
                  <c:v>6526.0</c:v>
                </c:pt>
                <c:pt idx="3857">
                  <c:v>6527.0</c:v>
                </c:pt>
                <c:pt idx="3858">
                  <c:v>6527.0</c:v>
                </c:pt>
                <c:pt idx="3859">
                  <c:v>6528.0</c:v>
                </c:pt>
                <c:pt idx="3860">
                  <c:v>6530.0</c:v>
                </c:pt>
                <c:pt idx="3861">
                  <c:v>6531.0</c:v>
                </c:pt>
                <c:pt idx="3862">
                  <c:v>6532.0</c:v>
                </c:pt>
                <c:pt idx="3863">
                  <c:v>6533.0</c:v>
                </c:pt>
                <c:pt idx="3864">
                  <c:v>6534.0</c:v>
                </c:pt>
                <c:pt idx="3865">
                  <c:v>6535.0</c:v>
                </c:pt>
                <c:pt idx="3866">
                  <c:v>6541.0</c:v>
                </c:pt>
                <c:pt idx="3867">
                  <c:v>6542.0</c:v>
                </c:pt>
                <c:pt idx="3868">
                  <c:v>6553.0</c:v>
                </c:pt>
                <c:pt idx="3869">
                  <c:v>6553.0</c:v>
                </c:pt>
                <c:pt idx="3870">
                  <c:v>6554.0</c:v>
                </c:pt>
                <c:pt idx="3871">
                  <c:v>6554.0</c:v>
                </c:pt>
                <c:pt idx="3872">
                  <c:v>6555.0</c:v>
                </c:pt>
                <c:pt idx="3873">
                  <c:v>6555.0</c:v>
                </c:pt>
                <c:pt idx="3874">
                  <c:v>6556.0</c:v>
                </c:pt>
                <c:pt idx="3875">
                  <c:v>6556.0</c:v>
                </c:pt>
                <c:pt idx="3876">
                  <c:v>6559.0</c:v>
                </c:pt>
                <c:pt idx="3877">
                  <c:v>6559.0</c:v>
                </c:pt>
                <c:pt idx="3878">
                  <c:v>6560.0</c:v>
                </c:pt>
                <c:pt idx="3879">
                  <c:v>6561.0</c:v>
                </c:pt>
                <c:pt idx="3880">
                  <c:v>6562.0</c:v>
                </c:pt>
                <c:pt idx="3881">
                  <c:v>6563.0</c:v>
                </c:pt>
                <c:pt idx="3882">
                  <c:v>6564.0</c:v>
                </c:pt>
                <c:pt idx="3883">
                  <c:v>6565.0</c:v>
                </c:pt>
                <c:pt idx="3884">
                  <c:v>6565.0</c:v>
                </c:pt>
                <c:pt idx="3885">
                  <c:v>6566.0</c:v>
                </c:pt>
                <c:pt idx="3886">
                  <c:v>6567.0</c:v>
                </c:pt>
                <c:pt idx="3887">
                  <c:v>6568.0</c:v>
                </c:pt>
                <c:pt idx="3888">
                  <c:v>6569.0</c:v>
                </c:pt>
                <c:pt idx="3889">
                  <c:v>6570.0</c:v>
                </c:pt>
                <c:pt idx="3890">
                  <c:v>6570.0</c:v>
                </c:pt>
                <c:pt idx="3891">
                  <c:v>6571.0</c:v>
                </c:pt>
                <c:pt idx="3892">
                  <c:v>6572.0</c:v>
                </c:pt>
                <c:pt idx="3893">
                  <c:v>6573.0</c:v>
                </c:pt>
                <c:pt idx="3894">
                  <c:v>6574.0</c:v>
                </c:pt>
                <c:pt idx="3895">
                  <c:v>6575.0</c:v>
                </c:pt>
                <c:pt idx="3896">
                  <c:v>6576.0</c:v>
                </c:pt>
                <c:pt idx="3897">
                  <c:v>6577.0</c:v>
                </c:pt>
                <c:pt idx="3898">
                  <c:v>6579.0</c:v>
                </c:pt>
                <c:pt idx="3899">
                  <c:v>6580.0</c:v>
                </c:pt>
                <c:pt idx="3900">
                  <c:v>6580.0</c:v>
                </c:pt>
                <c:pt idx="3901">
                  <c:v>6581.0</c:v>
                </c:pt>
                <c:pt idx="3902">
                  <c:v>6582.0</c:v>
                </c:pt>
                <c:pt idx="3903">
                  <c:v>6583.0</c:v>
                </c:pt>
                <c:pt idx="3904">
                  <c:v>6584.0</c:v>
                </c:pt>
                <c:pt idx="3905">
                  <c:v>6587.0</c:v>
                </c:pt>
                <c:pt idx="3906">
                  <c:v>6588.0</c:v>
                </c:pt>
                <c:pt idx="3907">
                  <c:v>6590.0</c:v>
                </c:pt>
                <c:pt idx="3908">
                  <c:v>6591.0</c:v>
                </c:pt>
                <c:pt idx="3909">
                  <c:v>6592.0</c:v>
                </c:pt>
                <c:pt idx="3910">
                  <c:v>6593.0</c:v>
                </c:pt>
                <c:pt idx="3911">
                  <c:v>6594.0</c:v>
                </c:pt>
                <c:pt idx="3912">
                  <c:v>6595.0</c:v>
                </c:pt>
                <c:pt idx="3913">
                  <c:v>6599.0</c:v>
                </c:pt>
                <c:pt idx="3914">
                  <c:v>6600.0</c:v>
                </c:pt>
                <c:pt idx="3915">
                  <c:v>6605.0</c:v>
                </c:pt>
                <c:pt idx="3916">
                  <c:v>6606.0</c:v>
                </c:pt>
                <c:pt idx="3917">
                  <c:v>6607.0</c:v>
                </c:pt>
                <c:pt idx="3918">
                  <c:v>6608.0</c:v>
                </c:pt>
                <c:pt idx="3919">
                  <c:v>6609.0</c:v>
                </c:pt>
                <c:pt idx="3920">
                  <c:v>6610.0</c:v>
                </c:pt>
                <c:pt idx="3921">
                  <c:v>6611.0</c:v>
                </c:pt>
                <c:pt idx="3922">
                  <c:v>6614.0</c:v>
                </c:pt>
                <c:pt idx="3923">
                  <c:v>6615.0</c:v>
                </c:pt>
                <c:pt idx="3924">
                  <c:v>6615.0</c:v>
                </c:pt>
                <c:pt idx="3925">
                  <c:v>6615.0</c:v>
                </c:pt>
                <c:pt idx="3926">
                  <c:v>6617.0</c:v>
                </c:pt>
                <c:pt idx="3927">
                  <c:v>6617.0</c:v>
                </c:pt>
                <c:pt idx="3928">
                  <c:v>6623.0</c:v>
                </c:pt>
                <c:pt idx="3929">
                  <c:v>6625.0</c:v>
                </c:pt>
                <c:pt idx="3930">
                  <c:v>6626.0</c:v>
                </c:pt>
                <c:pt idx="3931">
                  <c:v>6628.0</c:v>
                </c:pt>
                <c:pt idx="3932">
                  <c:v>6630.0</c:v>
                </c:pt>
                <c:pt idx="3933">
                  <c:v>6631.0</c:v>
                </c:pt>
                <c:pt idx="3934">
                  <c:v>6632.0</c:v>
                </c:pt>
                <c:pt idx="3935">
                  <c:v>6634.0</c:v>
                </c:pt>
                <c:pt idx="3936">
                  <c:v>6635.0</c:v>
                </c:pt>
                <c:pt idx="3937">
                  <c:v>6636.0</c:v>
                </c:pt>
                <c:pt idx="3938">
                  <c:v>6640.0</c:v>
                </c:pt>
                <c:pt idx="3939">
                  <c:v>6640.0</c:v>
                </c:pt>
                <c:pt idx="3940">
                  <c:v>6642.0</c:v>
                </c:pt>
                <c:pt idx="3941">
                  <c:v>6644.0</c:v>
                </c:pt>
                <c:pt idx="3942">
                  <c:v>6644.0</c:v>
                </c:pt>
                <c:pt idx="3943">
                  <c:v>6645.0</c:v>
                </c:pt>
                <c:pt idx="3944">
                  <c:v>6646.0</c:v>
                </c:pt>
                <c:pt idx="3945">
                  <c:v>6647.0</c:v>
                </c:pt>
                <c:pt idx="3946">
                  <c:v>6647.0</c:v>
                </c:pt>
                <c:pt idx="3947">
                  <c:v>6647.0</c:v>
                </c:pt>
                <c:pt idx="3948">
                  <c:v>6656.0</c:v>
                </c:pt>
                <c:pt idx="3949">
                  <c:v>6657.0</c:v>
                </c:pt>
                <c:pt idx="3950">
                  <c:v>6658.0</c:v>
                </c:pt>
                <c:pt idx="3951">
                  <c:v>6659.0</c:v>
                </c:pt>
                <c:pt idx="3952">
                  <c:v>6662.0</c:v>
                </c:pt>
                <c:pt idx="3953">
                  <c:v>6662.0</c:v>
                </c:pt>
                <c:pt idx="3954">
                  <c:v>6663.0</c:v>
                </c:pt>
                <c:pt idx="3955">
                  <c:v>6663.0</c:v>
                </c:pt>
                <c:pt idx="3956">
                  <c:v>6664.0</c:v>
                </c:pt>
                <c:pt idx="3957">
                  <c:v>6664.0</c:v>
                </c:pt>
                <c:pt idx="3958">
                  <c:v>6668.0</c:v>
                </c:pt>
                <c:pt idx="3959">
                  <c:v>6672.0</c:v>
                </c:pt>
                <c:pt idx="3960">
                  <c:v>6673.0</c:v>
                </c:pt>
                <c:pt idx="3961">
                  <c:v>6674.0</c:v>
                </c:pt>
                <c:pt idx="3962">
                  <c:v>6706.0</c:v>
                </c:pt>
                <c:pt idx="3963">
                  <c:v>6706.0</c:v>
                </c:pt>
                <c:pt idx="3964">
                  <c:v>6741.0</c:v>
                </c:pt>
                <c:pt idx="3965">
                  <c:v>6741.0</c:v>
                </c:pt>
                <c:pt idx="3966">
                  <c:v>6750.0</c:v>
                </c:pt>
                <c:pt idx="3967">
                  <c:v>6751.0</c:v>
                </c:pt>
                <c:pt idx="3968">
                  <c:v>6752.0</c:v>
                </c:pt>
                <c:pt idx="3969">
                  <c:v>6752.0</c:v>
                </c:pt>
                <c:pt idx="3970">
                  <c:v>6753.0</c:v>
                </c:pt>
                <c:pt idx="3971">
                  <c:v>6754.0</c:v>
                </c:pt>
                <c:pt idx="3972">
                  <c:v>6755.0</c:v>
                </c:pt>
                <c:pt idx="3973">
                  <c:v>6758.0</c:v>
                </c:pt>
                <c:pt idx="3974">
                  <c:v>6772.0</c:v>
                </c:pt>
                <c:pt idx="3975">
                  <c:v>6773.0</c:v>
                </c:pt>
                <c:pt idx="3976">
                  <c:v>6774.0</c:v>
                </c:pt>
                <c:pt idx="3977">
                  <c:v>6775.0</c:v>
                </c:pt>
                <c:pt idx="3978">
                  <c:v>6776.0</c:v>
                </c:pt>
                <c:pt idx="3979">
                  <c:v>6777.0</c:v>
                </c:pt>
                <c:pt idx="3980">
                  <c:v>6778.0</c:v>
                </c:pt>
                <c:pt idx="3981">
                  <c:v>6779.0</c:v>
                </c:pt>
                <c:pt idx="3982">
                  <c:v>6780.0</c:v>
                </c:pt>
                <c:pt idx="3983">
                  <c:v>6781.0</c:v>
                </c:pt>
                <c:pt idx="3984">
                  <c:v>6782.0</c:v>
                </c:pt>
                <c:pt idx="3985">
                  <c:v>6783.0</c:v>
                </c:pt>
                <c:pt idx="3986">
                  <c:v>6784.0</c:v>
                </c:pt>
                <c:pt idx="3987">
                  <c:v>6785.0</c:v>
                </c:pt>
                <c:pt idx="3988">
                  <c:v>6786.0</c:v>
                </c:pt>
                <c:pt idx="3989">
                  <c:v>6788.0</c:v>
                </c:pt>
                <c:pt idx="3990">
                  <c:v>6789.0</c:v>
                </c:pt>
                <c:pt idx="3991">
                  <c:v>6791.0</c:v>
                </c:pt>
                <c:pt idx="3992">
                  <c:v>6792.0</c:v>
                </c:pt>
                <c:pt idx="3993">
                  <c:v>6802.0</c:v>
                </c:pt>
                <c:pt idx="3994">
                  <c:v>6802.0</c:v>
                </c:pt>
                <c:pt idx="3995">
                  <c:v>6803.0</c:v>
                </c:pt>
                <c:pt idx="3996">
                  <c:v>6804.0</c:v>
                </c:pt>
                <c:pt idx="3997">
                  <c:v>6805.0</c:v>
                </c:pt>
                <c:pt idx="3998">
                  <c:v>6805.0</c:v>
                </c:pt>
                <c:pt idx="3999">
                  <c:v>6806.0</c:v>
                </c:pt>
                <c:pt idx="4000">
                  <c:v>6807.0</c:v>
                </c:pt>
                <c:pt idx="4001">
                  <c:v>6808.0</c:v>
                </c:pt>
                <c:pt idx="4002">
                  <c:v>6809.0</c:v>
                </c:pt>
                <c:pt idx="4003">
                  <c:v>6815.0</c:v>
                </c:pt>
                <c:pt idx="4004">
                  <c:v>6815.0</c:v>
                </c:pt>
                <c:pt idx="4005">
                  <c:v>6816.0</c:v>
                </c:pt>
                <c:pt idx="4006">
                  <c:v>6816.0</c:v>
                </c:pt>
                <c:pt idx="4007">
                  <c:v>6817.0</c:v>
                </c:pt>
                <c:pt idx="4008">
                  <c:v>6817.0</c:v>
                </c:pt>
                <c:pt idx="4009">
                  <c:v>6822.0</c:v>
                </c:pt>
                <c:pt idx="4010">
                  <c:v>6822.0</c:v>
                </c:pt>
                <c:pt idx="4011">
                  <c:v>6822.0</c:v>
                </c:pt>
                <c:pt idx="4012">
                  <c:v>6823.0</c:v>
                </c:pt>
                <c:pt idx="4013">
                  <c:v>6823.0</c:v>
                </c:pt>
                <c:pt idx="4014">
                  <c:v>6824.0</c:v>
                </c:pt>
                <c:pt idx="4015">
                  <c:v>6825.0</c:v>
                </c:pt>
                <c:pt idx="4016">
                  <c:v>6826.0</c:v>
                </c:pt>
                <c:pt idx="4017">
                  <c:v>6826.0</c:v>
                </c:pt>
                <c:pt idx="4018">
                  <c:v>6830.0</c:v>
                </c:pt>
                <c:pt idx="4019">
                  <c:v>6830.0</c:v>
                </c:pt>
                <c:pt idx="4020">
                  <c:v>6830.0</c:v>
                </c:pt>
                <c:pt idx="4021">
                  <c:v>6830.0</c:v>
                </c:pt>
                <c:pt idx="4022">
                  <c:v>6830.0</c:v>
                </c:pt>
                <c:pt idx="4023">
                  <c:v>6830.0</c:v>
                </c:pt>
                <c:pt idx="4024">
                  <c:v>6830.0</c:v>
                </c:pt>
                <c:pt idx="4025">
                  <c:v>6830.0</c:v>
                </c:pt>
                <c:pt idx="4026">
                  <c:v>6830.0</c:v>
                </c:pt>
                <c:pt idx="4027">
                  <c:v>6830.0</c:v>
                </c:pt>
                <c:pt idx="4028">
                  <c:v>6830.0</c:v>
                </c:pt>
                <c:pt idx="4029">
                  <c:v>6830.0</c:v>
                </c:pt>
                <c:pt idx="4030">
                  <c:v>6830.0</c:v>
                </c:pt>
                <c:pt idx="4031">
                  <c:v>6832.0</c:v>
                </c:pt>
                <c:pt idx="4032">
                  <c:v>6832.0</c:v>
                </c:pt>
                <c:pt idx="4033">
                  <c:v>6832.0</c:v>
                </c:pt>
                <c:pt idx="4034">
                  <c:v>6832.0</c:v>
                </c:pt>
                <c:pt idx="4035">
                  <c:v>6832.0</c:v>
                </c:pt>
                <c:pt idx="4036">
                  <c:v>6832.0</c:v>
                </c:pt>
                <c:pt idx="4037">
                  <c:v>6832.0</c:v>
                </c:pt>
                <c:pt idx="4038">
                  <c:v>6832.0</c:v>
                </c:pt>
                <c:pt idx="4039">
                  <c:v>6832.0</c:v>
                </c:pt>
                <c:pt idx="4040">
                  <c:v>6832.0</c:v>
                </c:pt>
                <c:pt idx="4041">
                  <c:v>6832.0</c:v>
                </c:pt>
                <c:pt idx="4042">
                  <c:v>6832.0</c:v>
                </c:pt>
                <c:pt idx="4043">
                  <c:v>6832.0</c:v>
                </c:pt>
                <c:pt idx="4044">
                  <c:v>6832.0</c:v>
                </c:pt>
                <c:pt idx="4045">
                  <c:v>6832.0</c:v>
                </c:pt>
                <c:pt idx="4046">
                  <c:v>6833.0</c:v>
                </c:pt>
                <c:pt idx="4047">
                  <c:v>6833.0</c:v>
                </c:pt>
                <c:pt idx="4048">
                  <c:v>6833.0</c:v>
                </c:pt>
                <c:pt idx="4049">
                  <c:v>6833.0</c:v>
                </c:pt>
                <c:pt idx="4050">
                  <c:v>6833.0</c:v>
                </c:pt>
                <c:pt idx="4051">
                  <c:v>6833.0</c:v>
                </c:pt>
                <c:pt idx="4052">
                  <c:v>6833.0</c:v>
                </c:pt>
                <c:pt idx="4053">
                  <c:v>6833.0</c:v>
                </c:pt>
                <c:pt idx="4054">
                  <c:v>6833.0</c:v>
                </c:pt>
                <c:pt idx="4055">
                  <c:v>6833.0</c:v>
                </c:pt>
                <c:pt idx="4056">
                  <c:v>6833.0</c:v>
                </c:pt>
                <c:pt idx="4057">
                  <c:v>6833.0</c:v>
                </c:pt>
                <c:pt idx="4058">
                  <c:v>6833.0</c:v>
                </c:pt>
                <c:pt idx="4059">
                  <c:v>6833.0</c:v>
                </c:pt>
                <c:pt idx="4060">
                  <c:v>6835.0</c:v>
                </c:pt>
                <c:pt idx="4061">
                  <c:v>6835.0</c:v>
                </c:pt>
                <c:pt idx="4062">
                  <c:v>6835.0</c:v>
                </c:pt>
                <c:pt idx="4063">
                  <c:v>6835.0</c:v>
                </c:pt>
                <c:pt idx="4064">
                  <c:v>6835.0</c:v>
                </c:pt>
                <c:pt idx="4065">
                  <c:v>6835.0</c:v>
                </c:pt>
                <c:pt idx="4066">
                  <c:v>6835.0</c:v>
                </c:pt>
                <c:pt idx="4067">
                  <c:v>6835.0</c:v>
                </c:pt>
                <c:pt idx="4068">
                  <c:v>6835.0</c:v>
                </c:pt>
                <c:pt idx="4069">
                  <c:v>6835.0</c:v>
                </c:pt>
                <c:pt idx="4070">
                  <c:v>6835.0</c:v>
                </c:pt>
                <c:pt idx="4071">
                  <c:v>6835.0</c:v>
                </c:pt>
                <c:pt idx="4072">
                  <c:v>6837.0</c:v>
                </c:pt>
                <c:pt idx="4073">
                  <c:v>6837.0</c:v>
                </c:pt>
                <c:pt idx="4074">
                  <c:v>6837.0</c:v>
                </c:pt>
                <c:pt idx="4075">
                  <c:v>6837.0</c:v>
                </c:pt>
                <c:pt idx="4076">
                  <c:v>6837.0</c:v>
                </c:pt>
                <c:pt idx="4077">
                  <c:v>6837.0</c:v>
                </c:pt>
                <c:pt idx="4078">
                  <c:v>6837.0</c:v>
                </c:pt>
                <c:pt idx="4079">
                  <c:v>6837.0</c:v>
                </c:pt>
                <c:pt idx="4080">
                  <c:v>6837.0</c:v>
                </c:pt>
                <c:pt idx="4081">
                  <c:v>6837.0</c:v>
                </c:pt>
                <c:pt idx="4082">
                  <c:v>6837.0</c:v>
                </c:pt>
                <c:pt idx="4083">
                  <c:v>6837.0</c:v>
                </c:pt>
                <c:pt idx="4084">
                  <c:v>6837.0</c:v>
                </c:pt>
                <c:pt idx="4085">
                  <c:v>6837.0</c:v>
                </c:pt>
                <c:pt idx="4086">
                  <c:v>6837.0</c:v>
                </c:pt>
                <c:pt idx="4087">
                  <c:v>6838.0</c:v>
                </c:pt>
                <c:pt idx="4088">
                  <c:v>6838.0</c:v>
                </c:pt>
                <c:pt idx="4089">
                  <c:v>6838.0</c:v>
                </c:pt>
                <c:pt idx="4090">
                  <c:v>6838.0</c:v>
                </c:pt>
                <c:pt idx="4091">
                  <c:v>6838.0</c:v>
                </c:pt>
                <c:pt idx="4092">
                  <c:v>6838.0</c:v>
                </c:pt>
                <c:pt idx="4093">
                  <c:v>6838.0</c:v>
                </c:pt>
                <c:pt idx="4094">
                  <c:v>6838.0</c:v>
                </c:pt>
                <c:pt idx="4095">
                  <c:v>6838.0</c:v>
                </c:pt>
                <c:pt idx="4096">
                  <c:v>6838.0</c:v>
                </c:pt>
                <c:pt idx="4097">
                  <c:v>6838.0</c:v>
                </c:pt>
                <c:pt idx="4098">
                  <c:v>6838.0</c:v>
                </c:pt>
                <c:pt idx="4099">
                  <c:v>6838.0</c:v>
                </c:pt>
                <c:pt idx="4100">
                  <c:v>6839.0</c:v>
                </c:pt>
                <c:pt idx="4101">
                  <c:v>6839.0</c:v>
                </c:pt>
                <c:pt idx="4102">
                  <c:v>6840.0</c:v>
                </c:pt>
                <c:pt idx="4103">
                  <c:v>6840.0</c:v>
                </c:pt>
                <c:pt idx="4104">
                  <c:v>6840.0</c:v>
                </c:pt>
                <c:pt idx="4105">
                  <c:v>6840.0</c:v>
                </c:pt>
                <c:pt idx="4106">
                  <c:v>6840.0</c:v>
                </c:pt>
                <c:pt idx="4107">
                  <c:v>6840.0</c:v>
                </c:pt>
                <c:pt idx="4108">
                  <c:v>6840.0</c:v>
                </c:pt>
                <c:pt idx="4109">
                  <c:v>6840.0</c:v>
                </c:pt>
                <c:pt idx="4110">
                  <c:v>6840.0</c:v>
                </c:pt>
                <c:pt idx="4111">
                  <c:v>6840.0</c:v>
                </c:pt>
                <c:pt idx="4112">
                  <c:v>6840.0</c:v>
                </c:pt>
                <c:pt idx="4113">
                  <c:v>6840.0</c:v>
                </c:pt>
                <c:pt idx="4114">
                  <c:v>6840.0</c:v>
                </c:pt>
                <c:pt idx="4115">
                  <c:v>6841.0</c:v>
                </c:pt>
                <c:pt idx="4116">
                  <c:v>6841.0</c:v>
                </c:pt>
                <c:pt idx="4117">
                  <c:v>6842.0</c:v>
                </c:pt>
                <c:pt idx="4118">
                  <c:v>6842.0</c:v>
                </c:pt>
                <c:pt idx="4119">
                  <c:v>6843.0</c:v>
                </c:pt>
                <c:pt idx="4120">
                  <c:v>6843.0</c:v>
                </c:pt>
                <c:pt idx="4121">
                  <c:v>6843.0</c:v>
                </c:pt>
                <c:pt idx="4122">
                  <c:v>6843.0</c:v>
                </c:pt>
                <c:pt idx="4123">
                  <c:v>6843.0</c:v>
                </c:pt>
                <c:pt idx="4124">
                  <c:v>6843.0</c:v>
                </c:pt>
                <c:pt idx="4125">
                  <c:v>6843.0</c:v>
                </c:pt>
                <c:pt idx="4126">
                  <c:v>6843.0</c:v>
                </c:pt>
                <c:pt idx="4127">
                  <c:v>6843.0</c:v>
                </c:pt>
                <c:pt idx="4128">
                  <c:v>6843.0</c:v>
                </c:pt>
                <c:pt idx="4129">
                  <c:v>6843.0</c:v>
                </c:pt>
                <c:pt idx="4130">
                  <c:v>6843.0</c:v>
                </c:pt>
                <c:pt idx="4131">
                  <c:v>6843.0</c:v>
                </c:pt>
                <c:pt idx="4132">
                  <c:v>6843.0</c:v>
                </c:pt>
                <c:pt idx="4133">
                  <c:v>6843.0</c:v>
                </c:pt>
                <c:pt idx="4134">
                  <c:v>6846.0</c:v>
                </c:pt>
                <c:pt idx="4135">
                  <c:v>6846.0</c:v>
                </c:pt>
                <c:pt idx="4136">
                  <c:v>6846.0</c:v>
                </c:pt>
                <c:pt idx="4137">
                  <c:v>6846.0</c:v>
                </c:pt>
                <c:pt idx="4138">
                  <c:v>6846.0</c:v>
                </c:pt>
                <c:pt idx="4139">
                  <c:v>6846.0</c:v>
                </c:pt>
                <c:pt idx="4140">
                  <c:v>6846.0</c:v>
                </c:pt>
                <c:pt idx="4141">
                  <c:v>6846.0</c:v>
                </c:pt>
                <c:pt idx="4142">
                  <c:v>6846.0</c:v>
                </c:pt>
                <c:pt idx="4143">
                  <c:v>6846.0</c:v>
                </c:pt>
                <c:pt idx="4144">
                  <c:v>6846.0</c:v>
                </c:pt>
                <c:pt idx="4145">
                  <c:v>6846.0</c:v>
                </c:pt>
                <c:pt idx="4146">
                  <c:v>6847.0</c:v>
                </c:pt>
                <c:pt idx="4147">
                  <c:v>6847.0</c:v>
                </c:pt>
                <c:pt idx="4148">
                  <c:v>6847.0</c:v>
                </c:pt>
                <c:pt idx="4149">
                  <c:v>6847.0</c:v>
                </c:pt>
                <c:pt idx="4150">
                  <c:v>6847.0</c:v>
                </c:pt>
                <c:pt idx="4151">
                  <c:v>6847.0</c:v>
                </c:pt>
                <c:pt idx="4152">
                  <c:v>6847.0</c:v>
                </c:pt>
                <c:pt idx="4153">
                  <c:v>6847.0</c:v>
                </c:pt>
                <c:pt idx="4154">
                  <c:v>6847.0</c:v>
                </c:pt>
                <c:pt idx="4155">
                  <c:v>6847.0</c:v>
                </c:pt>
                <c:pt idx="4156">
                  <c:v>6847.0</c:v>
                </c:pt>
                <c:pt idx="4157">
                  <c:v>6847.0</c:v>
                </c:pt>
                <c:pt idx="4158">
                  <c:v>6848.0</c:v>
                </c:pt>
                <c:pt idx="4159">
                  <c:v>6848.0</c:v>
                </c:pt>
                <c:pt idx="4160">
                  <c:v>6848.0</c:v>
                </c:pt>
                <c:pt idx="4161">
                  <c:v>6848.0</c:v>
                </c:pt>
                <c:pt idx="4162">
                  <c:v>6848.0</c:v>
                </c:pt>
                <c:pt idx="4163">
                  <c:v>6848.0</c:v>
                </c:pt>
                <c:pt idx="4164">
                  <c:v>6848.0</c:v>
                </c:pt>
                <c:pt idx="4165">
                  <c:v>6848.0</c:v>
                </c:pt>
                <c:pt idx="4166">
                  <c:v>6848.0</c:v>
                </c:pt>
                <c:pt idx="4167">
                  <c:v>6848.0</c:v>
                </c:pt>
                <c:pt idx="4168">
                  <c:v>6848.0</c:v>
                </c:pt>
                <c:pt idx="4169">
                  <c:v>6848.0</c:v>
                </c:pt>
                <c:pt idx="4170">
                  <c:v>6852.0</c:v>
                </c:pt>
                <c:pt idx="4171">
                  <c:v>6852.0</c:v>
                </c:pt>
                <c:pt idx="4172">
                  <c:v>6852.0</c:v>
                </c:pt>
                <c:pt idx="4173">
                  <c:v>6852.0</c:v>
                </c:pt>
                <c:pt idx="4174">
                  <c:v>6852.0</c:v>
                </c:pt>
                <c:pt idx="4175">
                  <c:v>6852.0</c:v>
                </c:pt>
                <c:pt idx="4176">
                  <c:v>6852.0</c:v>
                </c:pt>
                <c:pt idx="4177">
                  <c:v>6852.0</c:v>
                </c:pt>
                <c:pt idx="4178">
                  <c:v>6852.0</c:v>
                </c:pt>
                <c:pt idx="4179">
                  <c:v>6852.0</c:v>
                </c:pt>
                <c:pt idx="4180">
                  <c:v>6853.0</c:v>
                </c:pt>
                <c:pt idx="4181">
                  <c:v>6853.0</c:v>
                </c:pt>
                <c:pt idx="4182">
                  <c:v>6853.0</c:v>
                </c:pt>
                <c:pt idx="4183">
                  <c:v>6853.0</c:v>
                </c:pt>
                <c:pt idx="4184">
                  <c:v>6853.0</c:v>
                </c:pt>
                <c:pt idx="4185">
                  <c:v>6853.0</c:v>
                </c:pt>
                <c:pt idx="4186">
                  <c:v>6853.0</c:v>
                </c:pt>
                <c:pt idx="4187">
                  <c:v>6853.0</c:v>
                </c:pt>
                <c:pt idx="4188">
                  <c:v>6853.0</c:v>
                </c:pt>
                <c:pt idx="4189">
                  <c:v>6853.0</c:v>
                </c:pt>
                <c:pt idx="4190">
                  <c:v>6853.0</c:v>
                </c:pt>
                <c:pt idx="4191">
                  <c:v>6853.0</c:v>
                </c:pt>
                <c:pt idx="4192">
                  <c:v>6854.0</c:v>
                </c:pt>
                <c:pt idx="4193">
                  <c:v>6854.0</c:v>
                </c:pt>
                <c:pt idx="4194">
                  <c:v>6854.0</c:v>
                </c:pt>
                <c:pt idx="4195">
                  <c:v>6854.0</c:v>
                </c:pt>
                <c:pt idx="4196">
                  <c:v>6854.0</c:v>
                </c:pt>
                <c:pt idx="4197">
                  <c:v>6854.0</c:v>
                </c:pt>
                <c:pt idx="4198">
                  <c:v>6854.0</c:v>
                </c:pt>
                <c:pt idx="4199">
                  <c:v>6854.0</c:v>
                </c:pt>
                <c:pt idx="4200">
                  <c:v>6854.0</c:v>
                </c:pt>
                <c:pt idx="4201">
                  <c:v>6854.0</c:v>
                </c:pt>
                <c:pt idx="4202">
                  <c:v>6854.0</c:v>
                </c:pt>
                <c:pt idx="4203">
                  <c:v>6854.0</c:v>
                </c:pt>
                <c:pt idx="4204">
                  <c:v>6854.0</c:v>
                </c:pt>
                <c:pt idx="4205">
                  <c:v>6855.0</c:v>
                </c:pt>
                <c:pt idx="4206">
                  <c:v>6855.0</c:v>
                </c:pt>
                <c:pt idx="4207">
                  <c:v>6855.0</c:v>
                </c:pt>
                <c:pt idx="4208">
                  <c:v>6855.0</c:v>
                </c:pt>
                <c:pt idx="4209">
                  <c:v>6855.0</c:v>
                </c:pt>
                <c:pt idx="4210">
                  <c:v>6855.0</c:v>
                </c:pt>
                <c:pt idx="4211">
                  <c:v>6855.0</c:v>
                </c:pt>
                <c:pt idx="4212">
                  <c:v>6855.0</c:v>
                </c:pt>
                <c:pt idx="4213">
                  <c:v>6855.0</c:v>
                </c:pt>
                <c:pt idx="4214">
                  <c:v>6856.0</c:v>
                </c:pt>
                <c:pt idx="4215">
                  <c:v>6856.0</c:v>
                </c:pt>
                <c:pt idx="4216">
                  <c:v>6856.0</c:v>
                </c:pt>
                <c:pt idx="4217">
                  <c:v>6856.0</c:v>
                </c:pt>
                <c:pt idx="4218">
                  <c:v>6856.0</c:v>
                </c:pt>
                <c:pt idx="4219">
                  <c:v>6856.0</c:v>
                </c:pt>
                <c:pt idx="4220">
                  <c:v>6856.0</c:v>
                </c:pt>
                <c:pt idx="4221">
                  <c:v>6856.0</c:v>
                </c:pt>
                <c:pt idx="4222">
                  <c:v>6856.0</c:v>
                </c:pt>
                <c:pt idx="4223">
                  <c:v>6856.0</c:v>
                </c:pt>
                <c:pt idx="4224">
                  <c:v>6856.0</c:v>
                </c:pt>
                <c:pt idx="4225">
                  <c:v>6856.0</c:v>
                </c:pt>
                <c:pt idx="4226">
                  <c:v>6856.0</c:v>
                </c:pt>
                <c:pt idx="4227">
                  <c:v>6862.0</c:v>
                </c:pt>
                <c:pt idx="4228">
                  <c:v>6862.0</c:v>
                </c:pt>
                <c:pt idx="4229">
                  <c:v>6862.0</c:v>
                </c:pt>
                <c:pt idx="4230">
                  <c:v>6863.0</c:v>
                </c:pt>
                <c:pt idx="4231">
                  <c:v>6863.0</c:v>
                </c:pt>
                <c:pt idx="4232">
                  <c:v>6863.0</c:v>
                </c:pt>
                <c:pt idx="4233">
                  <c:v>6864.0</c:v>
                </c:pt>
                <c:pt idx="4234">
                  <c:v>6864.0</c:v>
                </c:pt>
                <c:pt idx="4235">
                  <c:v>6868.0</c:v>
                </c:pt>
                <c:pt idx="4236">
                  <c:v>6868.0</c:v>
                </c:pt>
                <c:pt idx="4237">
                  <c:v>6869.0</c:v>
                </c:pt>
                <c:pt idx="4238">
                  <c:v>6869.0</c:v>
                </c:pt>
                <c:pt idx="4239">
                  <c:v>6870.0</c:v>
                </c:pt>
                <c:pt idx="4240">
                  <c:v>6870.0</c:v>
                </c:pt>
                <c:pt idx="4241">
                  <c:v>6871.0</c:v>
                </c:pt>
                <c:pt idx="4242">
                  <c:v>6871.0</c:v>
                </c:pt>
                <c:pt idx="4243">
                  <c:v>6872.0</c:v>
                </c:pt>
                <c:pt idx="4244">
                  <c:v>6872.0</c:v>
                </c:pt>
                <c:pt idx="4245">
                  <c:v>6877.0</c:v>
                </c:pt>
                <c:pt idx="4246">
                  <c:v>6880.0</c:v>
                </c:pt>
                <c:pt idx="4247">
                  <c:v>6881.0</c:v>
                </c:pt>
                <c:pt idx="4248">
                  <c:v>6882.0</c:v>
                </c:pt>
                <c:pt idx="4249">
                  <c:v>6883.0</c:v>
                </c:pt>
                <c:pt idx="4250">
                  <c:v>6886.0</c:v>
                </c:pt>
                <c:pt idx="4251">
                  <c:v>6887.0</c:v>
                </c:pt>
                <c:pt idx="4252">
                  <c:v>6887.0</c:v>
                </c:pt>
                <c:pt idx="4253">
                  <c:v>6888.0</c:v>
                </c:pt>
                <c:pt idx="4254">
                  <c:v>6889.0</c:v>
                </c:pt>
                <c:pt idx="4255">
                  <c:v>6889.0</c:v>
                </c:pt>
                <c:pt idx="4256">
                  <c:v>6893.0</c:v>
                </c:pt>
                <c:pt idx="4257">
                  <c:v>6893.0</c:v>
                </c:pt>
                <c:pt idx="4258">
                  <c:v>6896.0</c:v>
                </c:pt>
                <c:pt idx="4259">
                  <c:v>6896.0</c:v>
                </c:pt>
                <c:pt idx="4260">
                  <c:v>6897.0</c:v>
                </c:pt>
                <c:pt idx="4261">
                  <c:v>6898.0</c:v>
                </c:pt>
                <c:pt idx="4262">
                  <c:v>6898.0</c:v>
                </c:pt>
                <c:pt idx="4263">
                  <c:v>6898.0</c:v>
                </c:pt>
                <c:pt idx="4264">
                  <c:v>6900.0</c:v>
                </c:pt>
                <c:pt idx="4265">
                  <c:v>6900.0</c:v>
                </c:pt>
                <c:pt idx="4266">
                  <c:v>6902.0</c:v>
                </c:pt>
                <c:pt idx="4267">
                  <c:v>6902.0</c:v>
                </c:pt>
                <c:pt idx="4268">
                  <c:v>6903.0</c:v>
                </c:pt>
                <c:pt idx="4269">
                  <c:v>6903.0</c:v>
                </c:pt>
                <c:pt idx="4270">
                  <c:v>6904.0</c:v>
                </c:pt>
                <c:pt idx="4271">
                  <c:v>6904.0</c:v>
                </c:pt>
                <c:pt idx="4272">
                  <c:v>6906.0</c:v>
                </c:pt>
                <c:pt idx="4273">
                  <c:v>6906.0</c:v>
                </c:pt>
                <c:pt idx="4274">
                  <c:v>6907.0</c:v>
                </c:pt>
                <c:pt idx="4275">
                  <c:v>6907.0</c:v>
                </c:pt>
                <c:pt idx="4276">
                  <c:v>6908.0</c:v>
                </c:pt>
                <c:pt idx="4277">
                  <c:v>6908.0</c:v>
                </c:pt>
                <c:pt idx="4278">
                  <c:v>6910.0</c:v>
                </c:pt>
                <c:pt idx="4279">
                  <c:v>6910.0</c:v>
                </c:pt>
                <c:pt idx="4280">
                  <c:v>6911.0</c:v>
                </c:pt>
                <c:pt idx="4281">
                  <c:v>6911.0</c:v>
                </c:pt>
                <c:pt idx="4282">
                  <c:v>6913.0</c:v>
                </c:pt>
                <c:pt idx="4283">
                  <c:v>6913.0</c:v>
                </c:pt>
                <c:pt idx="4284">
                  <c:v>6914.0</c:v>
                </c:pt>
                <c:pt idx="4285">
                  <c:v>6914.0</c:v>
                </c:pt>
                <c:pt idx="4286">
                  <c:v>6916.0</c:v>
                </c:pt>
                <c:pt idx="4287">
                  <c:v>6916.0</c:v>
                </c:pt>
                <c:pt idx="4288">
                  <c:v>6916.0</c:v>
                </c:pt>
                <c:pt idx="4289">
                  <c:v>6916.0</c:v>
                </c:pt>
                <c:pt idx="4290">
                  <c:v>6916.0</c:v>
                </c:pt>
                <c:pt idx="4291">
                  <c:v>6916.0</c:v>
                </c:pt>
                <c:pt idx="4292">
                  <c:v>6916.0</c:v>
                </c:pt>
                <c:pt idx="4293">
                  <c:v>6916.0</c:v>
                </c:pt>
                <c:pt idx="4294">
                  <c:v>6916.0</c:v>
                </c:pt>
                <c:pt idx="4295">
                  <c:v>6916.0</c:v>
                </c:pt>
                <c:pt idx="4296">
                  <c:v>6916.0</c:v>
                </c:pt>
                <c:pt idx="4297">
                  <c:v>6917.0</c:v>
                </c:pt>
                <c:pt idx="4298">
                  <c:v>6917.0</c:v>
                </c:pt>
                <c:pt idx="4299">
                  <c:v>6919.0</c:v>
                </c:pt>
                <c:pt idx="4300">
                  <c:v>6919.0</c:v>
                </c:pt>
                <c:pt idx="4301">
                  <c:v>6920.0</c:v>
                </c:pt>
                <c:pt idx="4302">
                  <c:v>6920.0</c:v>
                </c:pt>
                <c:pt idx="4303">
                  <c:v>6936.0</c:v>
                </c:pt>
                <c:pt idx="4304">
                  <c:v>6938.0</c:v>
                </c:pt>
                <c:pt idx="4305">
                  <c:v>6938.0</c:v>
                </c:pt>
                <c:pt idx="4306">
                  <c:v>6939.0</c:v>
                </c:pt>
                <c:pt idx="4307">
                  <c:v>6939.0</c:v>
                </c:pt>
                <c:pt idx="4308">
                  <c:v>6940.0</c:v>
                </c:pt>
                <c:pt idx="4309">
                  <c:v>6941.0</c:v>
                </c:pt>
                <c:pt idx="4310">
                  <c:v>6942.0</c:v>
                </c:pt>
                <c:pt idx="4311">
                  <c:v>6943.0</c:v>
                </c:pt>
                <c:pt idx="4312">
                  <c:v>6945.0</c:v>
                </c:pt>
                <c:pt idx="4313">
                  <c:v>6978.0</c:v>
                </c:pt>
                <c:pt idx="4314">
                  <c:v>6979.0</c:v>
                </c:pt>
                <c:pt idx="4315">
                  <c:v>6980.0</c:v>
                </c:pt>
                <c:pt idx="4316">
                  <c:v>6981.0</c:v>
                </c:pt>
                <c:pt idx="4317">
                  <c:v>6982.0</c:v>
                </c:pt>
                <c:pt idx="4318">
                  <c:v>6983.0</c:v>
                </c:pt>
                <c:pt idx="4319">
                  <c:v>6984.0</c:v>
                </c:pt>
                <c:pt idx="4320">
                  <c:v>6985.0</c:v>
                </c:pt>
                <c:pt idx="4321">
                  <c:v>6986.0</c:v>
                </c:pt>
                <c:pt idx="4322">
                  <c:v>6987.0</c:v>
                </c:pt>
                <c:pt idx="4323">
                  <c:v>6988.0</c:v>
                </c:pt>
                <c:pt idx="4324">
                  <c:v>6991.0</c:v>
                </c:pt>
                <c:pt idx="4325">
                  <c:v>6992.0</c:v>
                </c:pt>
                <c:pt idx="4326">
                  <c:v>6993.0</c:v>
                </c:pt>
                <c:pt idx="4327">
                  <c:v>6994.0</c:v>
                </c:pt>
                <c:pt idx="4328">
                  <c:v>6997.0</c:v>
                </c:pt>
                <c:pt idx="4329">
                  <c:v>6998.0</c:v>
                </c:pt>
                <c:pt idx="4330">
                  <c:v>6999.0</c:v>
                </c:pt>
                <c:pt idx="4331">
                  <c:v>7000.0</c:v>
                </c:pt>
                <c:pt idx="4332">
                  <c:v>7001.0</c:v>
                </c:pt>
                <c:pt idx="4333">
                  <c:v>7002.0</c:v>
                </c:pt>
                <c:pt idx="4334">
                  <c:v>7003.0</c:v>
                </c:pt>
                <c:pt idx="4335">
                  <c:v>7004.0</c:v>
                </c:pt>
                <c:pt idx="4336">
                  <c:v>7008.0</c:v>
                </c:pt>
                <c:pt idx="4337">
                  <c:v>7009.0</c:v>
                </c:pt>
                <c:pt idx="4338">
                  <c:v>7010.0</c:v>
                </c:pt>
                <c:pt idx="4339">
                  <c:v>7011.0</c:v>
                </c:pt>
                <c:pt idx="4340">
                  <c:v>7012.0</c:v>
                </c:pt>
                <c:pt idx="4341">
                  <c:v>7021.0</c:v>
                </c:pt>
                <c:pt idx="4342">
                  <c:v>7022.0</c:v>
                </c:pt>
                <c:pt idx="4343">
                  <c:v>7022.0</c:v>
                </c:pt>
                <c:pt idx="4344">
                  <c:v>7023.0</c:v>
                </c:pt>
                <c:pt idx="4345">
                  <c:v>7048.0</c:v>
                </c:pt>
                <c:pt idx="4346">
                  <c:v>7052.0</c:v>
                </c:pt>
                <c:pt idx="4347">
                  <c:v>7053.0</c:v>
                </c:pt>
                <c:pt idx="4348">
                  <c:v>7054.0</c:v>
                </c:pt>
                <c:pt idx="4349">
                  <c:v>7055.0</c:v>
                </c:pt>
                <c:pt idx="4350">
                  <c:v>7056.0</c:v>
                </c:pt>
                <c:pt idx="4351">
                  <c:v>7057.0</c:v>
                </c:pt>
                <c:pt idx="4352">
                  <c:v>7058.0</c:v>
                </c:pt>
                <c:pt idx="4353">
                  <c:v>7059.0</c:v>
                </c:pt>
                <c:pt idx="4354">
                  <c:v>7060.0</c:v>
                </c:pt>
                <c:pt idx="4355">
                  <c:v>7061.0</c:v>
                </c:pt>
                <c:pt idx="4356">
                  <c:v>7062.0</c:v>
                </c:pt>
                <c:pt idx="4357">
                  <c:v>7063.0</c:v>
                </c:pt>
                <c:pt idx="4358">
                  <c:v>7068.0</c:v>
                </c:pt>
                <c:pt idx="4359">
                  <c:v>7071.0</c:v>
                </c:pt>
                <c:pt idx="4360">
                  <c:v>7072.0</c:v>
                </c:pt>
                <c:pt idx="4361">
                  <c:v>7073.0</c:v>
                </c:pt>
                <c:pt idx="4362">
                  <c:v>7074.0</c:v>
                </c:pt>
                <c:pt idx="4363">
                  <c:v>7075.0</c:v>
                </c:pt>
                <c:pt idx="4364">
                  <c:v>7076.0</c:v>
                </c:pt>
                <c:pt idx="4365">
                  <c:v>7077.0</c:v>
                </c:pt>
                <c:pt idx="4366">
                  <c:v>7078.0</c:v>
                </c:pt>
                <c:pt idx="4367">
                  <c:v>7079.0</c:v>
                </c:pt>
                <c:pt idx="4368">
                  <c:v>7084.0</c:v>
                </c:pt>
                <c:pt idx="4369">
                  <c:v>7085.0</c:v>
                </c:pt>
                <c:pt idx="4370">
                  <c:v>7086.0</c:v>
                </c:pt>
                <c:pt idx="4371">
                  <c:v>7087.0</c:v>
                </c:pt>
                <c:pt idx="4372">
                  <c:v>7088.0</c:v>
                </c:pt>
                <c:pt idx="4373">
                  <c:v>7089.0</c:v>
                </c:pt>
                <c:pt idx="4374">
                  <c:v>7090.0</c:v>
                </c:pt>
                <c:pt idx="4375">
                  <c:v>7091.0</c:v>
                </c:pt>
                <c:pt idx="4376">
                  <c:v>7094.0</c:v>
                </c:pt>
                <c:pt idx="4377">
                  <c:v>7100.0</c:v>
                </c:pt>
                <c:pt idx="4378">
                  <c:v>7102.0</c:v>
                </c:pt>
                <c:pt idx="4379">
                  <c:v>7104.0</c:v>
                </c:pt>
                <c:pt idx="4380">
                  <c:v>7105.0</c:v>
                </c:pt>
                <c:pt idx="4381">
                  <c:v>7106.0</c:v>
                </c:pt>
                <c:pt idx="4382">
                  <c:v>7107.0</c:v>
                </c:pt>
                <c:pt idx="4383">
                  <c:v>7108.0</c:v>
                </c:pt>
                <c:pt idx="4384">
                  <c:v>7109.0</c:v>
                </c:pt>
                <c:pt idx="4385">
                  <c:v>7110.0</c:v>
                </c:pt>
                <c:pt idx="4386">
                  <c:v>7111.0</c:v>
                </c:pt>
                <c:pt idx="4387">
                  <c:v>7114.0</c:v>
                </c:pt>
                <c:pt idx="4388">
                  <c:v>7116.0</c:v>
                </c:pt>
                <c:pt idx="4389">
                  <c:v>7117.0</c:v>
                </c:pt>
                <c:pt idx="4390">
                  <c:v>7118.0</c:v>
                </c:pt>
                <c:pt idx="4391">
                  <c:v>7119.0</c:v>
                </c:pt>
                <c:pt idx="4392">
                  <c:v>7120.0</c:v>
                </c:pt>
                <c:pt idx="4393">
                  <c:v>7121.0</c:v>
                </c:pt>
                <c:pt idx="4394">
                  <c:v>7122.0</c:v>
                </c:pt>
                <c:pt idx="4395">
                  <c:v>7123.0</c:v>
                </c:pt>
                <c:pt idx="4396">
                  <c:v>7124.0</c:v>
                </c:pt>
                <c:pt idx="4397">
                  <c:v>7126.0</c:v>
                </c:pt>
                <c:pt idx="4398">
                  <c:v>7128.0</c:v>
                </c:pt>
                <c:pt idx="4399">
                  <c:v>7129.0</c:v>
                </c:pt>
                <c:pt idx="4400">
                  <c:v>7130.0</c:v>
                </c:pt>
                <c:pt idx="4401">
                  <c:v>7131.0</c:v>
                </c:pt>
                <c:pt idx="4402">
                  <c:v>7132.0</c:v>
                </c:pt>
                <c:pt idx="4403">
                  <c:v>7133.0</c:v>
                </c:pt>
                <c:pt idx="4404">
                  <c:v>7134.0</c:v>
                </c:pt>
                <c:pt idx="4405">
                  <c:v>7135.0</c:v>
                </c:pt>
                <c:pt idx="4406">
                  <c:v>7136.0</c:v>
                </c:pt>
                <c:pt idx="4407">
                  <c:v>7137.0</c:v>
                </c:pt>
                <c:pt idx="4408">
                  <c:v>7138.0</c:v>
                </c:pt>
                <c:pt idx="4409">
                  <c:v>7139.0</c:v>
                </c:pt>
                <c:pt idx="4410">
                  <c:v>7140.0</c:v>
                </c:pt>
                <c:pt idx="4411">
                  <c:v>7141.0</c:v>
                </c:pt>
                <c:pt idx="4412">
                  <c:v>7142.0</c:v>
                </c:pt>
                <c:pt idx="4413">
                  <c:v>7144.0</c:v>
                </c:pt>
                <c:pt idx="4414">
                  <c:v>7145.0</c:v>
                </c:pt>
                <c:pt idx="4415">
                  <c:v>7145.0</c:v>
                </c:pt>
                <c:pt idx="4416">
                  <c:v>7151.0</c:v>
                </c:pt>
                <c:pt idx="4417">
                  <c:v>7156.0</c:v>
                </c:pt>
                <c:pt idx="4418">
                  <c:v>7161.0</c:v>
                </c:pt>
                <c:pt idx="4419">
                  <c:v>7162.0</c:v>
                </c:pt>
                <c:pt idx="4420">
                  <c:v>7163.0</c:v>
                </c:pt>
                <c:pt idx="4421">
                  <c:v>7164.0</c:v>
                </c:pt>
                <c:pt idx="4422">
                  <c:v>7165.0</c:v>
                </c:pt>
                <c:pt idx="4423">
                  <c:v>7166.0</c:v>
                </c:pt>
                <c:pt idx="4424">
                  <c:v>7167.0</c:v>
                </c:pt>
                <c:pt idx="4425">
                  <c:v>7168.0</c:v>
                </c:pt>
                <c:pt idx="4426">
                  <c:v>7169.0</c:v>
                </c:pt>
                <c:pt idx="4427">
                  <c:v>7170.0</c:v>
                </c:pt>
                <c:pt idx="4428">
                  <c:v>7171.0</c:v>
                </c:pt>
                <c:pt idx="4429">
                  <c:v>7172.0</c:v>
                </c:pt>
                <c:pt idx="4430">
                  <c:v>7173.0</c:v>
                </c:pt>
                <c:pt idx="4431">
                  <c:v>7174.0</c:v>
                </c:pt>
                <c:pt idx="4432">
                  <c:v>7175.0</c:v>
                </c:pt>
                <c:pt idx="4433">
                  <c:v>7176.0</c:v>
                </c:pt>
                <c:pt idx="4434">
                  <c:v>7177.0</c:v>
                </c:pt>
                <c:pt idx="4435">
                  <c:v>7178.0</c:v>
                </c:pt>
                <c:pt idx="4436">
                  <c:v>7179.0</c:v>
                </c:pt>
                <c:pt idx="4437">
                  <c:v>7180.0</c:v>
                </c:pt>
                <c:pt idx="4438">
                  <c:v>7181.0</c:v>
                </c:pt>
                <c:pt idx="4439">
                  <c:v>7182.0</c:v>
                </c:pt>
                <c:pt idx="4440">
                  <c:v>7183.0</c:v>
                </c:pt>
                <c:pt idx="4441">
                  <c:v>7184.0</c:v>
                </c:pt>
                <c:pt idx="4442">
                  <c:v>7185.0</c:v>
                </c:pt>
                <c:pt idx="4443">
                  <c:v>7186.0</c:v>
                </c:pt>
                <c:pt idx="4444">
                  <c:v>7191.0</c:v>
                </c:pt>
                <c:pt idx="4445">
                  <c:v>7192.0</c:v>
                </c:pt>
                <c:pt idx="4446">
                  <c:v>7193.0</c:v>
                </c:pt>
                <c:pt idx="4447">
                  <c:v>7193.0</c:v>
                </c:pt>
                <c:pt idx="4448">
                  <c:v>7207.0</c:v>
                </c:pt>
                <c:pt idx="4449">
                  <c:v>7208.0</c:v>
                </c:pt>
                <c:pt idx="4450">
                  <c:v>7209.0</c:v>
                </c:pt>
                <c:pt idx="4451">
                  <c:v>7210.0</c:v>
                </c:pt>
                <c:pt idx="4452">
                  <c:v>7211.0</c:v>
                </c:pt>
                <c:pt idx="4453">
                  <c:v>7212.0</c:v>
                </c:pt>
                <c:pt idx="4454">
                  <c:v>7213.0</c:v>
                </c:pt>
                <c:pt idx="4455">
                  <c:v>7214.0</c:v>
                </c:pt>
                <c:pt idx="4456">
                  <c:v>7215.0</c:v>
                </c:pt>
                <c:pt idx="4457">
                  <c:v>7216.0</c:v>
                </c:pt>
                <c:pt idx="4458">
                  <c:v>7217.0</c:v>
                </c:pt>
                <c:pt idx="4459">
                  <c:v>7218.0</c:v>
                </c:pt>
                <c:pt idx="4460">
                  <c:v>7219.0</c:v>
                </c:pt>
                <c:pt idx="4461">
                  <c:v>7220.0</c:v>
                </c:pt>
                <c:pt idx="4462">
                  <c:v>7221.0</c:v>
                </c:pt>
                <c:pt idx="4463">
                  <c:v>7222.0</c:v>
                </c:pt>
                <c:pt idx="4464">
                  <c:v>7223.0</c:v>
                </c:pt>
                <c:pt idx="4465">
                  <c:v>7224.0</c:v>
                </c:pt>
                <c:pt idx="4466">
                  <c:v>7225.0</c:v>
                </c:pt>
                <c:pt idx="4467">
                  <c:v>7226.0</c:v>
                </c:pt>
                <c:pt idx="4468">
                  <c:v>7227.0</c:v>
                </c:pt>
                <c:pt idx="4469">
                  <c:v>7228.0</c:v>
                </c:pt>
                <c:pt idx="4470">
                  <c:v>7229.0</c:v>
                </c:pt>
                <c:pt idx="4471">
                  <c:v>7230.0</c:v>
                </c:pt>
                <c:pt idx="4472">
                  <c:v>7231.0</c:v>
                </c:pt>
                <c:pt idx="4473">
                  <c:v>7232.0</c:v>
                </c:pt>
                <c:pt idx="4474">
                  <c:v>7233.0</c:v>
                </c:pt>
                <c:pt idx="4475">
                  <c:v>7233.0</c:v>
                </c:pt>
                <c:pt idx="4476">
                  <c:v>7233.0</c:v>
                </c:pt>
                <c:pt idx="4477">
                  <c:v>7234.0</c:v>
                </c:pt>
                <c:pt idx="4478">
                  <c:v>7235.0</c:v>
                </c:pt>
                <c:pt idx="4479">
                  <c:v>7236.0</c:v>
                </c:pt>
                <c:pt idx="4480">
                  <c:v>7237.0</c:v>
                </c:pt>
                <c:pt idx="4481">
                  <c:v>7238.0</c:v>
                </c:pt>
                <c:pt idx="4482">
                  <c:v>7239.0</c:v>
                </c:pt>
                <c:pt idx="4483">
                  <c:v>7240.0</c:v>
                </c:pt>
                <c:pt idx="4484">
                  <c:v>7241.0</c:v>
                </c:pt>
                <c:pt idx="4485">
                  <c:v>7242.0</c:v>
                </c:pt>
                <c:pt idx="4486">
                  <c:v>7243.0</c:v>
                </c:pt>
                <c:pt idx="4487">
                  <c:v>7244.0</c:v>
                </c:pt>
                <c:pt idx="4488">
                  <c:v>7245.0</c:v>
                </c:pt>
                <c:pt idx="4489">
                  <c:v>7246.0</c:v>
                </c:pt>
                <c:pt idx="4490">
                  <c:v>7251.0</c:v>
                </c:pt>
                <c:pt idx="4491">
                  <c:v>7252.0</c:v>
                </c:pt>
                <c:pt idx="4492">
                  <c:v>7253.0</c:v>
                </c:pt>
                <c:pt idx="4493">
                  <c:v>7254.0</c:v>
                </c:pt>
                <c:pt idx="4494">
                  <c:v>7255.0</c:v>
                </c:pt>
                <c:pt idx="4495">
                  <c:v>7256.0</c:v>
                </c:pt>
                <c:pt idx="4496">
                  <c:v>7257.0</c:v>
                </c:pt>
                <c:pt idx="4497">
                  <c:v>7258.0</c:v>
                </c:pt>
                <c:pt idx="4498">
                  <c:v>7259.0</c:v>
                </c:pt>
                <c:pt idx="4499">
                  <c:v>7260.0</c:v>
                </c:pt>
                <c:pt idx="4500">
                  <c:v>7261.0</c:v>
                </c:pt>
                <c:pt idx="4501">
                  <c:v>7262.0</c:v>
                </c:pt>
                <c:pt idx="4502">
                  <c:v>7263.0</c:v>
                </c:pt>
                <c:pt idx="4503">
                  <c:v>7286.0</c:v>
                </c:pt>
                <c:pt idx="4504">
                  <c:v>7287.0</c:v>
                </c:pt>
                <c:pt idx="4505">
                  <c:v>7288.0</c:v>
                </c:pt>
                <c:pt idx="4506">
                  <c:v>7289.0</c:v>
                </c:pt>
                <c:pt idx="4507">
                  <c:v>7290.0</c:v>
                </c:pt>
                <c:pt idx="4508">
                  <c:v>7291.0</c:v>
                </c:pt>
                <c:pt idx="4509">
                  <c:v>7292.0</c:v>
                </c:pt>
                <c:pt idx="4510">
                  <c:v>7293.0</c:v>
                </c:pt>
                <c:pt idx="4511">
                  <c:v>7294.0</c:v>
                </c:pt>
                <c:pt idx="4512">
                  <c:v>7295.0</c:v>
                </c:pt>
                <c:pt idx="4513">
                  <c:v>7296.0</c:v>
                </c:pt>
                <c:pt idx="4514">
                  <c:v>7297.0</c:v>
                </c:pt>
                <c:pt idx="4515">
                  <c:v>7298.0</c:v>
                </c:pt>
                <c:pt idx="4516">
                  <c:v>7299.0</c:v>
                </c:pt>
                <c:pt idx="4517">
                  <c:v>7300.0</c:v>
                </c:pt>
                <c:pt idx="4518">
                  <c:v>7301.0</c:v>
                </c:pt>
                <c:pt idx="4519">
                  <c:v>7302.0</c:v>
                </c:pt>
                <c:pt idx="4520">
                  <c:v>7303.0</c:v>
                </c:pt>
                <c:pt idx="4521">
                  <c:v>7304.0</c:v>
                </c:pt>
                <c:pt idx="4522">
                  <c:v>7305.0</c:v>
                </c:pt>
                <c:pt idx="4523">
                  <c:v>7306.0</c:v>
                </c:pt>
                <c:pt idx="4524">
                  <c:v>7307.0</c:v>
                </c:pt>
                <c:pt idx="4525">
                  <c:v>7308.0</c:v>
                </c:pt>
                <c:pt idx="4526">
                  <c:v>7309.0</c:v>
                </c:pt>
                <c:pt idx="4527">
                  <c:v>7310.0</c:v>
                </c:pt>
                <c:pt idx="4528">
                  <c:v>7311.0</c:v>
                </c:pt>
                <c:pt idx="4529">
                  <c:v>7312.0</c:v>
                </c:pt>
                <c:pt idx="4530">
                  <c:v>7313.0</c:v>
                </c:pt>
                <c:pt idx="4531">
                  <c:v>7314.0</c:v>
                </c:pt>
                <c:pt idx="4532">
                  <c:v>7315.0</c:v>
                </c:pt>
                <c:pt idx="4533">
                  <c:v>7316.0</c:v>
                </c:pt>
                <c:pt idx="4534">
                  <c:v>7317.0</c:v>
                </c:pt>
                <c:pt idx="4535">
                  <c:v>7318.0</c:v>
                </c:pt>
                <c:pt idx="4536">
                  <c:v>7319.0</c:v>
                </c:pt>
                <c:pt idx="4537">
                  <c:v>7320.0</c:v>
                </c:pt>
                <c:pt idx="4538">
                  <c:v>7321.0</c:v>
                </c:pt>
                <c:pt idx="4539">
                  <c:v>7322.0</c:v>
                </c:pt>
                <c:pt idx="4540">
                  <c:v>7325.0</c:v>
                </c:pt>
                <c:pt idx="4541">
                  <c:v>7326.0</c:v>
                </c:pt>
                <c:pt idx="4542">
                  <c:v>7327.0</c:v>
                </c:pt>
                <c:pt idx="4543">
                  <c:v>7328.0</c:v>
                </c:pt>
                <c:pt idx="4544">
                  <c:v>7328.0</c:v>
                </c:pt>
                <c:pt idx="4545">
                  <c:v>7328.0</c:v>
                </c:pt>
                <c:pt idx="4546">
                  <c:v>7329.0</c:v>
                </c:pt>
                <c:pt idx="4547">
                  <c:v>7336.0</c:v>
                </c:pt>
                <c:pt idx="4548">
                  <c:v>7337.0</c:v>
                </c:pt>
                <c:pt idx="4549">
                  <c:v>7338.0</c:v>
                </c:pt>
                <c:pt idx="4550">
                  <c:v>7339.0</c:v>
                </c:pt>
                <c:pt idx="4551">
                  <c:v>7340.0</c:v>
                </c:pt>
                <c:pt idx="4552">
                  <c:v>7341.0</c:v>
                </c:pt>
                <c:pt idx="4553">
                  <c:v>7342.0</c:v>
                </c:pt>
                <c:pt idx="4554">
                  <c:v>7343.0</c:v>
                </c:pt>
                <c:pt idx="4555">
                  <c:v>7344.0</c:v>
                </c:pt>
                <c:pt idx="4556">
                  <c:v>7419.0</c:v>
                </c:pt>
                <c:pt idx="4557">
                  <c:v>7421.0</c:v>
                </c:pt>
                <c:pt idx="4558">
                  <c:v>7422.0</c:v>
                </c:pt>
                <c:pt idx="4559">
                  <c:v>7424.0</c:v>
                </c:pt>
                <c:pt idx="4560">
                  <c:v>7426.0</c:v>
                </c:pt>
                <c:pt idx="4561">
                  <c:v>7427.0</c:v>
                </c:pt>
                <c:pt idx="4562">
                  <c:v>7429.0</c:v>
                </c:pt>
                <c:pt idx="4563">
                  <c:v>7431.0</c:v>
                </c:pt>
                <c:pt idx="4564">
                  <c:v>7432.0</c:v>
                </c:pt>
                <c:pt idx="4565">
                  <c:v>7434.0</c:v>
                </c:pt>
                <c:pt idx="4566">
                  <c:v>7435.0</c:v>
                </c:pt>
                <c:pt idx="4567">
                  <c:v>7437.0</c:v>
                </c:pt>
                <c:pt idx="4568">
                  <c:v>7438.0</c:v>
                </c:pt>
                <c:pt idx="4569">
                  <c:v>7444.0</c:v>
                </c:pt>
                <c:pt idx="4570">
                  <c:v>7444.0</c:v>
                </c:pt>
                <c:pt idx="4571">
                  <c:v>7444.0</c:v>
                </c:pt>
                <c:pt idx="4572">
                  <c:v>7444.0</c:v>
                </c:pt>
                <c:pt idx="4573">
                  <c:v>7445.0</c:v>
                </c:pt>
                <c:pt idx="4574">
                  <c:v>7446.0</c:v>
                </c:pt>
                <c:pt idx="4575">
                  <c:v>7447.0</c:v>
                </c:pt>
                <c:pt idx="4576">
                  <c:v>7448.0</c:v>
                </c:pt>
                <c:pt idx="4577">
                  <c:v>7449.0</c:v>
                </c:pt>
                <c:pt idx="4578">
                  <c:v>7450.0</c:v>
                </c:pt>
                <c:pt idx="4579">
                  <c:v>7451.0</c:v>
                </c:pt>
                <c:pt idx="4580">
                  <c:v>7452.0</c:v>
                </c:pt>
                <c:pt idx="4581">
                  <c:v>7453.0</c:v>
                </c:pt>
                <c:pt idx="4582">
                  <c:v>7454.0</c:v>
                </c:pt>
                <c:pt idx="4583">
                  <c:v>7455.0</c:v>
                </c:pt>
                <c:pt idx="4584">
                  <c:v>7456.0</c:v>
                </c:pt>
                <c:pt idx="4585">
                  <c:v>7457.0</c:v>
                </c:pt>
                <c:pt idx="4586">
                  <c:v>7458.0</c:v>
                </c:pt>
                <c:pt idx="4587">
                  <c:v>7459.0</c:v>
                </c:pt>
                <c:pt idx="4588">
                  <c:v>7460.0</c:v>
                </c:pt>
                <c:pt idx="4589">
                  <c:v>7461.0</c:v>
                </c:pt>
                <c:pt idx="4590">
                  <c:v>7462.0</c:v>
                </c:pt>
                <c:pt idx="4591">
                  <c:v>7463.0</c:v>
                </c:pt>
                <c:pt idx="4592">
                  <c:v>7464.0</c:v>
                </c:pt>
                <c:pt idx="4593">
                  <c:v>7465.0</c:v>
                </c:pt>
                <c:pt idx="4594">
                  <c:v>7466.0</c:v>
                </c:pt>
                <c:pt idx="4595">
                  <c:v>7467.0</c:v>
                </c:pt>
                <c:pt idx="4596">
                  <c:v>7479.0</c:v>
                </c:pt>
                <c:pt idx="4597">
                  <c:v>7480.0</c:v>
                </c:pt>
                <c:pt idx="4598">
                  <c:v>7481.0</c:v>
                </c:pt>
                <c:pt idx="4599">
                  <c:v>7482.0</c:v>
                </c:pt>
                <c:pt idx="4600">
                  <c:v>7483.0</c:v>
                </c:pt>
                <c:pt idx="4601">
                  <c:v>7484.0</c:v>
                </c:pt>
                <c:pt idx="4602">
                  <c:v>7485.0</c:v>
                </c:pt>
                <c:pt idx="4603">
                  <c:v>7486.0</c:v>
                </c:pt>
                <c:pt idx="4604">
                  <c:v>7495.0</c:v>
                </c:pt>
                <c:pt idx="4605">
                  <c:v>7496.0</c:v>
                </c:pt>
                <c:pt idx="4606">
                  <c:v>7497.0</c:v>
                </c:pt>
                <c:pt idx="4607">
                  <c:v>7498.0</c:v>
                </c:pt>
                <c:pt idx="4608">
                  <c:v>7499.0</c:v>
                </c:pt>
                <c:pt idx="4609">
                  <c:v>7500.0</c:v>
                </c:pt>
                <c:pt idx="4610">
                  <c:v>7501.0</c:v>
                </c:pt>
                <c:pt idx="4611">
                  <c:v>7502.0</c:v>
                </c:pt>
                <c:pt idx="4612">
                  <c:v>7503.0</c:v>
                </c:pt>
                <c:pt idx="4613">
                  <c:v>7504.0</c:v>
                </c:pt>
                <c:pt idx="4614">
                  <c:v>7505.0</c:v>
                </c:pt>
                <c:pt idx="4615">
                  <c:v>7506.0</c:v>
                </c:pt>
                <c:pt idx="4616">
                  <c:v>7507.0</c:v>
                </c:pt>
                <c:pt idx="4617">
                  <c:v>7508.0</c:v>
                </c:pt>
                <c:pt idx="4618">
                  <c:v>7509.0</c:v>
                </c:pt>
                <c:pt idx="4619">
                  <c:v>7510.0</c:v>
                </c:pt>
                <c:pt idx="4620">
                  <c:v>7515.0</c:v>
                </c:pt>
                <c:pt idx="4621">
                  <c:v>7516.0</c:v>
                </c:pt>
                <c:pt idx="4622">
                  <c:v>7517.0</c:v>
                </c:pt>
                <c:pt idx="4623">
                  <c:v>7518.0</c:v>
                </c:pt>
                <c:pt idx="4624">
                  <c:v>7519.0</c:v>
                </c:pt>
                <c:pt idx="4625">
                  <c:v>7520.0</c:v>
                </c:pt>
                <c:pt idx="4626">
                  <c:v>7521.0</c:v>
                </c:pt>
                <c:pt idx="4627">
                  <c:v>7522.0</c:v>
                </c:pt>
                <c:pt idx="4628">
                  <c:v>7523.0</c:v>
                </c:pt>
                <c:pt idx="4629">
                  <c:v>7524.0</c:v>
                </c:pt>
                <c:pt idx="4630">
                  <c:v>7525.0</c:v>
                </c:pt>
                <c:pt idx="4631">
                  <c:v>7526.0</c:v>
                </c:pt>
                <c:pt idx="4632">
                  <c:v>7527.0</c:v>
                </c:pt>
                <c:pt idx="4633">
                  <c:v>7528.0</c:v>
                </c:pt>
                <c:pt idx="4634">
                  <c:v>7529.0</c:v>
                </c:pt>
                <c:pt idx="4635">
                  <c:v>7530.0</c:v>
                </c:pt>
                <c:pt idx="4636">
                  <c:v>7531.0</c:v>
                </c:pt>
                <c:pt idx="4637">
                  <c:v>7549.0</c:v>
                </c:pt>
                <c:pt idx="4638">
                  <c:v>7558.0</c:v>
                </c:pt>
                <c:pt idx="4639">
                  <c:v>7559.0</c:v>
                </c:pt>
                <c:pt idx="4640">
                  <c:v>7561.0</c:v>
                </c:pt>
                <c:pt idx="4641">
                  <c:v>7562.0</c:v>
                </c:pt>
                <c:pt idx="4642">
                  <c:v>7563.0</c:v>
                </c:pt>
                <c:pt idx="4643">
                  <c:v>7580.0</c:v>
                </c:pt>
                <c:pt idx="4644">
                  <c:v>7581.0</c:v>
                </c:pt>
                <c:pt idx="4645">
                  <c:v>7582.0</c:v>
                </c:pt>
                <c:pt idx="4646">
                  <c:v>7583.0</c:v>
                </c:pt>
                <c:pt idx="4647">
                  <c:v>7584.0</c:v>
                </c:pt>
                <c:pt idx="4648">
                  <c:v>7585.0</c:v>
                </c:pt>
                <c:pt idx="4649">
                  <c:v>7586.0</c:v>
                </c:pt>
                <c:pt idx="4650">
                  <c:v>7587.0</c:v>
                </c:pt>
                <c:pt idx="4651">
                  <c:v>7588.0</c:v>
                </c:pt>
                <c:pt idx="4652">
                  <c:v>7589.0</c:v>
                </c:pt>
                <c:pt idx="4653">
                  <c:v>7590.0</c:v>
                </c:pt>
                <c:pt idx="4654">
                  <c:v>7591.0</c:v>
                </c:pt>
                <c:pt idx="4655">
                  <c:v>7591.0</c:v>
                </c:pt>
                <c:pt idx="4656">
                  <c:v>7592.0</c:v>
                </c:pt>
                <c:pt idx="4657">
                  <c:v>7593.0</c:v>
                </c:pt>
                <c:pt idx="4658">
                  <c:v>7594.0</c:v>
                </c:pt>
                <c:pt idx="4659">
                  <c:v>7595.0</c:v>
                </c:pt>
                <c:pt idx="4660">
                  <c:v>7595.0</c:v>
                </c:pt>
                <c:pt idx="4661">
                  <c:v>7596.0</c:v>
                </c:pt>
                <c:pt idx="4662">
                  <c:v>7596.0</c:v>
                </c:pt>
                <c:pt idx="4663">
                  <c:v>7596.0</c:v>
                </c:pt>
                <c:pt idx="4664">
                  <c:v>7597.0</c:v>
                </c:pt>
                <c:pt idx="4665">
                  <c:v>7600.0</c:v>
                </c:pt>
                <c:pt idx="4666">
                  <c:v>7601.0</c:v>
                </c:pt>
                <c:pt idx="4667">
                  <c:v>7602.0</c:v>
                </c:pt>
                <c:pt idx="4668">
                  <c:v>7602.0</c:v>
                </c:pt>
                <c:pt idx="4669">
                  <c:v>7602.0</c:v>
                </c:pt>
                <c:pt idx="4670">
                  <c:v>7612.0</c:v>
                </c:pt>
                <c:pt idx="4671">
                  <c:v>7614.0</c:v>
                </c:pt>
                <c:pt idx="4672">
                  <c:v>7615.0</c:v>
                </c:pt>
                <c:pt idx="4673">
                  <c:v>7616.0</c:v>
                </c:pt>
                <c:pt idx="4674">
                  <c:v>7637.0</c:v>
                </c:pt>
                <c:pt idx="4675">
                  <c:v>7638.0</c:v>
                </c:pt>
                <c:pt idx="4676">
                  <c:v>7639.0</c:v>
                </c:pt>
                <c:pt idx="4677">
                  <c:v>7640.0</c:v>
                </c:pt>
                <c:pt idx="4678">
                  <c:v>7650.0</c:v>
                </c:pt>
                <c:pt idx="4679">
                  <c:v>7713.0</c:v>
                </c:pt>
                <c:pt idx="4680">
                  <c:v>7766.0</c:v>
                </c:pt>
                <c:pt idx="4681">
                  <c:v>7784.0</c:v>
                </c:pt>
                <c:pt idx="4682">
                  <c:v>7785.0</c:v>
                </c:pt>
                <c:pt idx="4683">
                  <c:v>7788.0</c:v>
                </c:pt>
                <c:pt idx="4684">
                  <c:v>7792.0</c:v>
                </c:pt>
                <c:pt idx="4685">
                  <c:v>7793.0</c:v>
                </c:pt>
                <c:pt idx="4686">
                  <c:v>7794.0</c:v>
                </c:pt>
                <c:pt idx="4687">
                  <c:v>7797.0</c:v>
                </c:pt>
                <c:pt idx="4688">
                  <c:v>7798.0</c:v>
                </c:pt>
                <c:pt idx="4689">
                  <c:v>7799.0</c:v>
                </c:pt>
                <c:pt idx="4690">
                  <c:v>7799.0</c:v>
                </c:pt>
                <c:pt idx="4691">
                  <c:v>7800.0</c:v>
                </c:pt>
                <c:pt idx="4692">
                  <c:v>7801.0</c:v>
                </c:pt>
                <c:pt idx="4693">
                  <c:v>7802.0</c:v>
                </c:pt>
                <c:pt idx="4694">
                  <c:v>7803.0</c:v>
                </c:pt>
                <c:pt idx="4695">
                  <c:v>7804.0</c:v>
                </c:pt>
                <c:pt idx="4696">
                  <c:v>7805.0</c:v>
                </c:pt>
                <c:pt idx="4697">
                  <c:v>7806.0</c:v>
                </c:pt>
                <c:pt idx="4698">
                  <c:v>7807.0</c:v>
                </c:pt>
                <c:pt idx="4699">
                  <c:v>7808.0</c:v>
                </c:pt>
                <c:pt idx="4700">
                  <c:v>7809.0</c:v>
                </c:pt>
                <c:pt idx="4701">
                  <c:v>7810.0</c:v>
                </c:pt>
                <c:pt idx="4702">
                  <c:v>7811.0</c:v>
                </c:pt>
                <c:pt idx="4703">
                  <c:v>7812.0</c:v>
                </c:pt>
                <c:pt idx="4704">
                  <c:v>7813.0</c:v>
                </c:pt>
                <c:pt idx="4705">
                  <c:v>7814.0</c:v>
                </c:pt>
                <c:pt idx="4706">
                  <c:v>7815.0</c:v>
                </c:pt>
                <c:pt idx="4707">
                  <c:v>7816.0</c:v>
                </c:pt>
                <c:pt idx="4708">
                  <c:v>7817.0</c:v>
                </c:pt>
                <c:pt idx="4709">
                  <c:v>7818.0</c:v>
                </c:pt>
                <c:pt idx="4710">
                  <c:v>7819.0</c:v>
                </c:pt>
                <c:pt idx="4711">
                  <c:v>7824.0</c:v>
                </c:pt>
                <c:pt idx="4712">
                  <c:v>7824.0</c:v>
                </c:pt>
                <c:pt idx="4713">
                  <c:v>7826.0</c:v>
                </c:pt>
                <c:pt idx="4714">
                  <c:v>7831.0</c:v>
                </c:pt>
                <c:pt idx="4715">
                  <c:v>7833.0</c:v>
                </c:pt>
                <c:pt idx="4716">
                  <c:v>7835.0</c:v>
                </c:pt>
                <c:pt idx="4717">
                  <c:v>7836.0</c:v>
                </c:pt>
                <c:pt idx="4718">
                  <c:v>7837.0</c:v>
                </c:pt>
                <c:pt idx="4719">
                  <c:v>7838.0</c:v>
                </c:pt>
                <c:pt idx="4720">
                  <c:v>7840.0</c:v>
                </c:pt>
                <c:pt idx="4721">
                  <c:v>7843.0</c:v>
                </c:pt>
                <c:pt idx="4722">
                  <c:v>7856.0</c:v>
                </c:pt>
                <c:pt idx="4723">
                  <c:v>7857.0</c:v>
                </c:pt>
                <c:pt idx="4724">
                  <c:v>7857.0</c:v>
                </c:pt>
                <c:pt idx="4725">
                  <c:v>7858.0</c:v>
                </c:pt>
                <c:pt idx="4726">
                  <c:v>7859.0</c:v>
                </c:pt>
                <c:pt idx="4727">
                  <c:v>7859.0</c:v>
                </c:pt>
                <c:pt idx="4728">
                  <c:v>7861.0</c:v>
                </c:pt>
                <c:pt idx="4729">
                  <c:v>7862.0</c:v>
                </c:pt>
                <c:pt idx="4730">
                  <c:v>7863.0</c:v>
                </c:pt>
                <c:pt idx="4731">
                  <c:v>7864.0</c:v>
                </c:pt>
                <c:pt idx="4732">
                  <c:v>7865.0</c:v>
                </c:pt>
                <c:pt idx="4733">
                  <c:v>7866.0</c:v>
                </c:pt>
                <c:pt idx="4734">
                  <c:v>7867.0</c:v>
                </c:pt>
                <c:pt idx="4735">
                  <c:v>7868.0</c:v>
                </c:pt>
                <c:pt idx="4736">
                  <c:v>7871.0</c:v>
                </c:pt>
                <c:pt idx="4737">
                  <c:v>7871.0</c:v>
                </c:pt>
                <c:pt idx="4738">
                  <c:v>7877.0</c:v>
                </c:pt>
                <c:pt idx="4739">
                  <c:v>7885.0</c:v>
                </c:pt>
                <c:pt idx="4740">
                  <c:v>7887.0</c:v>
                </c:pt>
                <c:pt idx="4741">
                  <c:v>7888.0</c:v>
                </c:pt>
                <c:pt idx="4742">
                  <c:v>7890.0</c:v>
                </c:pt>
                <c:pt idx="4743">
                  <c:v>7890.0</c:v>
                </c:pt>
                <c:pt idx="4744">
                  <c:v>7890.0</c:v>
                </c:pt>
                <c:pt idx="4745">
                  <c:v>7893.0</c:v>
                </c:pt>
                <c:pt idx="4746">
                  <c:v>7893.0</c:v>
                </c:pt>
                <c:pt idx="4747">
                  <c:v>7894.0</c:v>
                </c:pt>
                <c:pt idx="4748">
                  <c:v>7895.0</c:v>
                </c:pt>
                <c:pt idx="4749">
                  <c:v>7896.0</c:v>
                </c:pt>
                <c:pt idx="4750">
                  <c:v>7899.0</c:v>
                </c:pt>
                <c:pt idx="4751">
                  <c:v>7900.0</c:v>
                </c:pt>
                <c:pt idx="4752">
                  <c:v>7902.0</c:v>
                </c:pt>
                <c:pt idx="4753">
                  <c:v>7903.0</c:v>
                </c:pt>
                <c:pt idx="4754">
                  <c:v>7904.0</c:v>
                </c:pt>
                <c:pt idx="4755">
                  <c:v>7905.0</c:v>
                </c:pt>
                <c:pt idx="4756">
                  <c:v>7905.0</c:v>
                </c:pt>
                <c:pt idx="4757">
                  <c:v>7906.0</c:v>
                </c:pt>
                <c:pt idx="4758">
                  <c:v>7906.0</c:v>
                </c:pt>
                <c:pt idx="4759">
                  <c:v>7907.0</c:v>
                </c:pt>
                <c:pt idx="4760">
                  <c:v>7908.0</c:v>
                </c:pt>
                <c:pt idx="4761">
                  <c:v>7909.0</c:v>
                </c:pt>
                <c:pt idx="4762">
                  <c:v>7910.0</c:v>
                </c:pt>
                <c:pt idx="4763">
                  <c:v>7911.0</c:v>
                </c:pt>
                <c:pt idx="4764">
                  <c:v>7912.0</c:v>
                </c:pt>
                <c:pt idx="4765">
                  <c:v>7913.0</c:v>
                </c:pt>
                <c:pt idx="4766">
                  <c:v>7913.0</c:v>
                </c:pt>
                <c:pt idx="4767">
                  <c:v>7914.0</c:v>
                </c:pt>
                <c:pt idx="4768">
                  <c:v>7914.0</c:v>
                </c:pt>
                <c:pt idx="4769">
                  <c:v>7915.0</c:v>
                </c:pt>
                <c:pt idx="4770">
                  <c:v>7915.0</c:v>
                </c:pt>
                <c:pt idx="4771">
                  <c:v>7919.0</c:v>
                </c:pt>
                <c:pt idx="4772">
                  <c:v>7920.0</c:v>
                </c:pt>
                <c:pt idx="4773">
                  <c:v>7921.0</c:v>
                </c:pt>
                <c:pt idx="4774">
                  <c:v>7925.0</c:v>
                </c:pt>
                <c:pt idx="4775">
                  <c:v>7926.0</c:v>
                </c:pt>
                <c:pt idx="4776">
                  <c:v>7927.0</c:v>
                </c:pt>
                <c:pt idx="4777">
                  <c:v>7929.0</c:v>
                </c:pt>
                <c:pt idx="4778">
                  <c:v>7929.0</c:v>
                </c:pt>
                <c:pt idx="4779">
                  <c:v>7929.0</c:v>
                </c:pt>
                <c:pt idx="4780">
                  <c:v>7929.0</c:v>
                </c:pt>
                <c:pt idx="4781">
                  <c:v>7929.0</c:v>
                </c:pt>
                <c:pt idx="4782">
                  <c:v>7929.0</c:v>
                </c:pt>
                <c:pt idx="4783">
                  <c:v>7929.0</c:v>
                </c:pt>
                <c:pt idx="4784">
                  <c:v>7929.0</c:v>
                </c:pt>
                <c:pt idx="4785">
                  <c:v>7929.0</c:v>
                </c:pt>
                <c:pt idx="4786">
                  <c:v>7929.0</c:v>
                </c:pt>
                <c:pt idx="4787">
                  <c:v>7929.0</c:v>
                </c:pt>
                <c:pt idx="4788">
                  <c:v>7929.0</c:v>
                </c:pt>
                <c:pt idx="4789">
                  <c:v>7929.0</c:v>
                </c:pt>
                <c:pt idx="4790">
                  <c:v>7929.0</c:v>
                </c:pt>
                <c:pt idx="4791">
                  <c:v>7929.0</c:v>
                </c:pt>
                <c:pt idx="4792">
                  <c:v>7929.0</c:v>
                </c:pt>
                <c:pt idx="4793">
                  <c:v>7929.0</c:v>
                </c:pt>
                <c:pt idx="4794">
                  <c:v>7929.0</c:v>
                </c:pt>
                <c:pt idx="4795">
                  <c:v>7929.0</c:v>
                </c:pt>
                <c:pt idx="4796">
                  <c:v>7929.0</c:v>
                </c:pt>
                <c:pt idx="4797">
                  <c:v>7929.0</c:v>
                </c:pt>
                <c:pt idx="4798">
                  <c:v>7929.0</c:v>
                </c:pt>
                <c:pt idx="4799">
                  <c:v>7929.0</c:v>
                </c:pt>
                <c:pt idx="4800">
                  <c:v>7929.0</c:v>
                </c:pt>
                <c:pt idx="4801">
                  <c:v>7929.0</c:v>
                </c:pt>
                <c:pt idx="4802">
                  <c:v>7929.0</c:v>
                </c:pt>
                <c:pt idx="4803">
                  <c:v>7929.0</c:v>
                </c:pt>
                <c:pt idx="4804">
                  <c:v>7929.0</c:v>
                </c:pt>
                <c:pt idx="4805">
                  <c:v>7929.0</c:v>
                </c:pt>
                <c:pt idx="4806">
                  <c:v>7929.0</c:v>
                </c:pt>
                <c:pt idx="4807">
                  <c:v>7929.0</c:v>
                </c:pt>
                <c:pt idx="4808">
                  <c:v>7929.0</c:v>
                </c:pt>
                <c:pt idx="4809">
                  <c:v>7929.0</c:v>
                </c:pt>
                <c:pt idx="4810">
                  <c:v>7931.0</c:v>
                </c:pt>
                <c:pt idx="4811">
                  <c:v>7934.0</c:v>
                </c:pt>
                <c:pt idx="4812">
                  <c:v>7935.0</c:v>
                </c:pt>
                <c:pt idx="4813">
                  <c:v>7935.0</c:v>
                </c:pt>
                <c:pt idx="4814">
                  <c:v>7936.0</c:v>
                </c:pt>
                <c:pt idx="4815">
                  <c:v>7936.0</c:v>
                </c:pt>
                <c:pt idx="4816">
                  <c:v>7937.0</c:v>
                </c:pt>
                <c:pt idx="4817">
                  <c:v>7938.0</c:v>
                </c:pt>
                <c:pt idx="4818">
                  <c:v>7939.0</c:v>
                </c:pt>
                <c:pt idx="4819">
                  <c:v>7941.0</c:v>
                </c:pt>
                <c:pt idx="4820">
                  <c:v>7942.0</c:v>
                </c:pt>
                <c:pt idx="4821">
                  <c:v>7943.0</c:v>
                </c:pt>
                <c:pt idx="4822">
                  <c:v>7944.0</c:v>
                </c:pt>
                <c:pt idx="4823">
                  <c:v>7945.0</c:v>
                </c:pt>
                <c:pt idx="4824">
                  <c:v>7946.0</c:v>
                </c:pt>
                <c:pt idx="4825">
                  <c:v>7947.0</c:v>
                </c:pt>
                <c:pt idx="4826">
                  <c:v>7948.0</c:v>
                </c:pt>
                <c:pt idx="4827">
                  <c:v>7948.0</c:v>
                </c:pt>
                <c:pt idx="4828">
                  <c:v>7949.0</c:v>
                </c:pt>
                <c:pt idx="4829">
                  <c:v>7950.0</c:v>
                </c:pt>
                <c:pt idx="4830">
                  <c:v>7951.0</c:v>
                </c:pt>
                <c:pt idx="4831">
                  <c:v>7952.0</c:v>
                </c:pt>
                <c:pt idx="4832">
                  <c:v>7953.0</c:v>
                </c:pt>
                <c:pt idx="4833">
                  <c:v>7954.0</c:v>
                </c:pt>
                <c:pt idx="4834">
                  <c:v>7958.0</c:v>
                </c:pt>
                <c:pt idx="4835">
                  <c:v>7959.0</c:v>
                </c:pt>
                <c:pt idx="4836">
                  <c:v>7972.0</c:v>
                </c:pt>
                <c:pt idx="4837">
                  <c:v>7973.0</c:v>
                </c:pt>
                <c:pt idx="4838">
                  <c:v>7974.0</c:v>
                </c:pt>
                <c:pt idx="4839">
                  <c:v>7978.0</c:v>
                </c:pt>
                <c:pt idx="4840">
                  <c:v>7979.0</c:v>
                </c:pt>
                <c:pt idx="4841">
                  <c:v>7980.0</c:v>
                </c:pt>
                <c:pt idx="4842">
                  <c:v>7991.0</c:v>
                </c:pt>
                <c:pt idx="4843">
                  <c:v>7992.0</c:v>
                </c:pt>
                <c:pt idx="4844">
                  <c:v>7993.0</c:v>
                </c:pt>
                <c:pt idx="4845">
                  <c:v>7995.0</c:v>
                </c:pt>
                <c:pt idx="4846">
                  <c:v>7996.0</c:v>
                </c:pt>
                <c:pt idx="4847">
                  <c:v>7997.0</c:v>
                </c:pt>
                <c:pt idx="4848">
                  <c:v>7998.0</c:v>
                </c:pt>
                <c:pt idx="4849">
                  <c:v>7999.0</c:v>
                </c:pt>
                <c:pt idx="4850">
                  <c:v>8006.0</c:v>
                </c:pt>
                <c:pt idx="4851">
                  <c:v>8007.0</c:v>
                </c:pt>
                <c:pt idx="4852">
                  <c:v>8008.0</c:v>
                </c:pt>
                <c:pt idx="4853">
                  <c:v>8015.0</c:v>
                </c:pt>
                <c:pt idx="4854">
                  <c:v>8016.0</c:v>
                </c:pt>
                <c:pt idx="4855">
                  <c:v>8017.0</c:v>
                </c:pt>
                <c:pt idx="4856">
                  <c:v>8018.0</c:v>
                </c:pt>
                <c:pt idx="4857">
                  <c:v>8019.0</c:v>
                </c:pt>
                <c:pt idx="4858">
                  <c:v>8019.0</c:v>
                </c:pt>
                <c:pt idx="4859">
                  <c:v>8019.0</c:v>
                </c:pt>
                <c:pt idx="4860">
                  <c:v>8019.0</c:v>
                </c:pt>
                <c:pt idx="4861">
                  <c:v>8019.0</c:v>
                </c:pt>
                <c:pt idx="4862">
                  <c:v>8020.0</c:v>
                </c:pt>
                <c:pt idx="4863">
                  <c:v>8029.0</c:v>
                </c:pt>
                <c:pt idx="4864">
                  <c:v>8030.0</c:v>
                </c:pt>
                <c:pt idx="4865">
                  <c:v>8030.0</c:v>
                </c:pt>
                <c:pt idx="4866">
                  <c:v>8031.0</c:v>
                </c:pt>
                <c:pt idx="4867">
                  <c:v>8032.0</c:v>
                </c:pt>
                <c:pt idx="4868">
                  <c:v>8033.0</c:v>
                </c:pt>
                <c:pt idx="4869">
                  <c:v>8034.0</c:v>
                </c:pt>
                <c:pt idx="4870">
                  <c:v>8038.0</c:v>
                </c:pt>
                <c:pt idx="4871">
                  <c:v>8038.0</c:v>
                </c:pt>
                <c:pt idx="4872">
                  <c:v>8039.0</c:v>
                </c:pt>
                <c:pt idx="4873">
                  <c:v>8040.0</c:v>
                </c:pt>
                <c:pt idx="4874">
                  <c:v>8041.0</c:v>
                </c:pt>
                <c:pt idx="4875">
                  <c:v>8042.0</c:v>
                </c:pt>
                <c:pt idx="4876">
                  <c:v>8043.0</c:v>
                </c:pt>
                <c:pt idx="4877">
                  <c:v>8047.0</c:v>
                </c:pt>
                <c:pt idx="4878">
                  <c:v>8048.0</c:v>
                </c:pt>
                <c:pt idx="4879">
                  <c:v>8049.0</c:v>
                </c:pt>
                <c:pt idx="4880">
                  <c:v>8050.0</c:v>
                </c:pt>
                <c:pt idx="4881">
                  <c:v>8057.0</c:v>
                </c:pt>
                <c:pt idx="4882">
                  <c:v>8061.0</c:v>
                </c:pt>
                <c:pt idx="4883">
                  <c:v>8063.0</c:v>
                </c:pt>
                <c:pt idx="4884">
                  <c:v>8073.0</c:v>
                </c:pt>
                <c:pt idx="4885">
                  <c:v>8074.0</c:v>
                </c:pt>
                <c:pt idx="4886">
                  <c:v>8074.0</c:v>
                </c:pt>
                <c:pt idx="4887">
                  <c:v>8075.0</c:v>
                </c:pt>
                <c:pt idx="4888">
                  <c:v>8076.0</c:v>
                </c:pt>
                <c:pt idx="4889">
                  <c:v>8077.0</c:v>
                </c:pt>
                <c:pt idx="4890">
                  <c:v>8078.0</c:v>
                </c:pt>
                <c:pt idx="4891">
                  <c:v>8080.0</c:v>
                </c:pt>
                <c:pt idx="4892">
                  <c:v>8081.0</c:v>
                </c:pt>
                <c:pt idx="4893">
                  <c:v>8081.0</c:v>
                </c:pt>
                <c:pt idx="4894">
                  <c:v>8082.0</c:v>
                </c:pt>
                <c:pt idx="4895">
                  <c:v>8083.0</c:v>
                </c:pt>
                <c:pt idx="4896">
                  <c:v>8084.0</c:v>
                </c:pt>
                <c:pt idx="4897">
                  <c:v>8085.0</c:v>
                </c:pt>
                <c:pt idx="4898">
                  <c:v>8086.0</c:v>
                </c:pt>
                <c:pt idx="4899">
                  <c:v>8087.0</c:v>
                </c:pt>
                <c:pt idx="4900">
                  <c:v>8092.0</c:v>
                </c:pt>
                <c:pt idx="4901">
                  <c:v>8093.0</c:v>
                </c:pt>
                <c:pt idx="4902">
                  <c:v>8096.0</c:v>
                </c:pt>
                <c:pt idx="4903">
                  <c:v>8097.0</c:v>
                </c:pt>
                <c:pt idx="4904">
                  <c:v>8098.0</c:v>
                </c:pt>
                <c:pt idx="4905">
                  <c:v>8101.0</c:v>
                </c:pt>
                <c:pt idx="4906">
                  <c:v>8104.0</c:v>
                </c:pt>
                <c:pt idx="4907">
                  <c:v>8105.0</c:v>
                </c:pt>
                <c:pt idx="4908">
                  <c:v>8106.0</c:v>
                </c:pt>
                <c:pt idx="4909">
                  <c:v>8107.0</c:v>
                </c:pt>
                <c:pt idx="4910">
                  <c:v>8108.0</c:v>
                </c:pt>
                <c:pt idx="4911">
                  <c:v>8111.0</c:v>
                </c:pt>
                <c:pt idx="4912">
                  <c:v>8113.0</c:v>
                </c:pt>
                <c:pt idx="4913">
                  <c:v>8120.0</c:v>
                </c:pt>
                <c:pt idx="4914">
                  <c:v>8122.0</c:v>
                </c:pt>
                <c:pt idx="4915">
                  <c:v>8128.0</c:v>
                </c:pt>
                <c:pt idx="4916">
                  <c:v>8130.0</c:v>
                </c:pt>
                <c:pt idx="4917">
                  <c:v>8133.0</c:v>
                </c:pt>
                <c:pt idx="4918">
                  <c:v>8138.0</c:v>
                </c:pt>
                <c:pt idx="4919">
                  <c:v>8139.0</c:v>
                </c:pt>
                <c:pt idx="4920">
                  <c:v>8140.0</c:v>
                </c:pt>
                <c:pt idx="4921">
                  <c:v>8141.0</c:v>
                </c:pt>
                <c:pt idx="4922">
                  <c:v>8142.0</c:v>
                </c:pt>
                <c:pt idx="4923">
                  <c:v>8146.0</c:v>
                </c:pt>
                <c:pt idx="4924">
                  <c:v>8153.0</c:v>
                </c:pt>
                <c:pt idx="4925">
                  <c:v>8156.0</c:v>
                </c:pt>
                <c:pt idx="4926">
                  <c:v>8157.0</c:v>
                </c:pt>
                <c:pt idx="4927">
                  <c:v>8157.0</c:v>
                </c:pt>
                <c:pt idx="4928">
                  <c:v>8158.0</c:v>
                </c:pt>
                <c:pt idx="4929">
                  <c:v>8159.0</c:v>
                </c:pt>
                <c:pt idx="4930">
                  <c:v>8160.0</c:v>
                </c:pt>
                <c:pt idx="4931">
                  <c:v>8161.0</c:v>
                </c:pt>
                <c:pt idx="4932">
                  <c:v>8162.0</c:v>
                </c:pt>
                <c:pt idx="4933">
                  <c:v>8163.0</c:v>
                </c:pt>
                <c:pt idx="4934">
                  <c:v>8164.0</c:v>
                </c:pt>
                <c:pt idx="4935">
                  <c:v>8166.0</c:v>
                </c:pt>
                <c:pt idx="4936">
                  <c:v>8167.0</c:v>
                </c:pt>
                <c:pt idx="4937">
                  <c:v>8168.0</c:v>
                </c:pt>
                <c:pt idx="4938">
                  <c:v>8169.0</c:v>
                </c:pt>
                <c:pt idx="4939">
                  <c:v>8170.0</c:v>
                </c:pt>
                <c:pt idx="4940">
                  <c:v>8171.0</c:v>
                </c:pt>
                <c:pt idx="4941">
                  <c:v>8174.0</c:v>
                </c:pt>
                <c:pt idx="4942">
                  <c:v>8175.0</c:v>
                </c:pt>
                <c:pt idx="4943">
                  <c:v>8176.0</c:v>
                </c:pt>
                <c:pt idx="4944">
                  <c:v>8177.0</c:v>
                </c:pt>
                <c:pt idx="4945">
                  <c:v>8178.0</c:v>
                </c:pt>
                <c:pt idx="4946">
                  <c:v>8178.0</c:v>
                </c:pt>
                <c:pt idx="4947">
                  <c:v>8178.0</c:v>
                </c:pt>
                <c:pt idx="4948">
                  <c:v>8178.0</c:v>
                </c:pt>
                <c:pt idx="4949">
                  <c:v>8178.0</c:v>
                </c:pt>
                <c:pt idx="4950">
                  <c:v>8179.0</c:v>
                </c:pt>
                <c:pt idx="4951">
                  <c:v>8180.0</c:v>
                </c:pt>
                <c:pt idx="4952">
                  <c:v>8189.0</c:v>
                </c:pt>
                <c:pt idx="4953">
                  <c:v>8190.0</c:v>
                </c:pt>
                <c:pt idx="4954">
                  <c:v>8202.0</c:v>
                </c:pt>
                <c:pt idx="4955">
                  <c:v>8206.0</c:v>
                </c:pt>
                <c:pt idx="4956">
                  <c:v>8207.0</c:v>
                </c:pt>
                <c:pt idx="4957">
                  <c:v>8209.0</c:v>
                </c:pt>
                <c:pt idx="4958">
                  <c:v>8210.0</c:v>
                </c:pt>
                <c:pt idx="4959">
                  <c:v>8211.0</c:v>
                </c:pt>
                <c:pt idx="4960">
                  <c:v>8214.0</c:v>
                </c:pt>
                <c:pt idx="4961">
                  <c:v>8216.0</c:v>
                </c:pt>
                <c:pt idx="4962">
                  <c:v>8218.0</c:v>
                </c:pt>
                <c:pt idx="4963">
                  <c:v>8220.0</c:v>
                </c:pt>
                <c:pt idx="4964">
                  <c:v>8223.0</c:v>
                </c:pt>
                <c:pt idx="4965">
                  <c:v>8224.0</c:v>
                </c:pt>
                <c:pt idx="4966">
                  <c:v>8225.0</c:v>
                </c:pt>
                <c:pt idx="4967">
                  <c:v>8226.0</c:v>
                </c:pt>
                <c:pt idx="4968">
                  <c:v>8227.0</c:v>
                </c:pt>
                <c:pt idx="4969">
                  <c:v>8228.0</c:v>
                </c:pt>
                <c:pt idx="4970">
                  <c:v>8229.0</c:v>
                </c:pt>
                <c:pt idx="4971">
                  <c:v>8230.0</c:v>
                </c:pt>
                <c:pt idx="4972">
                  <c:v>8231.0</c:v>
                </c:pt>
                <c:pt idx="4973">
                  <c:v>8231.0</c:v>
                </c:pt>
                <c:pt idx="4974">
                  <c:v>8234.0</c:v>
                </c:pt>
                <c:pt idx="4975">
                  <c:v>8235.0</c:v>
                </c:pt>
                <c:pt idx="4976">
                  <c:v>8235.0</c:v>
                </c:pt>
                <c:pt idx="4977">
                  <c:v>8236.0</c:v>
                </c:pt>
                <c:pt idx="4978">
                  <c:v>8237.0</c:v>
                </c:pt>
                <c:pt idx="4979">
                  <c:v>8238.0</c:v>
                </c:pt>
                <c:pt idx="4980">
                  <c:v>8239.0</c:v>
                </c:pt>
                <c:pt idx="4981">
                  <c:v>8240.0</c:v>
                </c:pt>
                <c:pt idx="4982">
                  <c:v>8246.0</c:v>
                </c:pt>
                <c:pt idx="4983">
                  <c:v>8247.0</c:v>
                </c:pt>
                <c:pt idx="4984">
                  <c:v>8247.0</c:v>
                </c:pt>
                <c:pt idx="4985">
                  <c:v>8247.0</c:v>
                </c:pt>
                <c:pt idx="4986">
                  <c:v>8249.0</c:v>
                </c:pt>
                <c:pt idx="4987">
                  <c:v>8249.0</c:v>
                </c:pt>
                <c:pt idx="4988">
                  <c:v>8250.0</c:v>
                </c:pt>
                <c:pt idx="4989">
                  <c:v>8251.0</c:v>
                </c:pt>
                <c:pt idx="4990">
                  <c:v>8252.0</c:v>
                </c:pt>
                <c:pt idx="4991">
                  <c:v>8257.0</c:v>
                </c:pt>
                <c:pt idx="4992">
                  <c:v>8257.0</c:v>
                </c:pt>
                <c:pt idx="4993">
                  <c:v>8258.0</c:v>
                </c:pt>
                <c:pt idx="4994">
                  <c:v>8259.0</c:v>
                </c:pt>
                <c:pt idx="4995">
                  <c:v>8263.0</c:v>
                </c:pt>
                <c:pt idx="4996">
                  <c:v>8264.0</c:v>
                </c:pt>
                <c:pt idx="4997">
                  <c:v>8265.0</c:v>
                </c:pt>
                <c:pt idx="4998">
                  <c:v>8265.0</c:v>
                </c:pt>
                <c:pt idx="4999">
                  <c:v>8266.0</c:v>
                </c:pt>
                <c:pt idx="5000">
                  <c:v>8269.0</c:v>
                </c:pt>
                <c:pt idx="5001">
                  <c:v>8270.0</c:v>
                </c:pt>
                <c:pt idx="5002">
                  <c:v>8271.0</c:v>
                </c:pt>
                <c:pt idx="5003">
                  <c:v>8272.0</c:v>
                </c:pt>
                <c:pt idx="5004">
                  <c:v>8273.0</c:v>
                </c:pt>
                <c:pt idx="5005">
                  <c:v>8274.0</c:v>
                </c:pt>
                <c:pt idx="5006">
                  <c:v>8275.0</c:v>
                </c:pt>
                <c:pt idx="5007">
                  <c:v>8276.0</c:v>
                </c:pt>
                <c:pt idx="5008">
                  <c:v>8277.0</c:v>
                </c:pt>
                <c:pt idx="5009">
                  <c:v>8278.0</c:v>
                </c:pt>
                <c:pt idx="5010">
                  <c:v>8279.0</c:v>
                </c:pt>
                <c:pt idx="5011">
                  <c:v>8280.0</c:v>
                </c:pt>
                <c:pt idx="5012">
                  <c:v>8281.0</c:v>
                </c:pt>
                <c:pt idx="5013">
                  <c:v>8282.0</c:v>
                </c:pt>
                <c:pt idx="5014">
                  <c:v>8284.0</c:v>
                </c:pt>
                <c:pt idx="5015">
                  <c:v>8285.0</c:v>
                </c:pt>
                <c:pt idx="5016">
                  <c:v>8286.0</c:v>
                </c:pt>
                <c:pt idx="5017">
                  <c:v>8288.0</c:v>
                </c:pt>
                <c:pt idx="5018">
                  <c:v>8289.0</c:v>
                </c:pt>
                <c:pt idx="5019">
                  <c:v>8338.0</c:v>
                </c:pt>
                <c:pt idx="5020">
                  <c:v>8339.0</c:v>
                </c:pt>
                <c:pt idx="5021">
                  <c:v>8341.0</c:v>
                </c:pt>
                <c:pt idx="5022">
                  <c:v>8342.0</c:v>
                </c:pt>
                <c:pt idx="5023">
                  <c:v>8344.0</c:v>
                </c:pt>
                <c:pt idx="5024">
                  <c:v>8344.0</c:v>
                </c:pt>
                <c:pt idx="5025">
                  <c:v>8344.0</c:v>
                </c:pt>
                <c:pt idx="5026">
                  <c:v>8345.0</c:v>
                </c:pt>
                <c:pt idx="5027">
                  <c:v>8346.0</c:v>
                </c:pt>
                <c:pt idx="5028">
                  <c:v>8346.0</c:v>
                </c:pt>
                <c:pt idx="5029">
                  <c:v>8346.0</c:v>
                </c:pt>
                <c:pt idx="5030">
                  <c:v>8347.0</c:v>
                </c:pt>
                <c:pt idx="5031">
                  <c:v>8348.0</c:v>
                </c:pt>
                <c:pt idx="5032">
                  <c:v>8348.0</c:v>
                </c:pt>
                <c:pt idx="5033">
                  <c:v>8348.0</c:v>
                </c:pt>
                <c:pt idx="5034">
                  <c:v>8348.0</c:v>
                </c:pt>
                <c:pt idx="5035">
                  <c:v>8348.0</c:v>
                </c:pt>
                <c:pt idx="5036">
                  <c:v>8349.0</c:v>
                </c:pt>
                <c:pt idx="5037">
                  <c:v>8349.0</c:v>
                </c:pt>
                <c:pt idx="5038">
                  <c:v>8349.0</c:v>
                </c:pt>
                <c:pt idx="5039">
                  <c:v>8349.0</c:v>
                </c:pt>
                <c:pt idx="5040">
                  <c:v>8350.0</c:v>
                </c:pt>
                <c:pt idx="5041">
                  <c:v>8351.0</c:v>
                </c:pt>
                <c:pt idx="5042">
                  <c:v>8352.0</c:v>
                </c:pt>
                <c:pt idx="5043">
                  <c:v>8358.0</c:v>
                </c:pt>
                <c:pt idx="5044">
                  <c:v>8359.0</c:v>
                </c:pt>
                <c:pt idx="5045">
                  <c:v>8360.0</c:v>
                </c:pt>
                <c:pt idx="5046">
                  <c:v>8361.0</c:v>
                </c:pt>
                <c:pt idx="5047">
                  <c:v>8363.0</c:v>
                </c:pt>
                <c:pt idx="5048">
                  <c:v>8364.0</c:v>
                </c:pt>
                <c:pt idx="5049">
                  <c:v>8366.0</c:v>
                </c:pt>
                <c:pt idx="5050">
                  <c:v>8368.0</c:v>
                </c:pt>
                <c:pt idx="5051">
                  <c:v>8371.0</c:v>
                </c:pt>
                <c:pt idx="5052">
                  <c:v>8372.0</c:v>
                </c:pt>
                <c:pt idx="5053">
                  <c:v>8375.0</c:v>
                </c:pt>
                <c:pt idx="5054">
                  <c:v>8377.0</c:v>
                </c:pt>
                <c:pt idx="5055">
                  <c:v>8378.0</c:v>
                </c:pt>
                <c:pt idx="5056">
                  <c:v>8379.0</c:v>
                </c:pt>
                <c:pt idx="5057">
                  <c:v>8379.0</c:v>
                </c:pt>
                <c:pt idx="5058">
                  <c:v>8380.0</c:v>
                </c:pt>
                <c:pt idx="5059">
                  <c:v>8382.0</c:v>
                </c:pt>
                <c:pt idx="5060">
                  <c:v>8383.0</c:v>
                </c:pt>
                <c:pt idx="5061">
                  <c:v>8386.0</c:v>
                </c:pt>
                <c:pt idx="5062">
                  <c:v>8387.0</c:v>
                </c:pt>
                <c:pt idx="5063">
                  <c:v>8390.0</c:v>
                </c:pt>
                <c:pt idx="5064">
                  <c:v>8392.0</c:v>
                </c:pt>
                <c:pt idx="5065">
                  <c:v>8393.0</c:v>
                </c:pt>
                <c:pt idx="5066">
                  <c:v>8394.0</c:v>
                </c:pt>
                <c:pt idx="5067">
                  <c:v>8395.0</c:v>
                </c:pt>
                <c:pt idx="5068">
                  <c:v>8396.0</c:v>
                </c:pt>
                <c:pt idx="5069">
                  <c:v>8397.0</c:v>
                </c:pt>
                <c:pt idx="5070">
                  <c:v>8397.0</c:v>
                </c:pt>
                <c:pt idx="5071">
                  <c:v>8398.0</c:v>
                </c:pt>
                <c:pt idx="5072">
                  <c:v>8398.0</c:v>
                </c:pt>
                <c:pt idx="5073">
                  <c:v>8400.0</c:v>
                </c:pt>
                <c:pt idx="5074">
                  <c:v>8401.0</c:v>
                </c:pt>
                <c:pt idx="5075">
                  <c:v>8401.0</c:v>
                </c:pt>
                <c:pt idx="5076">
                  <c:v>8402.0</c:v>
                </c:pt>
                <c:pt idx="5077">
                  <c:v>8403.0</c:v>
                </c:pt>
                <c:pt idx="5078">
                  <c:v>8404.0</c:v>
                </c:pt>
                <c:pt idx="5079">
                  <c:v>8405.0</c:v>
                </c:pt>
                <c:pt idx="5080">
                  <c:v>8406.0</c:v>
                </c:pt>
                <c:pt idx="5081">
                  <c:v>8407.0</c:v>
                </c:pt>
                <c:pt idx="5082">
                  <c:v>8408.0</c:v>
                </c:pt>
                <c:pt idx="5083">
                  <c:v>8409.0</c:v>
                </c:pt>
                <c:pt idx="5084">
                  <c:v>8410.0</c:v>
                </c:pt>
                <c:pt idx="5085">
                  <c:v>8411.0</c:v>
                </c:pt>
                <c:pt idx="5086">
                  <c:v>8412.0</c:v>
                </c:pt>
                <c:pt idx="5087">
                  <c:v>8413.0</c:v>
                </c:pt>
                <c:pt idx="5088">
                  <c:v>8414.0</c:v>
                </c:pt>
                <c:pt idx="5089">
                  <c:v>8415.0</c:v>
                </c:pt>
                <c:pt idx="5090">
                  <c:v>8416.0</c:v>
                </c:pt>
                <c:pt idx="5091">
                  <c:v>8417.0</c:v>
                </c:pt>
                <c:pt idx="5092">
                  <c:v>8417.0</c:v>
                </c:pt>
                <c:pt idx="5093">
                  <c:v>8420.0</c:v>
                </c:pt>
                <c:pt idx="5094">
                  <c:v>8420.0</c:v>
                </c:pt>
                <c:pt idx="5095">
                  <c:v>8421.0</c:v>
                </c:pt>
                <c:pt idx="5096">
                  <c:v>8421.0</c:v>
                </c:pt>
                <c:pt idx="5097">
                  <c:v>8421.0</c:v>
                </c:pt>
                <c:pt idx="5098">
                  <c:v>8421.0</c:v>
                </c:pt>
                <c:pt idx="5099">
                  <c:v>8421.0</c:v>
                </c:pt>
                <c:pt idx="5100">
                  <c:v>8421.0</c:v>
                </c:pt>
                <c:pt idx="5101">
                  <c:v>8421.0</c:v>
                </c:pt>
                <c:pt idx="5102">
                  <c:v>8421.0</c:v>
                </c:pt>
                <c:pt idx="5103">
                  <c:v>8421.0</c:v>
                </c:pt>
                <c:pt idx="5104">
                  <c:v>8421.0</c:v>
                </c:pt>
                <c:pt idx="5105">
                  <c:v>8422.0</c:v>
                </c:pt>
                <c:pt idx="5106">
                  <c:v>8422.0</c:v>
                </c:pt>
                <c:pt idx="5107">
                  <c:v>8422.0</c:v>
                </c:pt>
                <c:pt idx="5108">
                  <c:v>8422.0</c:v>
                </c:pt>
                <c:pt idx="5109">
                  <c:v>8422.0</c:v>
                </c:pt>
                <c:pt idx="5110">
                  <c:v>8423.0</c:v>
                </c:pt>
                <c:pt idx="5111">
                  <c:v>8423.0</c:v>
                </c:pt>
                <c:pt idx="5112">
                  <c:v>8423.0</c:v>
                </c:pt>
                <c:pt idx="5113">
                  <c:v>8423.0</c:v>
                </c:pt>
                <c:pt idx="5114">
                  <c:v>8423.0</c:v>
                </c:pt>
                <c:pt idx="5115">
                  <c:v>8423.0</c:v>
                </c:pt>
                <c:pt idx="5116">
                  <c:v>8423.0</c:v>
                </c:pt>
                <c:pt idx="5117">
                  <c:v>8423.0</c:v>
                </c:pt>
                <c:pt idx="5118">
                  <c:v>8423.0</c:v>
                </c:pt>
                <c:pt idx="5119">
                  <c:v>8423.0</c:v>
                </c:pt>
                <c:pt idx="5120">
                  <c:v>8424.0</c:v>
                </c:pt>
                <c:pt idx="5121">
                  <c:v>8424.0</c:v>
                </c:pt>
                <c:pt idx="5122">
                  <c:v>8424.0</c:v>
                </c:pt>
                <c:pt idx="5123">
                  <c:v>8425.0</c:v>
                </c:pt>
                <c:pt idx="5124">
                  <c:v>8425.0</c:v>
                </c:pt>
                <c:pt idx="5125">
                  <c:v>8425.0</c:v>
                </c:pt>
                <c:pt idx="5126">
                  <c:v>8425.0</c:v>
                </c:pt>
                <c:pt idx="5127">
                  <c:v>8425.0</c:v>
                </c:pt>
                <c:pt idx="5128">
                  <c:v>8426.0</c:v>
                </c:pt>
                <c:pt idx="5129">
                  <c:v>8426.0</c:v>
                </c:pt>
                <c:pt idx="5130">
                  <c:v>8426.0</c:v>
                </c:pt>
                <c:pt idx="5131">
                  <c:v>8426.0</c:v>
                </c:pt>
                <c:pt idx="5132">
                  <c:v>8426.0</c:v>
                </c:pt>
                <c:pt idx="5133">
                  <c:v>8426.0</c:v>
                </c:pt>
                <c:pt idx="5134">
                  <c:v>8426.0</c:v>
                </c:pt>
                <c:pt idx="5135">
                  <c:v>8426.0</c:v>
                </c:pt>
                <c:pt idx="5136">
                  <c:v>8426.0</c:v>
                </c:pt>
                <c:pt idx="5137">
                  <c:v>8426.0</c:v>
                </c:pt>
                <c:pt idx="5138">
                  <c:v>8426.0</c:v>
                </c:pt>
                <c:pt idx="5139">
                  <c:v>8426.0</c:v>
                </c:pt>
                <c:pt idx="5140">
                  <c:v>8427.0</c:v>
                </c:pt>
                <c:pt idx="5141">
                  <c:v>8427.0</c:v>
                </c:pt>
                <c:pt idx="5142">
                  <c:v>8427.0</c:v>
                </c:pt>
                <c:pt idx="5143">
                  <c:v>8427.0</c:v>
                </c:pt>
                <c:pt idx="5144">
                  <c:v>8427.0</c:v>
                </c:pt>
                <c:pt idx="5145">
                  <c:v>8428.0</c:v>
                </c:pt>
                <c:pt idx="5146">
                  <c:v>8428.0</c:v>
                </c:pt>
                <c:pt idx="5147">
                  <c:v>8428.0</c:v>
                </c:pt>
                <c:pt idx="5148">
                  <c:v>8428.0</c:v>
                </c:pt>
                <c:pt idx="5149">
                  <c:v>8428.0</c:v>
                </c:pt>
                <c:pt idx="5150">
                  <c:v>8428.0</c:v>
                </c:pt>
                <c:pt idx="5151">
                  <c:v>8428.0</c:v>
                </c:pt>
                <c:pt idx="5152">
                  <c:v>8428.0</c:v>
                </c:pt>
                <c:pt idx="5153">
                  <c:v>8428.0</c:v>
                </c:pt>
                <c:pt idx="5154">
                  <c:v>8428.0</c:v>
                </c:pt>
                <c:pt idx="5155">
                  <c:v>8428.0</c:v>
                </c:pt>
                <c:pt idx="5156">
                  <c:v>8428.0</c:v>
                </c:pt>
                <c:pt idx="5157">
                  <c:v>8429.0</c:v>
                </c:pt>
                <c:pt idx="5158">
                  <c:v>8429.0</c:v>
                </c:pt>
                <c:pt idx="5159">
                  <c:v>8429.0</c:v>
                </c:pt>
                <c:pt idx="5160">
                  <c:v>8429.0</c:v>
                </c:pt>
                <c:pt idx="5161">
                  <c:v>8429.0</c:v>
                </c:pt>
                <c:pt idx="5162">
                  <c:v>8430.0</c:v>
                </c:pt>
                <c:pt idx="5163">
                  <c:v>8430.0</c:v>
                </c:pt>
                <c:pt idx="5164">
                  <c:v>8430.0</c:v>
                </c:pt>
                <c:pt idx="5165">
                  <c:v>8430.0</c:v>
                </c:pt>
                <c:pt idx="5166">
                  <c:v>8431.0</c:v>
                </c:pt>
                <c:pt idx="5167">
                  <c:v>8431.0</c:v>
                </c:pt>
                <c:pt idx="5168">
                  <c:v>8431.0</c:v>
                </c:pt>
                <c:pt idx="5169">
                  <c:v>8431.0</c:v>
                </c:pt>
                <c:pt idx="5170">
                  <c:v>8432.0</c:v>
                </c:pt>
                <c:pt idx="5171">
                  <c:v>8432.0</c:v>
                </c:pt>
                <c:pt idx="5172">
                  <c:v>8432.0</c:v>
                </c:pt>
                <c:pt idx="5173">
                  <c:v>8433.0</c:v>
                </c:pt>
                <c:pt idx="5174">
                  <c:v>8433.0</c:v>
                </c:pt>
                <c:pt idx="5175">
                  <c:v>8433.0</c:v>
                </c:pt>
                <c:pt idx="5176">
                  <c:v>8433.0</c:v>
                </c:pt>
                <c:pt idx="5177">
                  <c:v>8433.0</c:v>
                </c:pt>
                <c:pt idx="5178">
                  <c:v>8433.0</c:v>
                </c:pt>
                <c:pt idx="5179">
                  <c:v>8433.0</c:v>
                </c:pt>
                <c:pt idx="5180">
                  <c:v>8433.0</c:v>
                </c:pt>
                <c:pt idx="5181">
                  <c:v>8434.0</c:v>
                </c:pt>
                <c:pt idx="5182">
                  <c:v>8434.0</c:v>
                </c:pt>
                <c:pt idx="5183">
                  <c:v>8434.0</c:v>
                </c:pt>
                <c:pt idx="5184">
                  <c:v>8434.0</c:v>
                </c:pt>
                <c:pt idx="5185">
                  <c:v>8435.0</c:v>
                </c:pt>
                <c:pt idx="5186">
                  <c:v>8435.0</c:v>
                </c:pt>
                <c:pt idx="5187">
                  <c:v>8435.0</c:v>
                </c:pt>
                <c:pt idx="5188">
                  <c:v>8435.0</c:v>
                </c:pt>
                <c:pt idx="5189">
                  <c:v>8436.0</c:v>
                </c:pt>
                <c:pt idx="5190">
                  <c:v>8436.0</c:v>
                </c:pt>
                <c:pt idx="5191">
                  <c:v>8436.0</c:v>
                </c:pt>
                <c:pt idx="5192">
                  <c:v>8436.0</c:v>
                </c:pt>
                <c:pt idx="5193">
                  <c:v>8437.0</c:v>
                </c:pt>
                <c:pt idx="5194">
                  <c:v>8437.0</c:v>
                </c:pt>
                <c:pt idx="5195">
                  <c:v>8437.0</c:v>
                </c:pt>
                <c:pt idx="5196">
                  <c:v>8437.0</c:v>
                </c:pt>
                <c:pt idx="5197">
                  <c:v>8438.0</c:v>
                </c:pt>
                <c:pt idx="5198">
                  <c:v>8438.0</c:v>
                </c:pt>
                <c:pt idx="5199">
                  <c:v>8438.0</c:v>
                </c:pt>
                <c:pt idx="5200">
                  <c:v>8438.0</c:v>
                </c:pt>
                <c:pt idx="5201">
                  <c:v>8439.0</c:v>
                </c:pt>
                <c:pt idx="5202">
                  <c:v>8439.0</c:v>
                </c:pt>
                <c:pt idx="5203">
                  <c:v>8439.0</c:v>
                </c:pt>
                <c:pt idx="5204">
                  <c:v>8439.0</c:v>
                </c:pt>
                <c:pt idx="5205">
                  <c:v>8440.0</c:v>
                </c:pt>
                <c:pt idx="5206">
                  <c:v>8440.0</c:v>
                </c:pt>
                <c:pt idx="5207">
                  <c:v>8440.0</c:v>
                </c:pt>
                <c:pt idx="5208">
                  <c:v>8440.0</c:v>
                </c:pt>
                <c:pt idx="5209">
                  <c:v>8441.0</c:v>
                </c:pt>
                <c:pt idx="5210">
                  <c:v>8441.0</c:v>
                </c:pt>
                <c:pt idx="5211">
                  <c:v>8441.0</c:v>
                </c:pt>
                <c:pt idx="5212">
                  <c:v>8441.0</c:v>
                </c:pt>
                <c:pt idx="5213">
                  <c:v>8442.0</c:v>
                </c:pt>
                <c:pt idx="5214">
                  <c:v>8442.0</c:v>
                </c:pt>
                <c:pt idx="5215">
                  <c:v>8442.0</c:v>
                </c:pt>
                <c:pt idx="5216">
                  <c:v>8442.0</c:v>
                </c:pt>
                <c:pt idx="5217">
                  <c:v>8443.0</c:v>
                </c:pt>
                <c:pt idx="5218">
                  <c:v>8443.0</c:v>
                </c:pt>
                <c:pt idx="5219">
                  <c:v>8443.0</c:v>
                </c:pt>
                <c:pt idx="5220">
                  <c:v>8443.0</c:v>
                </c:pt>
                <c:pt idx="5221">
                  <c:v>8443.0</c:v>
                </c:pt>
                <c:pt idx="5222">
                  <c:v>8443.0</c:v>
                </c:pt>
                <c:pt idx="5223">
                  <c:v>8443.0</c:v>
                </c:pt>
                <c:pt idx="5224">
                  <c:v>8443.0</c:v>
                </c:pt>
                <c:pt idx="5225">
                  <c:v>8443.0</c:v>
                </c:pt>
                <c:pt idx="5226">
                  <c:v>8443.0</c:v>
                </c:pt>
                <c:pt idx="5227">
                  <c:v>8443.0</c:v>
                </c:pt>
                <c:pt idx="5228">
                  <c:v>8443.0</c:v>
                </c:pt>
                <c:pt idx="5229">
                  <c:v>8443.0</c:v>
                </c:pt>
                <c:pt idx="5230">
                  <c:v>8443.0</c:v>
                </c:pt>
                <c:pt idx="5231">
                  <c:v>8443.0</c:v>
                </c:pt>
                <c:pt idx="5232">
                  <c:v>8443.0</c:v>
                </c:pt>
                <c:pt idx="5233">
                  <c:v>8445.0</c:v>
                </c:pt>
                <c:pt idx="5234">
                  <c:v>8445.0</c:v>
                </c:pt>
                <c:pt idx="5235">
                  <c:v>8445.0</c:v>
                </c:pt>
                <c:pt idx="5236">
                  <c:v>8445.0</c:v>
                </c:pt>
                <c:pt idx="5237">
                  <c:v>8445.0</c:v>
                </c:pt>
                <c:pt idx="5238">
                  <c:v>8445.0</c:v>
                </c:pt>
                <c:pt idx="5239">
                  <c:v>8445.0</c:v>
                </c:pt>
                <c:pt idx="5240">
                  <c:v>8445.0</c:v>
                </c:pt>
                <c:pt idx="5241">
                  <c:v>8445.0</c:v>
                </c:pt>
                <c:pt idx="5242">
                  <c:v>8445.0</c:v>
                </c:pt>
                <c:pt idx="5243">
                  <c:v>8445.0</c:v>
                </c:pt>
                <c:pt idx="5244">
                  <c:v>8445.0</c:v>
                </c:pt>
                <c:pt idx="5245">
                  <c:v>8445.0</c:v>
                </c:pt>
                <c:pt idx="5246">
                  <c:v>8445.0</c:v>
                </c:pt>
                <c:pt idx="5247">
                  <c:v>8445.0</c:v>
                </c:pt>
                <c:pt idx="5248">
                  <c:v>8447.0</c:v>
                </c:pt>
                <c:pt idx="5249">
                  <c:v>8447.0</c:v>
                </c:pt>
                <c:pt idx="5250">
                  <c:v>8447.0</c:v>
                </c:pt>
                <c:pt idx="5251">
                  <c:v>8448.0</c:v>
                </c:pt>
                <c:pt idx="5252">
                  <c:v>8448.0</c:v>
                </c:pt>
                <c:pt idx="5253">
                  <c:v>8448.0</c:v>
                </c:pt>
                <c:pt idx="5254">
                  <c:v>8448.0</c:v>
                </c:pt>
                <c:pt idx="5255">
                  <c:v>8448.0</c:v>
                </c:pt>
                <c:pt idx="5256">
                  <c:v>8448.0</c:v>
                </c:pt>
                <c:pt idx="5257">
                  <c:v>8448.0</c:v>
                </c:pt>
                <c:pt idx="5258">
                  <c:v>8448.0</c:v>
                </c:pt>
                <c:pt idx="5259">
                  <c:v>8448.0</c:v>
                </c:pt>
                <c:pt idx="5260">
                  <c:v>8448.0</c:v>
                </c:pt>
                <c:pt idx="5261">
                  <c:v>8448.0</c:v>
                </c:pt>
                <c:pt idx="5262">
                  <c:v>8449.0</c:v>
                </c:pt>
                <c:pt idx="5263">
                  <c:v>8451.0</c:v>
                </c:pt>
                <c:pt idx="5264">
                  <c:v>8451.0</c:v>
                </c:pt>
                <c:pt idx="5265">
                  <c:v>8451.0</c:v>
                </c:pt>
                <c:pt idx="5266">
                  <c:v>8451.0</c:v>
                </c:pt>
                <c:pt idx="5267">
                  <c:v>8451.0</c:v>
                </c:pt>
                <c:pt idx="5268">
                  <c:v>8451.0</c:v>
                </c:pt>
                <c:pt idx="5269">
                  <c:v>8451.0</c:v>
                </c:pt>
                <c:pt idx="5270">
                  <c:v>8451.0</c:v>
                </c:pt>
                <c:pt idx="5271">
                  <c:v>8451.0</c:v>
                </c:pt>
                <c:pt idx="5272">
                  <c:v>8451.0</c:v>
                </c:pt>
                <c:pt idx="5273">
                  <c:v>8451.0</c:v>
                </c:pt>
                <c:pt idx="5274">
                  <c:v>8451.0</c:v>
                </c:pt>
                <c:pt idx="5275">
                  <c:v>8451.0</c:v>
                </c:pt>
                <c:pt idx="5276">
                  <c:v>8451.0</c:v>
                </c:pt>
                <c:pt idx="5277">
                  <c:v>8451.0</c:v>
                </c:pt>
                <c:pt idx="5278">
                  <c:v>8451.0</c:v>
                </c:pt>
                <c:pt idx="5279">
                  <c:v>8451.0</c:v>
                </c:pt>
                <c:pt idx="5280">
                  <c:v>8452.0</c:v>
                </c:pt>
                <c:pt idx="5281">
                  <c:v>8454.0</c:v>
                </c:pt>
                <c:pt idx="5282">
                  <c:v>8455.0</c:v>
                </c:pt>
                <c:pt idx="5283">
                  <c:v>8455.0</c:v>
                </c:pt>
                <c:pt idx="5284">
                  <c:v>8456.0</c:v>
                </c:pt>
                <c:pt idx="5285">
                  <c:v>8456.0</c:v>
                </c:pt>
                <c:pt idx="5286">
                  <c:v>8457.0</c:v>
                </c:pt>
                <c:pt idx="5287">
                  <c:v>8458.0</c:v>
                </c:pt>
                <c:pt idx="5288">
                  <c:v>8460.0</c:v>
                </c:pt>
                <c:pt idx="5289">
                  <c:v>8461.0</c:v>
                </c:pt>
                <c:pt idx="5290">
                  <c:v>8462.0</c:v>
                </c:pt>
                <c:pt idx="5291">
                  <c:v>8463.0</c:v>
                </c:pt>
                <c:pt idx="5292">
                  <c:v>8468.0</c:v>
                </c:pt>
                <c:pt idx="5293">
                  <c:v>8469.0</c:v>
                </c:pt>
                <c:pt idx="5294">
                  <c:v>8469.0</c:v>
                </c:pt>
                <c:pt idx="5295">
                  <c:v>8469.0</c:v>
                </c:pt>
                <c:pt idx="5296">
                  <c:v>8469.0</c:v>
                </c:pt>
                <c:pt idx="5297">
                  <c:v>8469.0</c:v>
                </c:pt>
                <c:pt idx="5298">
                  <c:v>8469.0</c:v>
                </c:pt>
                <c:pt idx="5299">
                  <c:v>8469.0</c:v>
                </c:pt>
                <c:pt idx="5300">
                  <c:v>8469.0</c:v>
                </c:pt>
                <c:pt idx="5301">
                  <c:v>8470.0</c:v>
                </c:pt>
                <c:pt idx="5302">
                  <c:v>8474.0</c:v>
                </c:pt>
                <c:pt idx="5303">
                  <c:v>8475.0</c:v>
                </c:pt>
                <c:pt idx="5304">
                  <c:v>8475.0</c:v>
                </c:pt>
                <c:pt idx="5305">
                  <c:v>8475.0</c:v>
                </c:pt>
                <c:pt idx="5306">
                  <c:v>8475.0</c:v>
                </c:pt>
                <c:pt idx="5307">
                  <c:v>8476.0</c:v>
                </c:pt>
                <c:pt idx="5308">
                  <c:v>8478.0</c:v>
                </c:pt>
                <c:pt idx="5309">
                  <c:v>8479.0</c:v>
                </c:pt>
                <c:pt idx="5310">
                  <c:v>8480.0</c:v>
                </c:pt>
                <c:pt idx="5311">
                  <c:v>8481.0</c:v>
                </c:pt>
                <c:pt idx="5312">
                  <c:v>8482.0</c:v>
                </c:pt>
                <c:pt idx="5313">
                  <c:v>8483.0</c:v>
                </c:pt>
                <c:pt idx="5314">
                  <c:v>8484.0</c:v>
                </c:pt>
                <c:pt idx="5315">
                  <c:v>8486.0</c:v>
                </c:pt>
                <c:pt idx="5316">
                  <c:v>8487.0</c:v>
                </c:pt>
                <c:pt idx="5317">
                  <c:v>8488.0</c:v>
                </c:pt>
                <c:pt idx="5318">
                  <c:v>8490.0</c:v>
                </c:pt>
                <c:pt idx="5319">
                  <c:v>8491.0</c:v>
                </c:pt>
                <c:pt idx="5320">
                  <c:v>8492.0</c:v>
                </c:pt>
                <c:pt idx="5321">
                  <c:v>8494.0</c:v>
                </c:pt>
                <c:pt idx="5322">
                  <c:v>8495.0</c:v>
                </c:pt>
                <c:pt idx="5323">
                  <c:v>8496.0</c:v>
                </c:pt>
                <c:pt idx="5324">
                  <c:v>8497.0</c:v>
                </c:pt>
                <c:pt idx="5325">
                  <c:v>8506.0</c:v>
                </c:pt>
                <c:pt idx="5326">
                  <c:v>8506.0</c:v>
                </c:pt>
                <c:pt idx="5327">
                  <c:v>8507.0</c:v>
                </c:pt>
                <c:pt idx="5328">
                  <c:v>8507.0</c:v>
                </c:pt>
                <c:pt idx="5329">
                  <c:v>8512.0</c:v>
                </c:pt>
                <c:pt idx="5330">
                  <c:v>8514.0</c:v>
                </c:pt>
                <c:pt idx="5331">
                  <c:v>8524.0</c:v>
                </c:pt>
                <c:pt idx="5332">
                  <c:v>8525.0</c:v>
                </c:pt>
                <c:pt idx="5333">
                  <c:v>8526.0</c:v>
                </c:pt>
                <c:pt idx="5334">
                  <c:v>8527.0</c:v>
                </c:pt>
                <c:pt idx="5335">
                  <c:v>8532.0</c:v>
                </c:pt>
                <c:pt idx="5336">
                  <c:v>8532.0</c:v>
                </c:pt>
                <c:pt idx="5337">
                  <c:v>8533.0</c:v>
                </c:pt>
                <c:pt idx="5338">
                  <c:v>8534.0</c:v>
                </c:pt>
                <c:pt idx="5339">
                  <c:v>8534.0</c:v>
                </c:pt>
                <c:pt idx="5340">
                  <c:v>8535.0</c:v>
                </c:pt>
                <c:pt idx="5341">
                  <c:v>8535.0</c:v>
                </c:pt>
                <c:pt idx="5342">
                  <c:v>8536.0</c:v>
                </c:pt>
                <c:pt idx="5343">
                  <c:v>8537.0</c:v>
                </c:pt>
                <c:pt idx="5344">
                  <c:v>8538.0</c:v>
                </c:pt>
                <c:pt idx="5345">
                  <c:v>8539.0</c:v>
                </c:pt>
                <c:pt idx="5346">
                  <c:v>8539.0</c:v>
                </c:pt>
                <c:pt idx="5347">
                  <c:v>8540.0</c:v>
                </c:pt>
                <c:pt idx="5348">
                  <c:v>8541.0</c:v>
                </c:pt>
                <c:pt idx="5349">
                  <c:v>8542.0</c:v>
                </c:pt>
                <c:pt idx="5350">
                  <c:v>8542.0</c:v>
                </c:pt>
                <c:pt idx="5351">
                  <c:v>8543.0</c:v>
                </c:pt>
                <c:pt idx="5352">
                  <c:v>8543.0</c:v>
                </c:pt>
                <c:pt idx="5353">
                  <c:v>8543.0</c:v>
                </c:pt>
                <c:pt idx="5354">
                  <c:v>8543.0</c:v>
                </c:pt>
                <c:pt idx="5355">
                  <c:v>8544.0</c:v>
                </c:pt>
                <c:pt idx="5356">
                  <c:v>8545.0</c:v>
                </c:pt>
                <c:pt idx="5357">
                  <c:v>8546.0</c:v>
                </c:pt>
                <c:pt idx="5358">
                  <c:v>8547.0</c:v>
                </c:pt>
                <c:pt idx="5359">
                  <c:v>8552.0</c:v>
                </c:pt>
                <c:pt idx="5360">
                  <c:v>8552.0</c:v>
                </c:pt>
                <c:pt idx="5361">
                  <c:v>8552.0</c:v>
                </c:pt>
                <c:pt idx="5362">
                  <c:v>8552.0</c:v>
                </c:pt>
                <c:pt idx="5363">
                  <c:v>8552.0</c:v>
                </c:pt>
                <c:pt idx="5364">
                  <c:v>8553.0</c:v>
                </c:pt>
                <c:pt idx="5365">
                  <c:v>8553.0</c:v>
                </c:pt>
                <c:pt idx="5366">
                  <c:v>8553.0</c:v>
                </c:pt>
                <c:pt idx="5367">
                  <c:v>8553.0</c:v>
                </c:pt>
                <c:pt idx="5368">
                  <c:v>8553.0</c:v>
                </c:pt>
                <c:pt idx="5369">
                  <c:v>8554.0</c:v>
                </c:pt>
                <c:pt idx="5370">
                  <c:v>8554.0</c:v>
                </c:pt>
                <c:pt idx="5371">
                  <c:v>8554.0</c:v>
                </c:pt>
                <c:pt idx="5372">
                  <c:v>8554.0</c:v>
                </c:pt>
                <c:pt idx="5373">
                  <c:v>8555.0</c:v>
                </c:pt>
                <c:pt idx="5374">
                  <c:v>8555.0</c:v>
                </c:pt>
                <c:pt idx="5375">
                  <c:v>8555.0</c:v>
                </c:pt>
                <c:pt idx="5376">
                  <c:v>8555.0</c:v>
                </c:pt>
                <c:pt idx="5377">
                  <c:v>8556.0</c:v>
                </c:pt>
                <c:pt idx="5378">
                  <c:v>8556.0</c:v>
                </c:pt>
                <c:pt idx="5379">
                  <c:v>8556.0</c:v>
                </c:pt>
                <c:pt idx="5380">
                  <c:v>8556.0</c:v>
                </c:pt>
                <c:pt idx="5381">
                  <c:v>8557.0</c:v>
                </c:pt>
                <c:pt idx="5382">
                  <c:v>8557.0</c:v>
                </c:pt>
                <c:pt idx="5383">
                  <c:v>8557.0</c:v>
                </c:pt>
                <c:pt idx="5384">
                  <c:v>8558.0</c:v>
                </c:pt>
                <c:pt idx="5385">
                  <c:v>8558.0</c:v>
                </c:pt>
                <c:pt idx="5386">
                  <c:v>8558.0</c:v>
                </c:pt>
                <c:pt idx="5387">
                  <c:v>8558.0</c:v>
                </c:pt>
                <c:pt idx="5388">
                  <c:v>8559.0</c:v>
                </c:pt>
                <c:pt idx="5389">
                  <c:v>8559.0</c:v>
                </c:pt>
                <c:pt idx="5390">
                  <c:v>8559.0</c:v>
                </c:pt>
                <c:pt idx="5391">
                  <c:v>8559.0</c:v>
                </c:pt>
                <c:pt idx="5392">
                  <c:v>8560.0</c:v>
                </c:pt>
                <c:pt idx="5393">
                  <c:v>8560.0</c:v>
                </c:pt>
                <c:pt idx="5394">
                  <c:v>8560.0</c:v>
                </c:pt>
                <c:pt idx="5395">
                  <c:v>8560.0</c:v>
                </c:pt>
                <c:pt idx="5396">
                  <c:v>8561.0</c:v>
                </c:pt>
                <c:pt idx="5397">
                  <c:v>8561.0</c:v>
                </c:pt>
                <c:pt idx="5398">
                  <c:v>8561.0</c:v>
                </c:pt>
                <c:pt idx="5399">
                  <c:v>8561.0</c:v>
                </c:pt>
                <c:pt idx="5400">
                  <c:v>8562.0</c:v>
                </c:pt>
                <c:pt idx="5401">
                  <c:v>8562.0</c:v>
                </c:pt>
                <c:pt idx="5402">
                  <c:v>8562.0</c:v>
                </c:pt>
                <c:pt idx="5403">
                  <c:v>8563.0</c:v>
                </c:pt>
                <c:pt idx="5404">
                  <c:v>8563.0</c:v>
                </c:pt>
                <c:pt idx="5405">
                  <c:v>8563.0</c:v>
                </c:pt>
                <c:pt idx="5406">
                  <c:v>8563.0</c:v>
                </c:pt>
                <c:pt idx="5407">
                  <c:v>8564.0</c:v>
                </c:pt>
                <c:pt idx="5408">
                  <c:v>8564.0</c:v>
                </c:pt>
                <c:pt idx="5409">
                  <c:v>8564.0</c:v>
                </c:pt>
                <c:pt idx="5410">
                  <c:v>8565.0</c:v>
                </c:pt>
                <c:pt idx="5411">
                  <c:v>8565.0</c:v>
                </c:pt>
                <c:pt idx="5412">
                  <c:v>8565.0</c:v>
                </c:pt>
                <c:pt idx="5413">
                  <c:v>8566.0</c:v>
                </c:pt>
                <c:pt idx="5414">
                  <c:v>8567.0</c:v>
                </c:pt>
                <c:pt idx="5415">
                  <c:v>8568.0</c:v>
                </c:pt>
                <c:pt idx="5416">
                  <c:v>8569.0</c:v>
                </c:pt>
                <c:pt idx="5417">
                  <c:v>8572.0</c:v>
                </c:pt>
                <c:pt idx="5418">
                  <c:v>8574.0</c:v>
                </c:pt>
                <c:pt idx="5419">
                  <c:v>8576.0</c:v>
                </c:pt>
                <c:pt idx="5420">
                  <c:v>8577.0</c:v>
                </c:pt>
                <c:pt idx="5421">
                  <c:v>8577.0</c:v>
                </c:pt>
                <c:pt idx="5422">
                  <c:v>8579.0</c:v>
                </c:pt>
                <c:pt idx="5423">
                  <c:v>8580.0</c:v>
                </c:pt>
                <c:pt idx="5424">
                  <c:v>8580.0</c:v>
                </c:pt>
                <c:pt idx="5425">
                  <c:v>8580.0</c:v>
                </c:pt>
                <c:pt idx="5426">
                  <c:v>8581.0</c:v>
                </c:pt>
                <c:pt idx="5427">
                  <c:v>8582.0</c:v>
                </c:pt>
                <c:pt idx="5428">
                  <c:v>8586.0</c:v>
                </c:pt>
                <c:pt idx="5429">
                  <c:v>8587.0</c:v>
                </c:pt>
                <c:pt idx="5430">
                  <c:v>8587.0</c:v>
                </c:pt>
                <c:pt idx="5431">
                  <c:v>8588.0</c:v>
                </c:pt>
                <c:pt idx="5432">
                  <c:v>8588.0</c:v>
                </c:pt>
                <c:pt idx="5433">
                  <c:v>8588.0</c:v>
                </c:pt>
                <c:pt idx="5434">
                  <c:v>8588.0</c:v>
                </c:pt>
                <c:pt idx="5435">
                  <c:v>8589.0</c:v>
                </c:pt>
                <c:pt idx="5436">
                  <c:v>8590.0</c:v>
                </c:pt>
                <c:pt idx="5437">
                  <c:v>8591.0</c:v>
                </c:pt>
                <c:pt idx="5438">
                  <c:v>8592.0</c:v>
                </c:pt>
                <c:pt idx="5439">
                  <c:v>8592.0</c:v>
                </c:pt>
                <c:pt idx="5440">
                  <c:v>8592.0</c:v>
                </c:pt>
                <c:pt idx="5441">
                  <c:v>8592.0</c:v>
                </c:pt>
                <c:pt idx="5442">
                  <c:v>8592.0</c:v>
                </c:pt>
                <c:pt idx="5443">
                  <c:v>8592.0</c:v>
                </c:pt>
                <c:pt idx="5444">
                  <c:v>8592.0</c:v>
                </c:pt>
                <c:pt idx="5445">
                  <c:v>8593.0</c:v>
                </c:pt>
                <c:pt idx="5446">
                  <c:v>8594.0</c:v>
                </c:pt>
                <c:pt idx="5447">
                  <c:v>8595.0</c:v>
                </c:pt>
                <c:pt idx="5448">
                  <c:v>8595.0</c:v>
                </c:pt>
                <c:pt idx="5449">
                  <c:v>8595.0</c:v>
                </c:pt>
                <c:pt idx="5450">
                  <c:v>8596.0</c:v>
                </c:pt>
                <c:pt idx="5451">
                  <c:v>8617.0</c:v>
                </c:pt>
                <c:pt idx="5452">
                  <c:v>8617.0</c:v>
                </c:pt>
                <c:pt idx="5453">
                  <c:v>8617.0</c:v>
                </c:pt>
                <c:pt idx="5454">
                  <c:v>8617.0</c:v>
                </c:pt>
                <c:pt idx="5455">
                  <c:v>8617.0</c:v>
                </c:pt>
                <c:pt idx="5456">
                  <c:v>8617.0</c:v>
                </c:pt>
                <c:pt idx="5457">
                  <c:v>8762.0</c:v>
                </c:pt>
                <c:pt idx="5458">
                  <c:v>8762.0</c:v>
                </c:pt>
                <c:pt idx="5459">
                  <c:v>8762.0</c:v>
                </c:pt>
                <c:pt idx="5460">
                  <c:v>8762.0</c:v>
                </c:pt>
                <c:pt idx="5461">
                  <c:v>8762.0</c:v>
                </c:pt>
                <c:pt idx="5462">
                  <c:v>8763.0</c:v>
                </c:pt>
                <c:pt idx="5463">
                  <c:v>8764.0</c:v>
                </c:pt>
                <c:pt idx="5464">
                  <c:v>8764.0</c:v>
                </c:pt>
                <c:pt idx="5465">
                  <c:v>8764.0</c:v>
                </c:pt>
                <c:pt idx="5466">
                  <c:v>8767.0</c:v>
                </c:pt>
                <c:pt idx="5467">
                  <c:v>8767.0</c:v>
                </c:pt>
                <c:pt idx="5468">
                  <c:v>8767.0</c:v>
                </c:pt>
                <c:pt idx="5469">
                  <c:v>8767.0</c:v>
                </c:pt>
                <c:pt idx="5470">
                  <c:v>8768.0</c:v>
                </c:pt>
                <c:pt idx="5471">
                  <c:v>8768.0</c:v>
                </c:pt>
                <c:pt idx="5472">
                  <c:v>8840.0</c:v>
                </c:pt>
                <c:pt idx="5473">
                  <c:v>8859.0</c:v>
                </c:pt>
                <c:pt idx="5474">
                  <c:v>8860.0</c:v>
                </c:pt>
                <c:pt idx="5475">
                  <c:v>8861.0</c:v>
                </c:pt>
                <c:pt idx="5476">
                  <c:v>8862.0</c:v>
                </c:pt>
                <c:pt idx="5477">
                  <c:v>8862.0</c:v>
                </c:pt>
                <c:pt idx="5478">
                  <c:v>8863.0</c:v>
                </c:pt>
                <c:pt idx="5479">
                  <c:v>8863.0</c:v>
                </c:pt>
                <c:pt idx="5480">
                  <c:v>8866.0</c:v>
                </c:pt>
                <c:pt idx="5481">
                  <c:v>8867.0</c:v>
                </c:pt>
                <c:pt idx="5482">
                  <c:v>8868.0</c:v>
                </c:pt>
                <c:pt idx="5483">
                  <c:v>8870.0</c:v>
                </c:pt>
                <c:pt idx="5484">
                  <c:v>8871.0</c:v>
                </c:pt>
                <c:pt idx="5485">
                  <c:v>8872.0</c:v>
                </c:pt>
                <c:pt idx="5486">
                  <c:v>8873.0</c:v>
                </c:pt>
                <c:pt idx="5487">
                  <c:v>8874.0</c:v>
                </c:pt>
                <c:pt idx="5488">
                  <c:v>8877.0</c:v>
                </c:pt>
                <c:pt idx="5489">
                  <c:v>8878.0</c:v>
                </c:pt>
                <c:pt idx="5490">
                  <c:v>8880.0</c:v>
                </c:pt>
                <c:pt idx="5491">
                  <c:v>8882.0</c:v>
                </c:pt>
                <c:pt idx="5492">
                  <c:v>8883.0</c:v>
                </c:pt>
                <c:pt idx="5493">
                  <c:v>8884.0</c:v>
                </c:pt>
                <c:pt idx="5494">
                  <c:v>8886.0</c:v>
                </c:pt>
                <c:pt idx="5495">
                  <c:v>8886.0</c:v>
                </c:pt>
                <c:pt idx="5496">
                  <c:v>8886.0</c:v>
                </c:pt>
                <c:pt idx="5497">
                  <c:v>8887.0</c:v>
                </c:pt>
                <c:pt idx="5498">
                  <c:v>8888.0</c:v>
                </c:pt>
                <c:pt idx="5499">
                  <c:v>8889.0</c:v>
                </c:pt>
                <c:pt idx="5500">
                  <c:v>8890.0</c:v>
                </c:pt>
                <c:pt idx="5501">
                  <c:v>8891.0</c:v>
                </c:pt>
                <c:pt idx="5502">
                  <c:v>8892.0</c:v>
                </c:pt>
                <c:pt idx="5503">
                  <c:v>8892.0</c:v>
                </c:pt>
                <c:pt idx="5504">
                  <c:v>8892.0</c:v>
                </c:pt>
                <c:pt idx="5505">
                  <c:v>8892.0</c:v>
                </c:pt>
                <c:pt idx="5506">
                  <c:v>8892.0</c:v>
                </c:pt>
                <c:pt idx="5507">
                  <c:v>8892.0</c:v>
                </c:pt>
                <c:pt idx="5508">
                  <c:v>8892.0</c:v>
                </c:pt>
                <c:pt idx="5509">
                  <c:v>8892.0</c:v>
                </c:pt>
                <c:pt idx="5510">
                  <c:v>8893.0</c:v>
                </c:pt>
                <c:pt idx="5511">
                  <c:v>8893.0</c:v>
                </c:pt>
                <c:pt idx="5512">
                  <c:v>8893.0</c:v>
                </c:pt>
                <c:pt idx="5513">
                  <c:v>8893.0</c:v>
                </c:pt>
                <c:pt idx="5514">
                  <c:v>8893.0</c:v>
                </c:pt>
                <c:pt idx="5515">
                  <c:v>8893.0</c:v>
                </c:pt>
                <c:pt idx="5516">
                  <c:v>8893.0</c:v>
                </c:pt>
                <c:pt idx="5517">
                  <c:v>8893.0</c:v>
                </c:pt>
                <c:pt idx="5518">
                  <c:v>8894.0</c:v>
                </c:pt>
                <c:pt idx="5519">
                  <c:v>8894.0</c:v>
                </c:pt>
                <c:pt idx="5520">
                  <c:v>8894.0</c:v>
                </c:pt>
                <c:pt idx="5521">
                  <c:v>8894.0</c:v>
                </c:pt>
                <c:pt idx="5522">
                  <c:v>8894.0</c:v>
                </c:pt>
                <c:pt idx="5523">
                  <c:v>8894.0</c:v>
                </c:pt>
                <c:pt idx="5524">
                  <c:v>8894.0</c:v>
                </c:pt>
                <c:pt idx="5525">
                  <c:v>8894.0</c:v>
                </c:pt>
                <c:pt idx="5526">
                  <c:v>8895.0</c:v>
                </c:pt>
                <c:pt idx="5527">
                  <c:v>8895.0</c:v>
                </c:pt>
                <c:pt idx="5528">
                  <c:v>8895.0</c:v>
                </c:pt>
                <c:pt idx="5529">
                  <c:v>8895.0</c:v>
                </c:pt>
                <c:pt idx="5530">
                  <c:v>8895.0</c:v>
                </c:pt>
                <c:pt idx="5531">
                  <c:v>8895.0</c:v>
                </c:pt>
                <c:pt idx="5532">
                  <c:v>8895.0</c:v>
                </c:pt>
                <c:pt idx="5533">
                  <c:v>8896.0</c:v>
                </c:pt>
                <c:pt idx="5534">
                  <c:v>8897.0</c:v>
                </c:pt>
                <c:pt idx="5535">
                  <c:v>8898.0</c:v>
                </c:pt>
                <c:pt idx="5536">
                  <c:v>8899.0</c:v>
                </c:pt>
                <c:pt idx="5537">
                  <c:v>8900.0</c:v>
                </c:pt>
                <c:pt idx="5538">
                  <c:v>8901.0</c:v>
                </c:pt>
                <c:pt idx="5539">
                  <c:v>8902.0</c:v>
                </c:pt>
                <c:pt idx="5540">
                  <c:v>8903.0</c:v>
                </c:pt>
                <c:pt idx="5541">
                  <c:v>8905.0</c:v>
                </c:pt>
                <c:pt idx="5542">
                  <c:v>8906.0</c:v>
                </c:pt>
                <c:pt idx="5543">
                  <c:v>8908.0</c:v>
                </c:pt>
                <c:pt idx="5544">
                  <c:v>8908.0</c:v>
                </c:pt>
                <c:pt idx="5545">
                  <c:v>8909.0</c:v>
                </c:pt>
                <c:pt idx="5546">
                  <c:v>8909.0</c:v>
                </c:pt>
                <c:pt idx="5547">
                  <c:v>8909.0</c:v>
                </c:pt>
                <c:pt idx="5548">
                  <c:v>8909.0</c:v>
                </c:pt>
                <c:pt idx="5549">
                  <c:v>8910.0</c:v>
                </c:pt>
                <c:pt idx="5550">
                  <c:v>8911.0</c:v>
                </c:pt>
                <c:pt idx="5551">
                  <c:v>8912.0</c:v>
                </c:pt>
                <c:pt idx="5552">
                  <c:v>8913.0</c:v>
                </c:pt>
                <c:pt idx="5553">
                  <c:v>8914.0</c:v>
                </c:pt>
                <c:pt idx="5554">
                  <c:v>8914.0</c:v>
                </c:pt>
                <c:pt idx="5555">
                  <c:v>8915.0</c:v>
                </c:pt>
                <c:pt idx="5556">
                  <c:v>8916.0</c:v>
                </c:pt>
                <c:pt idx="5557">
                  <c:v>8917.0</c:v>
                </c:pt>
                <c:pt idx="5558">
                  <c:v>8918.0</c:v>
                </c:pt>
                <c:pt idx="5559">
                  <c:v>8919.0</c:v>
                </c:pt>
                <c:pt idx="5560">
                  <c:v>8920.0</c:v>
                </c:pt>
                <c:pt idx="5561">
                  <c:v>8921.0</c:v>
                </c:pt>
                <c:pt idx="5562">
                  <c:v>8922.0</c:v>
                </c:pt>
                <c:pt idx="5563">
                  <c:v>8923.0</c:v>
                </c:pt>
                <c:pt idx="5564">
                  <c:v>8924.0</c:v>
                </c:pt>
                <c:pt idx="5565">
                  <c:v>8925.0</c:v>
                </c:pt>
                <c:pt idx="5566">
                  <c:v>8930.0</c:v>
                </c:pt>
                <c:pt idx="5567">
                  <c:v>8955.0</c:v>
                </c:pt>
                <c:pt idx="5568">
                  <c:v>8956.0</c:v>
                </c:pt>
                <c:pt idx="5569">
                  <c:v>8957.0</c:v>
                </c:pt>
                <c:pt idx="5570">
                  <c:v>8957.0</c:v>
                </c:pt>
                <c:pt idx="5571">
                  <c:v>8959.0</c:v>
                </c:pt>
                <c:pt idx="5572">
                  <c:v>8960.0</c:v>
                </c:pt>
                <c:pt idx="5573">
                  <c:v>8961.0</c:v>
                </c:pt>
                <c:pt idx="5574">
                  <c:v>8962.0</c:v>
                </c:pt>
                <c:pt idx="5575">
                  <c:v>8963.0</c:v>
                </c:pt>
                <c:pt idx="5576">
                  <c:v>8966.0</c:v>
                </c:pt>
                <c:pt idx="5577">
                  <c:v>8970.0</c:v>
                </c:pt>
                <c:pt idx="5578">
                  <c:v>8971.0</c:v>
                </c:pt>
                <c:pt idx="5579">
                  <c:v>8971.0</c:v>
                </c:pt>
                <c:pt idx="5580">
                  <c:v>8971.0</c:v>
                </c:pt>
                <c:pt idx="5581">
                  <c:v>9000.0</c:v>
                </c:pt>
                <c:pt idx="5582">
                  <c:v>9069.0</c:v>
                </c:pt>
                <c:pt idx="5583">
                  <c:v>9070.0</c:v>
                </c:pt>
                <c:pt idx="5584">
                  <c:v>9071.0</c:v>
                </c:pt>
                <c:pt idx="5585">
                  <c:v>9072.0</c:v>
                </c:pt>
                <c:pt idx="5586">
                  <c:v>9073.0</c:v>
                </c:pt>
                <c:pt idx="5587">
                  <c:v>9074.0</c:v>
                </c:pt>
                <c:pt idx="5588">
                  <c:v>9075.0</c:v>
                </c:pt>
                <c:pt idx="5589">
                  <c:v>9076.0</c:v>
                </c:pt>
                <c:pt idx="5590">
                  <c:v>9081.0</c:v>
                </c:pt>
                <c:pt idx="5591">
                  <c:v>9082.0</c:v>
                </c:pt>
                <c:pt idx="5592">
                  <c:v>9083.0</c:v>
                </c:pt>
                <c:pt idx="5593">
                  <c:v>9084.0</c:v>
                </c:pt>
                <c:pt idx="5594">
                  <c:v>9085.0</c:v>
                </c:pt>
                <c:pt idx="5595">
                  <c:v>9086.0</c:v>
                </c:pt>
                <c:pt idx="5596">
                  <c:v>9087.0</c:v>
                </c:pt>
                <c:pt idx="5597">
                  <c:v>9089.0</c:v>
                </c:pt>
                <c:pt idx="5598">
                  <c:v>9090.0</c:v>
                </c:pt>
                <c:pt idx="5599">
                  <c:v>9091.0</c:v>
                </c:pt>
                <c:pt idx="5600">
                  <c:v>9092.0</c:v>
                </c:pt>
                <c:pt idx="5601">
                  <c:v>9093.0</c:v>
                </c:pt>
                <c:pt idx="5602">
                  <c:v>9094.0</c:v>
                </c:pt>
                <c:pt idx="5603">
                  <c:v>9095.0</c:v>
                </c:pt>
                <c:pt idx="5604">
                  <c:v>9096.0</c:v>
                </c:pt>
                <c:pt idx="5605">
                  <c:v>9098.0</c:v>
                </c:pt>
                <c:pt idx="5606">
                  <c:v>9100.0</c:v>
                </c:pt>
                <c:pt idx="5607">
                  <c:v>9101.0</c:v>
                </c:pt>
                <c:pt idx="5608">
                  <c:v>9137.0</c:v>
                </c:pt>
                <c:pt idx="5609">
                  <c:v>9137.0</c:v>
                </c:pt>
                <c:pt idx="5610">
                  <c:v>9137.0</c:v>
                </c:pt>
                <c:pt idx="5611">
                  <c:v>9137.0</c:v>
                </c:pt>
                <c:pt idx="5612">
                  <c:v>9138.0</c:v>
                </c:pt>
                <c:pt idx="5613">
                  <c:v>9138.0</c:v>
                </c:pt>
                <c:pt idx="5614">
                  <c:v>9145.0</c:v>
                </c:pt>
                <c:pt idx="5615">
                  <c:v>9153.0</c:v>
                </c:pt>
                <c:pt idx="5616">
                  <c:v>9154.0</c:v>
                </c:pt>
                <c:pt idx="5617">
                  <c:v>9155.0</c:v>
                </c:pt>
                <c:pt idx="5618">
                  <c:v>9158.0</c:v>
                </c:pt>
                <c:pt idx="5619">
                  <c:v>9179.0</c:v>
                </c:pt>
                <c:pt idx="5620">
                  <c:v>9179.0</c:v>
                </c:pt>
                <c:pt idx="5621">
                  <c:v>9179.0</c:v>
                </c:pt>
                <c:pt idx="5622">
                  <c:v>9179.0</c:v>
                </c:pt>
                <c:pt idx="5623">
                  <c:v>9179.0</c:v>
                </c:pt>
                <c:pt idx="5624">
                  <c:v>9181.0</c:v>
                </c:pt>
                <c:pt idx="5625">
                  <c:v>9182.0</c:v>
                </c:pt>
                <c:pt idx="5626">
                  <c:v>9183.0</c:v>
                </c:pt>
                <c:pt idx="5627">
                  <c:v>9184.0</c:v>
                </c:pt>
                <c:pt idx="5628">
                  <c:v>9186.0</c:v>
                </c:pt>
                <c:pt idx="5629">
                  <c:v>9186.0</c:v>
                </c:pt>
                <c:pt idx="5630">
                  <c:v>9188.0</c:v>
                </c:pt>
                <c:pt idx="5631">
                  <c:v>9189.0</c:v>
                </c:pt>
                <c:pt idx="5632">
                  <c:v>9190.0</c:v>
                </c:pt>
                <c:pt idx="5633">
                  <c:v>9193.0</c:v>
                </c:pt>
                <c:pt idx="5634">
                  <c:v>9197.0</c:v>
                </c:pt>
                <c:pt idx="5635">
                  <c:v>9201.0</c:v>
                </c:pt>
                <c:pt idx="5636">
                  <c:v>9203.0</c:v>
                </c:pt>
                <c:pt idx="5637">
                  <c:v>9204.0</c:v>
                </c:pt>
                <c:pt idx="5638">
                  <c:v>9205.0</c:v>
                </c:pt>
                <c:pt idx="5639">
                  <c:v>9207.0</c:v>
                </c:pt>
                <c:pt idx="5640">
                  <c:v>9208.0</c:v>
                </c:pt>
                <c:pt idx="5641">
                  <c:v>9209.0</c:v>
                </c:pt>
                <c:pt idx="5642">
                  <c:v>9210.0</c:v>
                </c:pt>
                <c:pt idx="5643">
                  <c:v>9211.0</c:v>
                </c:pt>
                <c:pt idx="5644">
                  <c:v>9213.0</c:v>
                </c:pt>
                <c:pt idx="5645">
                  <c:v>9215.0</c:v>
                </c:pt>
                <c:pt idx="5646">
                  <c:v>9216.0</c:v>
                </c:pt>
                <c:pt idx="5647">
                  <c:v>9217.0</c:v>
                </c:pt>
                <c:pt idx="5648">
                  <c:v>9218.0</c:v>
                </c:pt>
                <c:pt idx="5649">
                  <c:v>9220.0</c:v>
                </c:pt>
                <c:pt idx="5650">
                  <c:v>9222.0</c:v>
                </c:pt>
                <c:pt idx="5651">
                  <c:v>9223.0</c:v>
                </c:pt>
                <c:pt idx="5652">
                  <c:v>9224.0</c:v>
                </c:pt>
                <c:pt idx="5653">
                  <c:v>9225.0</c:v>
                </c:pt>
                <c:pt idx="5654">
                  <c:v>9226.0</c:v>
                </c:pt>
                <c:pt idx="5655">
                  <c:v>9227.0</c:v>
                </c:pt>
                <c:pt idx="5656">
                  <c:v>9228.0</c:v>
                </c:pt>
                <c:pt idx="5657">
                  <c:v>9229.0</c:v>
                </c:pt>
                <c:pt idx="5658">
                  <c:v>9230.0</c:v>
                </c:pt>
                <c:pt idx="5659">
                  <c:v>9231.0</c:v>
                </c:pt>
                <c:pt idx="5660">
                  <c:v>9233.0</c:v>
                </c:pt>
                <c:pt idx="5661">
                  <c:v>9234.0</c:v>
                </c:pt>
                <c:pt idx="5662">
                  <c:v>9235.0</c:v>
                </c:pt>
                <c:pt idx="5663">
                  <c:v>9236.0</c:v>
                </c:pt>
                <c:pt idx="5664">
                  <c:v>9237.0</c:v>
                </c:pt>
                <c:pt idx="5665">
                  <c:v>9237.0</c:v>
                </c:pt>
                <c:pt idx="5666">
                  <c:v>9238.0</c:v>
                </c:pt>
                <c:pt idx="5667">
                  <c:v>9238.0</c:v>
                </c:pt>
                <c:pt idx="5668">
                  <c:v>9239.0</c:v>
                </c:pt>
                <c:pt idx="5669">
                  <c:v>9239.0</c:v>
                </c:pt>
                <c:pt idx="5670">
                  <c:v>9240.0</c:v>
                </c:pt>
                <c:pt idx="5671">
                  <c:v>9240.0</c:v>
                </c:pt>
                <c:pt idx="5672">
                  <c:v>9241.0</c:v>
                </c:pt>
                <c:pt idx="5673">
                  <c:v>9242.0</c:v>
                </c:pt>
                <c:pt idx="5674">
                  <c:v>9243.0</c:v>
                </c:pt>
                <c:pt idx="5675">
                  <c:v>9245.0</c:v>
                </c:pt>
                <c:pt idx="5676">
                  <c:v>9246.0</c:v>
                </c:pt>
                <c:pt idx="5677">
                  <c:v>9247.0</c:v>
                </c:pt>
                <c:pt idx="5678">
                  <c:v>9248.0</c:v>
                </c:pt>
                <c:pt idx="5679">
                  <c:v>9249.0</c:v>
                </c:pt>
                <c:pt idx="5680">
                  <c:v>9250.0</c:v>
                </c:pt>
                <c:pt idx="5681">
                  <c:v>9251.0</c:v>
                </c:pt>
                <c:pt idx="5682">
                  <c:v>9252.0</c:v>
                </c:pt>
                <c:pt idx="5683">
                  <c:v>9253.0</c:v>
                </c:pt>
                <c:pt idx="5684">
                  <c:v>9253.0</c:v>
                </c:pt>
                <c:pt idx="5685">
                  <c:v>9254.0</c:v>
                </c:pt>
                <c:pt idx="5686">
                  <c:v>9255.0</c:v>
                </c:pt>
                <c:pt idx="5687">
                  <c:v>9257.0</c:v>
                </c:pt>
                <c:pt idx="5688">
                  <c:v>9257.0</c:v>
                </c:pt>
                <c:pt idx="5689">
                  <c:v>9258.0</c:v>
                </c:pt>
                <c:pt idx="5690">
                  <c:v>9258.0</c:v>
                </c:pt>
                <c:pt idx="5691">
                  <c:v>9261.0</c:v>
                </c:pt>
                <c:pt idx="5692">
                  <c:v>9262.0</c:v>
                </c:pt>
                <c:pt idx="5693">
                  <c:v>9263.0</c:v>
                </c:pt>
                <c:pt idx="5694">
                  <c:v>9266.0</c:v>
                </c:pt>
                <c:pt idx="5695">
                  <c:v>9270.0</c:v>
                </c:pt>
                <c:pt idx="5696">
                  <c:v>9270.0</c:v>
                </c:pt>
                <c:pt idx="5697">
                  <c:v>9270.0</c:v>
                </c:pt>
                <c:pt idx="5698">
                  <c:v>9270.0</c:v>
                </c:pt>
                <c:pt idx="5699">
                  <c:v>9272.0</c:v>
                </c:pt>
                <c:pt idx="5700">
                  <c:v>9272.0</c:v>
                </c:pt>
                <c:pt idx="5701">
                  <c:v>9272.0</c:v>
                </c:pt>
                <c:pt idx="5702">
                  <c:v>9274.0</c:v>
                </c:pt>
                <c:pt idx="5703">
                  <c:v>9274.0</c:v>
                </c:pt>
                <c:pt idx="5704">
                  <c:v>9274.0</c:v>
                </c:pt>
                <c:pt idx="5705">
                  <c:v>9276.0</c:v>
                </c:pt>
                <c:pt idx="5706">
                  <c:v>9276.0</c:v>
                </c:pt>
                <c:pt idx="5707">
                  <c:v>9276.0</c:v>
                </c:pt>
                <c:pt idx="5708">
                  <c:v>9280.0</c:v>
                </c:pt>
                <c:pt idx="5709">
                  <c:v>9281.0</c:v>
                </c:pt>
                <c:pt idx="5710">
                  <c:v>9283.0</c:v>
                </c:pt>
                <c:pt idx="5711">
                  <c:v>9285.0</c:v>
                </c:pt>
                <c:pt idx="5712">
                  <c:v>9287.0</c:v>
                </c:pt>
                <c:pt idx="5713">
                  <c:v>9289.0</c:v>
                </c:pt>
                <c:pt idx="5714">
                  <c:v>9291.0</c:v>
                </c:pt>
                <c:pt idx="5715">
                  <c:v>9309.0</c:v>
                </c:pt>
                <c:pt idx="5716">
                  <c:v>9310.0</c:v>
                </c:pt>
                <c:pt idx="5717">
                  <c:v>9316.0</c:v>
                </c:pt>
                <c:pt idx="5718">
                  <c:v>9323.0</c:v>
                </c:pt>
                <c:pt idx="5719">
                  <c:v>9325.0</c:v>
                </c:pt>
                <c:pt idx="5720">
                  <c:v>9325.0</c:v>
                </c:pt>
                <c:pt idx="5721">
                  <c:v>9329.0</c:v>
                </c:pt>
                <c:pt idx="5722">
                  <c:v>9330.0</c:v>
                </c:pt>
                <c:pt idx="5723">
                  <c:v>9331.0</c:v>
                </c:pt>
                <c:pt idx="5724">
                  <c:v>9332.0</c:v>
                </c:pt>
                <c:pt idx="5725">
                  <c:v>9333.0</c:v>
                </c:pt>
                <c:pt idx="5726">
                  <c:v>9335.0</c:v>
                </c:pt>
                <c:pt idx="5727">
                  <c:v>9335.0</c:v>
                </c:pt>
                <c:pt idx="5728">
                  <c:v>9336.0</c:v>
                </c:pt>
                <c:pt idx="5729">
                  <c:v>9337.0</c:v>
                </c:pt>
                <c:pt idx="5730">
                  <c:v>9337.0</c:v>
                </c:pt>
                <c:pt idx="5731">
                  <c:v>9337.0</c:v>
                </c:pt>
                <c:pt idx="5732">
                  <c:v>9337.0</c:v>
                </c:pt>
                <c:pt idx="5733">
                  <c:v>9338.0</c:v>
                </c:pt>
                <c:pt idx="5734">
                  <c:v>9339.0</c:v>
                </c:pt>
                <c:pt idx="5735">
                  <c:v>9339.0</c:v>
                </c:pt>
                <c:pt idx="5736">
                  <c:v>9339.0</c:v>
                </c:pt>
                <c:pt idx="5737">
                  <c:v>9339.0</c:v>
                </c:pt>
                <c:pt idx="5738">
                  <c:v>9340.0</c:v>
                </c:pt>
                <c:pt idx="5739">
                  <c:v>9340.0</c:v>
                </c:pt>
                <c:pt idx="5740">
                  <c:v>9341.0</c:v>
                </c:pt>
                <c:pt idx="5741">
                  <c:v>9342.0</c:v>
                </c:pt>
                <c:pt idx="5742">
                  <c:v>9343.0</c:v>
                </c:pt>
                <c:pt idx="5743">
                  <c:v>9343.0</c:v>
                </c:pt>
                <c:pt idx="5744">
                  <c:v>9344.0</c:v>
                </c:pt>
                <c:pt idx="5745">
                  <c:v>9345.0</c:v>
                </c:pt>
                <c:pt idx="5746">
                  <c:v>9346.0</c:v>
                </c:pt>
                <c:pt idx="5747">
                  <c:v>9348.0</c:v>
                </c:pt>
                <c:pt idx="5748">
                  <c:v>9349.0</c:v>
                </c:pt>
                <c:pt idx="5749">
                  <c:v>9350.0</c:v>
                </c:pt>
                <c:pt idx="5750">
                  <c:v>9351.0</c:v>
                </c:pt>
                <c:pt idx="5751">
                  <c:v>9352.0</c:v>
                </c:pt>
                <c:pt idx="5752">
                  <c:v>9353.0</c:v>
                </c:pt>
                <c:pt idx="5753">
                  <c:v>9353.0</c:v>
                </c:pt>
                <c:pt idx="5754">
                  <c:v>9354.0</c:v>
                </c:pt>
                <c:pt idx="5755">
                  <c:v>9355.0</c:v>
                </c:pt>
                <c:pt idx="5756">
                  <c:v>9356.0</c:v>
                </c:pt>
                <c:pt idx="5757">
                  <c:v>9357.0</c:v>
                </c:pt>
                <c:pt idx="5758">
                  <c:v>9358.0</c:v>
                </c:pt>
                <c:pt idx="5759">
                  <c:v>9359.0</c:v>
                </c:pt>
                <c:pt idx="5760">
                  <c:v>9360.0</c:v>
                </c:pt>
                <c:pt idx="5761">
                  <c:v>9360.0</c:v>
                </c:pt>
                <c:pt idx="5762">
                  <c:v>9360.0</c:v>
                </c:pt>
                <c:pt idx="5763">
                  <c:v>9361.0</c:v>
                </c:pt>
                <c:pt idx="5764">
                  <c:v>9361.0</c:v>
                </c:pt>
                <c:pt idx="5765">
                  <c:v>9362.0</c:v>
                </c:pt>
                <c:pt idx="5766">
                  <c:v>9362.0</c:v>
                </c:pt>
                <c:pt idx="5767">
                  <c:v>9365.0</c:v>
                </c:pt>
                <c:pt idx="5768">
                  <c:v>9366.0</c:v>
                </c:pt>
                <c:pt idx="5769">
                  <c:v>9367.0</c:v>
                </c:pt>
                <c:pt idx="5770">
                  <c:v>9368.0</c:v>
                </c:pt>
                <c:pt idx="5771">
                  <c:v>9369.0</c:v>
                </c:pt>
                <c:pt idx="5772">
                  <c:v>9371.0</c:v>
                </c:pt>
                <c:pt idx="5773">
                  <c:v>9371.0</c:v>
                </c:pt>
                <c:pt idx="5774">
                  <c:v>9373.0</c:v>
                </c:pt>
                <c:pt idx="5775">
                  <c:v>9373.0</c:v>
                </c:pt>
                <c:pt idx="5776">
                  <c:v>9375.0</c:v>
                </c:pt>
                <c:pt idx="5777">
                  <c:v>9375.0</c:v>
                </c:pt>
                <c:pt idx="5778">
                  <c:v>9375.0</c:v>
                </c:pt>
                <c:pt idx="5779">
                  <c:v>9377.0</c:v>
                </c:pt>
                <c:pt idx="5780">
                  <c:v>9378.0</c:v>
                </c:pt>
                <c:pt idx="5781">
                  <c:v>9378.0</c:v>
                </c:pt>
                <c:pt idx="5782">
                  <c:v>9379.0</c:v>
                </c:pt>
                <c:pt idx="5783">
                  <c:v>9379.0</c:v>
                </c:pt>
                <c:pt idx="5784">
                  <c:v>9381.0</c:v>
                </c:pt>
                <c:pt idx="5785">
                  <c:v>9381.0</c:v>
                </c:pt>
                <c:pt idx="5786">
                  <c:v>9383.0</c:v>
                </c:pt>
                <c:pt idx="5787">
                  <c:v>9383.0</c:v>
                </c:pt>
                <c:pt idx="5788">
                  <c:v>9385.0</c:v>
                </c:pt>
                <c:pt idx="5789">
                  <c:v>9386.0</c:v>
                </c:pt>
                <c:pt idx="5790">
                  <c:v>9387.0</c:v>
                </c:pt>
                <c:pt idx="5791">
                  <c:v>9388.0</c:v>
                </c:pt>
                <c:pt idx="5792">
                  <c:v>9389.0</c:v>
                </c:pt>
                <c:pt idx="5793">
                  <c:v>9390.0</c:v>
                </c:pt>
                <c:pt idx="5794">
                  <c:v>9391.0</c:v>
                </c:pt>
                <c:pt idx="5795">
                  <c:v>9400.0</c:v>
                </c:pt>
                <c:pt idx="5796">
                  <c:v>9401.0</c:v>
                </c:pt>
                <c:pt idx="5797">
                  <c:v>9401.0</c:v>
                </c:pt>
                <c:pt idx="5798">
                  <c:v>9401.0</c:v>
                </c:pt>
                <c:pt idx="5799">
                  <c:v>9402.0</c:v>
                </c:pt>
                <c:pt idx="5800">
                  <c:v>9405.0</c:v>
                </c:pt>
                <c:pt idx="5801">
                  <c:v>9406.0</c:v>
                </c:pt>
                <c:pt idx="5802">
                  <c:v>9407.0</c:v>
                </c:pt>
                <c:pt idx="5803">
                  <c:v>9410.0</c:v>
                </c:pt>
                <c:pt idx="5804">
                  <c:v>9411.0</c:v>
                </c:pt>
                <c:pt idx="5805">
                  <c:v>9412.0</c:v>
                </c:pt>
                <c:pt idx="5806">
                  <c:v>9418.0</c:v>
                </c:pt>
                <c:pt idx="5807">
                  <c:v>9418.0</c:v>
                </c:pt>
                <c:pt idx="5808">
                  <c:v>9420.0</c:v>
                </c:pt>
                <c:pt idx="5809">
                  <c:v>9420.0</c:v>
                </c:pt>
                <c:pt idx="5810">
                  <c:v>9420.0</c:v>
                </c:pt>
                <c:pt idx="5811">
                  <c:v>9420.0</c:v>
                </c:pt>
                <c:pt idx="5812">
                  <c:v>9420.0</c:v>
                </c:pt>
                <c:pt idx="5813">
                  <c:v>9420.0</c:v>
                </c:pt>
                <c:pt idx="5814">
                  <c:v>9420.0</c:v>
                </c:pt>
                <c:pt idx="5815">
                  <c:v>9420.0</c:v>
                </c:pt>
                <c:pt idx="5816">
                  <c:v>9420.0</c:v>
                </c:pt>
                <c:pt idx="5817">
                  <c:v>9420.0</c:v>
                </c:pt>
                <c:pt idx="5818">
                  <c:v>9420.0</c:v>
                </c:pt>
                <c:pt idx="5819">
                  <c:v>9420.0</c:v>
                </c:pt>
                <c:pt idx="5820">
                  <c:v>9420.0</c:v>
                </c:pt>
                <c:pt idx="5821">
                  <c:v>9420.0</c:v>
                </c:pt>
                <c:pt idx="5822">
                  <c:v>9420.0</c:v>
                </c:pt>
                <c:pt idx="5823">
                  <c:v>9420.0</c:v>
                </c:pt>
                <c:pt idx="5824">
                  <c:v>9420.0</c:v>
                </c:pt>
                <c:pt idx="5825">
                  <c:v>9420.0</c:v>
                </c:pt>
                <c:pt idx="5826">
                  <c:v>9420.0</c:v>
                </c:pt>
                <c:pt idx="5827">
                  <c:v>9420.0</c:v>
                </c:pt>
                <c:pt idx="5828">
                  <c:v>9420.0</c:v>
                </c:pt>
                <c:pt idx="5829">
                  <c:v>9420.0</c:v>
                </c:pt>
                <c:pt idx="5830">
                  <c:v>9420.0</c:v>
                </c:pt>
                <c:pt idx="5831">
                  <c:v>9420.0</c:v>
                </c:pt>
                <c:pt idx="5832">
                  <c:v>9420.0</c:v>
                </c:pt>
                <c:pt idx="5833">
                  <c:v>9421.0</c:v>
                </c:pt>
                <c:pt idx="5834">
                  <c:v>9421.0</c:v>
                </c:pt>
                <c:pt idx="5835">
                  <c:v>9421.0</c:v>
                </c:pt>
                <c:pt idx="5836">
                  <c:v>9421.0</c:v>
                </c:pt>
                <c:pt idx="5837">
                  <c:v>9421.0</c:v>
                </c:pt>
                <c:pt idx="5838">
                  <c:v>9421.0</c:v>
                </c:pt>
                <c:pt idx="5839">
                  <c:v>9421.0</c:v>
                </c:pt>
                <c:pt idx="5840">
                  <c:v>9421.0</c:v>
                </c:pt>
                <c:pt idx="5841">
                  <c:v>9421.0</c:v>
                </c:pt>
                <c:pt idx="5842">
                  <c:v>9421.0</c:v>
                </c:pt>
                <c:pt idx="5843">
                  <c:v>9422.0</c:v>
                </c:pt>
                <c:pt idx="5844">
                  <c:v>9422.0</c:v>
                </c:pt>
                <c:pt idx="5845">
                  <c:v>9422.0</c:v>
                </c:pt>
                <c:pt idx="5846">
                  <c:v>9422.0</c:v>
                </c:pt>
                <c:pt idx="5847">
                  <c:v>9422.0</c:v>
                </c:pt>
                <c:pt idx="5848">
                  <c:v>9422.0</c:v>
                </c:pt>
                <c:pt idx="5849">
                  <c:v>9422.0</c:v>
                </c:pt>
                <c:pt idx="5850">
                  <c:v>9423.0</c:v>
                </c:pt>
                <c:pt idx="5851">
                  <c:v>9423.0</c:v>
                </c:pt>
                <c:pt idx="5852">
                  <c:v>9424.0</c:v>
                </c:pt>
                <c:pt idx="5853">
                  <c:v>9424.0</c:v>
                </c:pt>
                <c:pt idx="5854">
                  <c:v>9425.0</c:v>
                </c:pt>
                <c:pt idx="5855">
                  <c:v>9425.0</c:v>
                </c:pt>
                <c:pt idx="5856">
                  <c:v>9426.0</c:v>
                </c:pt>
                <c:pt idx="5857">
                  <c:v>9426.0</c:v>
                </c:pt>
                <c:pt idx="5858">
                  <c:v>9427.0</c:v>
                </c:pt>
                <c:pt idx="5859">
                  <c:v>9427.0</c:v>
                </c:pt>
                <c:pt idx="5860">
                  <c:v>9428.0</c:v>
                </c:pt>
                <c:pt idx="5861">
                  <c:v>9428.0</c:v>
                </c:pt>
                <c:pt idx="5862">
                  <c:v>9429.0</c:v>
                </c:pt>
                <c:pt idx="5863">
                  <c:v>9430.0</c:v>
                </c:pt>
                <c:pt idx="5864">
                  <c:v>9431.0</c:v>
                </c:pt>
                <c:pt idx="5865">
                  <c:v>9438.0</c:v>
                </c:pt>
                <c:pt idx="5866">
                  <c:v>9441.0</c:v>
                </c:pt>
                <c:pt idx="5867">
                  <c:v>9448.0</c:v>
                </c:pt>
                <c:pt idx="5868">
                  <c:v>9449.0</c:v>
                </c:pt>
                <c:pt idx="5869">
                  <c:v>9449.0</c:v>
                </c:pt>
                <c:pt idx="5870">
                  <c:v>9450.0</c:v>
                </c:pt>
                <c:pt idx="5871">
                  <c:v>9451.0</c:v>
                </c:pt>
                <c:pt idx="5872">
                  <c:v>9453.0</c:v>
                </c:pt>
                <c:pt idx="5873">
                  <c:v>9457.0</c:v>
                </c:pt>
                <c:pt idx="5874">
                  <c:v>9458.0</c:v>
                </c:pt>
                <c:pt idx="5875">
                  <c:v>9459.0</c:v>
                </c:pt>
                <c:pt idx="5876">
                  <c:v>9460.0</c:v>
                </c:pt>
                <c:pt idx="5877">
                  <c:v>9464.0</c:v>
                </c:pt>
                <c:pt idx="5878">
                  <c:v>9465.0</c:v>
                </c:pt>
                <c:pt idx="5879">
                  <c:v>9466.0</c:v>
                </c:pt>
                <c:pt idx="5880">
                  <c:v>9471.0</c:v>
                </c:pt>
                <c:pt idx="5881">
                  <c:v>9472.0</c:v>
                </c:pt>
                <c:pt idx="5882">
                  <c:v>9473.0</c:v>
                </c:pt>
                <c:pt idx="5883">
                  <c:v>9476.0</c:v>
                </c:pt>
                <c:pt idx="5884">
                  <c:v>9478.0</c:v>
                </c:pt>
                <c:pt idx="5885">
                  <c:v>9478.0</c:v>
                </c:pt>
                <c:pt idx="5886">
                  <c:v>9478.0</c:v>
                </c:pt>
                <c:pt idx="5887">
                  <c:v>9478.0</c:v>
                </c:pt>
                <c:pt idx="5888">
                  <c:v>9479.0</c:v>
                </c:pt>
                <c:pt idx="5889">
                  <c:v>9480.0</c:v>
                </c:pt>
                <c:pt idx="5890">
                  <c:v>9518.0</c:v>
                </c:pt>
                <c:pt idx="5891">
                  <c:v>9521.0</c:v>
                </c:pt>
                <c:pt idx="5892">
                  <c:v>9522.0</c:v>
                </c:pt>
                <c:pt idx="5893">
                  <c:v>9523.0</c:v>
                </c:pt>
                <c:pt idx="5894">
                  <c:v>9524.0</c:v>
                </c:pt>
                <c:pt idx="5895">
                  <c:v>9525.0</c:v>
                </c:pt>
                <c:pt idx="5896">
                  <c:v>9526.0</c:v>
                </c:pt>
                <c:pt idx="5897">
                  <c:v>9527.0</c:v>
                </c:pt>
                <c:pt idx="5898">
                  <c:v>9528.0</c:v>
                </c:pt>
                <c:pt idx="5899">
                  <c:v>9529.0</c:v>
                </c:pt>
                <c:pt idx="5900">
                  <c:v>9530.0</c:v>
                </c:pt>
                <c:pt idx="5901">
                  <c:v>9550.0</c:v>
                </c:pt>
                <c:pt idx="5902">
                  <c:v>9551.0</c:v>
                </c:pt>
                <c:pt idx="5903">
                  <c:v>9556.0</c:v>
                </c:pt>
                <c:pt idx="5904">
                  <c:v>9560.0</c:v>
                </c:pt>
                <c:pt idx="5905">
                  <c:v>9562.0</c:v>
                </c:pt>
                <c:pt idx="5906">
                  <c:v>9563.0</c:v>
                </c:pt>
                <c:pt idx="5907">
                  <c:v>9564.0</c:v>
                </c:pt>
                <c:pt idx="5908">
                  <c:v>9565.0</c:v>
                </c:pt>
                <c:pt idx="5909">
                  <c:v>9567.0</c:v>
                </c:pt>
                <c:pt idx="5910">
                  <c:v>9568.0</c:v>
                </c:pt>
                <c:pt idx="5911">
                  <c:v>9570.0</c:v>
                </c:pt>
                <c:pt idx="5912">
                  <c:v>9571.0</c:v>
                </c:pt>
                <c:pt idx="5913">
                  <c:v>9574.0</c:v>
                </c:pt>
                <c:pt idx="5914">
                  <c:v>9575.0</c:v>
                </c:pt>
                <c:pt idx="5915">
                  <c:v>9578.0</c:v>
                </c:pt>
                <c:pt idx="5916">
                  <c:v>9579.0</c:v>
                </c:pt>
                <c:pt idx="5917">
                  <c:v>9580.0</c:v>
                </c:pt>
                <c:pt idx="5918">
                  <c:v>9581.0</c:v>
                </c:pt>
                <c:pt idx="5919">
                  <c:v>9583.0</c:v>
                </c:pt>
                <c:pt idx="5920">
                  <c:v>9584.0</c:v>
                </c:pt>
                <c:pt idx="5921">
                  <c:v>9587.0</c:v>
                </c:pt>
                <c:pt idx="5922">
                  <c:v>9588.0</c:v>
                </c:pt>
                <c:pt idx="5923">
                  <c:v>9589.0</c:v>
                </c:pt>
                <c:pt idx="5924">
                  <c:v>9590.0</c:v>
                </c:pt>
                <c:pt idx="5925">
                  <c:v>9591.0</c:v>
                </c:pt>
                <c:pt idx="5926">
                  <c:v>9592.0</c:v>
                </c:pt>
                <c:pt idx="5927">
                  <c:v>9593.0</c:v>
                </c:pt>
                <c:pt idx="5928">
                  <c:v>9594.0</c:v>
                </c:pt>
                <c:pt idx="5929">
                  <c:v>9595.0</c:v>
                </c:pt>
                <c:pt idx="5930">
                  <c:v>9596.0</c:v>
                </c:pt>
                <c:pt idx="5931">
                  <c:v>9597.0</c:v>
                </c:pt>
                <c:pt idx="5932">
                  <c:v>9598.0</c:v>
                </c:pt>
                <c:pt idx="5933">
                  <c:v>9599.0</c:v>
                </c:pt>
                <c:pt idx="5934">
                  <c:v>9600.0</c:v>
                </c:pt>
                <c:pt idx="5935">
                  <c:v>9601.0</c:v>
                </c:pt>
                <c:pt idx="5936">
                  <c:v>9602.0</c:v>
                </c:pt>
                <c:pt idx="5937">
                  <c:v>9603.0</c:v>
                </c:pt>
                <c:pt idx="5938">
                  <c:v>9604.0</c:v>
                </c:pt>
                <c:pt idx="5939">
                  <c:v>9605.0</c:v>
                </c:pt>
                <c:pt idx="5940">
                  <c:v>9606.0</c:v>
                </c:pt>
                <c:pt idx="5941">
                  <c:v>9606.0</c:v>
                </c:pt>
                <c:pt idx="5942">
                  <c:v>9607.0</c:v>
                </c:pt>
                <c:pt idx="5943">
                  <c:v>9607.0</c:v>
                </c:pt>
                <c:pt idx="5944">
                  <c:v>9608.0</c:v>
                </c:pt>
                <c:pt idx="5945">
                  <c:v>9608.0</c:v>
                </c:pt>
                <c:pt idx="5946">
                  <c:v>9609.0</c:v>
                </c:pt>
                <c:pt idx="5947">
                  <c:v>9609.0</c:v>
                </c:pt>
                <c:pt idx="5948">
                  <c:v>9610.0</c:v>
                </c:pt>
                <c:pt idx="5949">
                  <c:v>9612.0</c:v>
                </c:pt>
                <c:pt idx="5950">
                  <c:v>9613.0</c:v>
                </c:pt>
                <c:pt idx="5951">
                  <c:v>9615.0</c:v>
                </c:pt>
                <c:pt idx="5952">
                  <c:v>9616.0</c:v>
                </c:pt>
                <c:pt idx="5953">
                  <c:v>9617.0</c:v>
                </c:pt>
                <c:pt idx="5954">
                  <c:v>9618.0</c:v>
                </c:pt>
                <c:pt idx="5955">
                  <c:v>9619.0</c:v>
                </c:pt>
                <c:pt idx="5956">
                  <c:v>9620.0</c:v>
                </c:pt>
                <c:pt idx="5957">
                  <c:v>9622.0</c:v>
                </c:pt>
                <c:pt idx="5958">
                  <c:v>9623.0</c:v>
                </c:pt>
                <c:pt idx="5959">
                  <c:v>9624.0</c:v>
                </c:pt>
                <c:pt idx="5960">
                  <c:v>9625.0</c:v>
                </c:pt>
                <c:pt idx="5961">
                  <c:v>9626.0</c:v>
                </c:pt>
                <c:pt idx="5962">
                  <c:v>9627.0</c:v>
                </c:pt>
                <c:pt idx="5963">
                  <c:v>9628.0</c:v>
                </c:pt>
                <c:pt idx="5964">
                  <c:v>9629.0</c:v>
                </c:pt>
                <c:pt idx="5965">
                  <c:v>9630.0</c:v>
                </c:pt>
                <c:pt idx="5966">
                  <c:v>9632.0</c:v>
                </c:pt>
                <c:pt idx="5967">
                  <c:v>9633.0</c:v>
                </c:pt>
                <c:pt idx="5968">
                  <c:v>9635.0</c:v>
                </c:pt>
                <c:pt idx="5969">
                  <c:v>9636.0</c:v>
                </c:pt>
                <c:pt idx="5970">
                  <c:v>9637.0</c:v>
                </c:pt>
                <c:pt idx="5971">
                  <c:v>9638.0</c:v>
                </c:pt>
                <c:pt idx="5972">
                  <c:v>9639.0</c:v>
                </c:pt>
                <c:pt idx="5973">
                  <c:v>9640.0</c:v>
                </c:pt>
                <c:pt idx="5974">
                  <c:v>9642.0</c:v>
                </c:pt>
                <c:pt idx="5975">
                  <c:v>9643.0</c:v>
                </c:pt>
                <c:pt idx="5976">
                  <c:v>9644.0</c:v>
                </c:pt>
                <c:pt idx="5977">
                  <c:v>9645.0</c:v>
                </c:pt>
                <c:pt idx="5978">
                  <c:v>9646.0</c:v>
                </c:pt>
                <c:pt idx="5979">
                  <c:v>9647.0</c:v>
                </c:pt>
                <c:pt idx="5980">
                  <c:v>9648.0</c:v>
                </c:pt>
                <c:pt idx="5981">
                  <c:v>9648.0</c:v>
                </c:pt>
                <c:pt idx="5982">
                  <c:v>9648.0</c:v>
                </c:pt>
                <c:pt idx="5983">
                  <c:v>9648.0</c:v>
                </c:pt>
                <c:pt idx="5984">
                  <c:v>9648.0</c:v>
                </c:pt>
                <c:pt idx="5985">
                  <c:v>9648.0</c:v>
                </c:pt>
                <c:pt idx="5986">
                  <c:v>9649.0</c:v>
                </c:pt>
                <c:pt idx="5987">
                  <c:v>9649.0</c:v>
                </c:pt>
                <c:pt idx="5988">
                  <c:v>9649.0</c:v>
                </c:pt>
                <c:pt idx="5989">
                  <c:v>9649.0</c:v>
                </c:pt>
                <c:pt idx="5990">
                  <c:v>9649.0</c:v>
                </c:pt>
                <c:pt idx="5991">
                  <c:v>9649.0</c:v>
                </c:pt>
                <c:pt idx="5992">
                  <c:v>9649.0</c:v>
                </c:pt>
                <c:pt idx="5993">
                  <c:v>9649.0</c:v>
                </c:pt>
                <c:pt idx="5994">
                  <c:v>9649.0</c:v>
                </c:pt>
                <c:pt idx="5995">
                  <c:v>9649.0</c:v>
                </c:pt>
                <c:pt idx="5996">
                  <c:v>9649.0</c:v>
                </c:pt>
                <c:pt idx="5997">
                  <c:v>9649.0</c:v>
                </c:pt>
                <c:pt idx="5998">
                  <c:v>9650.0</c:v>
                </c:pt>
                <c:pt idx="5999">
                  <c:v>9651.0</c:v>
                </c:pt>
                <c:pt idx="6000">
                  <c:v>9652.0</c:v>
                </c:pt>
                <c:pt idx="6001">
                  <c:v>9653.0</c:v>
                </c:pt>
                <c:pt idx="6002">
                  <c:v>9654.0</c:v>
                </c:pt>
                <c:pt idx="6003">
                  <c:v>9655.0</c:v>
                </c:pt>
                <c:pt idx="6004">
                  <c:v>9656.0</c:v>
                </c:pt>
                <c:pt idx="6005">
                  <c:v>9657.0</c:v>
                </c:pt>
                <c:pt idx="6006">
                  <c:v>9658.0</c:v>
                </c:pt>
                <c:pt idx="6007">
                  <c:v>9659.0</c:v>
                </c:pt>
                <c:pt idx="6008">
                  <c:v>9660.0</c:v>
                </c:pt>
                <c:pt idx="6009">
                  <c:v>9660.0</c:v>
                </c:pt>
                <c:pt idx="6010">
                  <c:v>9661.0</c:v>
                </c:pt>
                <c:pt idx="6011">
                  <c:v>9662.0</c:v>
                </c:pt>
                <c:pt idx="6012">
                  <c:v>9663.0</c:v>
                </c:pt>
                <c:pt idx="6013">
                  <c:v>9664.0</c:v>
                </c:pt>
                <c:pt idx="6014">
                  <c:v>9665.0</c:v>
                </c:pt>
                <c:pt idx="6015">
                  <c:v>9666.0</c:v>
                </c:pt>
                <c:pt idx="6016">
                  <c:v>9667.0</c:v>
                </c:pt>
                <c:pt idx="6017">
                  <c:v>9668.0</c:v>
                </c:pt>
                <c:pt idx="6018">
                  <c:v>9669.0</c:v>
                </c:pt>
                <c:pt idx="6019">
                  <c:v>9670.0</c:v>
                </c:pt>
                <c:pt idx="6020">
                  <c:v>9671.0</c:v>
                </c:pt>
                <c:pt idx="6021">
                  <c:v>9672.0</c:v>
                </c:pt>
                <c:pt idx="6022">
                  <c:v>9673.0</c:v>
                </c:pt>
                <c:pt idx="6023">
                  <c:v>9674.0</c:v>
                </c:pt>
                <c:pt idx="6024">
                  <c:v>9675.0</c:v>
                </c:pt>
                <c:pt idx="6025">
                  <c:v>9676.0</c:v>
                </c:pt>
                <c:pt idx="6026">
                  <c:v>9677.0</c:v>
                </c:pt>
                <c:pt idx="6027">
                  <c:v>9678.0</c:v>
                </c:pt>
                <c:pt idx="6028">
                  <c:v>9679.0</c:v>
                </c:pt>
                <c:pt idx="6029">
                  <c:v>9681.0</c:v>
                </c:pt>
                <c:pt idx="6030">
                  <c:v>9682.0</c:v>
                </c:pt>
                <c:pt idx="6031">
                  <c:v>9683.0</c:v>
                </c:pt>
                <c:pt idx="6032">
                  <c:v>9684.0</c:v>
                </c:pt>
                <c:pt idx="6033">
                  <c:v>9685.0</c:v>
                </c:pt>
                <c:pt idx="6034">
                  <c:v>9686.0</c:v>
                </c:pt>
                <c:pt idx="6035">
                  <c:v>9687.0</c:v>
                </c:pt>
                <c:pt idx="6036">
                  <c:v>9689.0</c:v>
                </c:pt>
                <c:pt idx="6037">
                  <c:v>9690.0</c:v>
                </c:pt>
                <c:pt idx="6038">
                  <c:v>9691.0</c:v>
                </c:pt>
                <c:pt idx="6039">
                  <c:v>9692.0</c:v>
                </c:pt>
                <c:pt idx="6040">
                  <c:v>9693.0</c:v>
                </c:pt>
                <c:pt idx="6041">
                  <c:v>9696.0</c:v>
                </c:pt>
                <c:pt idx="6042">
                  <c:v>9697.0</c:v>
                </c:pt>
                <c:pt idx="6043">
                  <c:v>9701.0</c:v>
                </c:pt>
                <c:pt idx="6044">
                  <c:v>9704.0</c:v>
                </c:pt>
                <c:pt idx="6045">
                  <c:v>9705.0</c:v>
                </c:pt>
                <c:pt idx="6046">
                  <c:v>9710.0</c:v>
                </c:pt>
                <c:pt idx="6047">
                  <c:v>9712.0</c:v>
                </c:pt>
                <c:pt idx="6048">
                  <c:v>9714.0</c:v>
                </c:pt>
                <c:pt idx="6049">
                  <c:v>9715.0</c:v>
                </c:pt>
                <c:pt idx="6050">
                  <c:v>9715.0</c:v>
                </c:pt>
                <c:pt idx="6051">
                  <c:v>9716.0</c:v>
                </c:pt>
                <c:pt idx="6052">
                  <c:v>9716.0</c:v>
                </c:pt>
                <c:pt idx="6053">
                  <c:v>9717.0</c:v>
                </c:pt>
                <c:pt idx="6054">
                  <c:v>9719.0</c:v>
                </c:pt>
                <c:pt idx="6055">
                  <c:v>9719.0</c:v>
                </c:pt>
                <c:pt idx="6056">
                  <c:v>9720.0</c:v>
                </c:pt>
                <c:pt idx="6057">
                  <c:v>9721.0</c:v>
                </c:pt>
                <c:pt idx="6058">
                  <c:v>9722.0</c:v>
                </c:pt>
                <c:pt idx="6059">
                  <c:v>9723.0</c:v>
                </c:pt>
                <c:pt idx="6060">
                  <c:v>9724.0</c:v>
                </c:pt>
                <c:pt idx="6061">
                  <c:v>9724.0</c:v>
                </c:pt>
                <c:pt idx="6062">
                  <c:v>9726.0</c:v>
                </c:pt>
                <c:pt idx="6063">
                  <c:v>9727.0</c:v>
                </c:pt>
                <c:pt idx="6064">
                  <c:v>9728.0</c:v>
                </c:pt>
                <c:pt idx="6065">
                  <c:v>9729.0</c:v>
                </c:pt>
                <c:pt idx="6066">
                  <c:v>9730.0</c:v>
                </c:pt>
                <c:pt idx="6067">
                  <c:v>9731.0</c:v>
                </c:pt>
                <c:pt idx="6068">
                  <c:v>9732.0</c:v>
                </c:pt>
                <c:pt idx="6069">
                  <c:v>9734.0</c:v>
                </c:pt>
                <c:pt idx="6070">
                  <c:v>9736.0</c:v>
                </c:pt>
                <c:pt idx="6071">
                  <c:v>9738.0</c:v>
                </c:pt>
                <c:pt idx="6072">
                  <c:v>9740.0</c:v>
                </c:pt>
                <c:pt idx="6073">
                  <c:v>9741.0</c:v>
                </c:pt>
                <c:pt idx="6074">
                  <c:v>9742.0</c:v>
                </c:pt>
                <c:pt idx="6075">
                  <c:v>9743.0</c:v>
                </c:pt>
                <c:pt idx="6076">
                  <c:v>9744.0</c:v>
                </c:pt>
                <c:pt idx="6077">
                  <c:v>9745.0</c:v>
                </c:pt>
                <c:pt idx="6078">
                  <c:v>9746.0</c:v>
                </c:pt>
                <c:pt idx="6079">
                  <c:v>9747.0</c:v>
                </c:pt>
                <c:pt idx="6080">
                  <c:v>9748.0</c:v>
                </c:pt>
                <c:pt idx="6081">
                  <c:v>9749.0</c:v>
                </c:pt>
                <c:pt idx="6082">
                  <c:v>9750.0</c:v>
                </c:pt>
                <c:pt idx="6083">
                  <c:v>9751.0</c:v>
                </c:pt>
                <c:pt idx="6084">
                  <c:v>9752.0</c:v>
                </c:pt>
                <c:pt idx="6085">
                  <c:v>9753.0</c:v>
                </c:pt>
                <c:pt idx="6086">
                  <c:v>9754.0</c:v>
                </c:pt>
                <c:pt idx="6087">
                  <c:v>9755.0</c:v>
                </c:pt>
                <c:pt idx="6088">
                  <c:v>9756.0</c:v>
                </c:pt>
                <c:pt idx="6089">
                  <c:v>9757.0</c:v>
                </c:pt>
                <c:pt idx="6090">
                  <c:v>9758.0</c:v>
                </c:pt>
                <c:pt idx="6091">
                  <c:v>9759.0</c:v>
                </c:pt>
                <c:pt idx="6092">
                  <c:v>9760.0</c:v>
                </c:pt>
                <c:pt idx="6093">
                  <c:v>9761.0</c:v>
                </c:pt>
                <c:pt idx="6094">
                  <c:v>9762.0</c:v>
                </c:pt>
                <c:pt idx="6095">
                  <c:v>9763.0</c:v>
                </c:pt>
                <c:pt idx="6096">
                  <c:v>9764.0</c:v>
                </c:pt>
                <c:pt idx="6097">
                  <c:v>9764.0</c:v>
                </c:pt>
                <c:pt idx="6098">
                  <c:v>9765.0</c:v>
                </c:pt>
                <c:pt idx="6099">
                  <c:v>9766.0</c:v>
                </c:pt>
                <c:pt idx="6100">
                  <c:v>9767.0</c:v>
                </c:pt>
                <c:pt idx="6101">
                  <c:v>9771.0</c:v>
                </c:pt>
                <c:pt idx="6102">
                  <c:v>9771.0</c:v>
                </c:pt>
                <c:pt idx="6103">
                  <c:v>9772.0</c:v>
                </c:pt>
                <c:pt idx="6104">
                  <c:v>9772.0</c:v>
                </c:pt>
                <c:pt idx="6105">
                  <c:v>9774.0</c:v>
                </c:pt>
                <c:pt idx="6106">
                  <c:v>9774.0</c:v>
                </c:pt>
                <c:pt idx="6107">
                  <c:v>9776.0</c:v>
                </c:pt>
                <c:pt idx="6108">
                  <c:v>9776.0</c:v>
                </c:pt>
                <c:pt idx="6109">
                  <c:v>9778.0</c:v>
                </c:pt>
                <c:pt idx="6110">
                  <c:v>9778.0</c:v>
                </c:pt>
                <c:pt idx="6111">
                  <c:v>9779.0</c:v>
                </c:pt>
                <c:pt idx="6112">
                  <c:v>9780.0</c:v>
                </c:pt>
                <c:pt idx="6113">
                  <c:v>9786.0</c:v>
                </c:pt>
                <c:pt idx="6114">
                  <c:v>9788.0</c:v>
                </c:pt>
                <c:pt idx="6115">
                  <c:v>9789.0</c:v>
                </c:pt>
                <c:pt idx="6116">
                  <c:v>9791.0</c:v>
                </c:pt>
                <c:pt idx="6117">
                  <c:v>9792.0</c:v>
                </c:pt>
                <c:pt idx="6118">
                  <c:v>9793.0</c:v>
                </c:pt>
                <c:pt idx="6119">
                  <c:v>9794.0</c:v>
                </c:pt>
                <c:pt idx="6120">
                  <c:v>9796.0</c:v>
                </c:pt>
                <c:pt idx="6121">
                  <c:v>9798.0</c:v>
                </c:pt>
                <c:pt idx="6122">
                  <c:v>9800.0</c:v>
                </c:pt>
                <c:pt idx="6123">
                  <c:v>9802.0</c:v>
                </c:pt>
                <c:pt idx="6124">
                  <c:v>9803.0</c:v>
                </c:pt>
                <c:pt idx="6125">
                  <c:v>9804.0</c:v>
                </c:pt>
                <c:pt idx="6126">
                  <c:v>9805.0</c:v>
                </c:pt>
                <c:pt idx="6127">
                  <c:v>9806.0</c:v>
                </c:pt>
                <c:pt idx="6128">
                  <c:v>9807.0</c:v>
                </c:pt>
                <c:pt idx="6129">
                  <c:v>9808.0</c:v>
                </c:pt>
                <c:pt idx="6130">
                  <c:v>9809.0</c:v>
                </c:pt>
                <c:pt idx="6131">
                  <c:v>9810.0</c:v>
                </c:pt>
                <c:pt idx="6132">
                  <c:v>9811.0</c:v>
                </c:pt>
                <c:pt idx="6133">
                  <c:v>9812.0</c:v>
                </c:pt>
                <c:pt idx="6134">
                  <c:v>9813.0</c:v>
                </c:pt>
                <c:pt idx="6135">
                  <c:v>9814.0</c:v>
                </c:pt>
                <c:pt idx="6136">
                  <c:v>9814.0</c:v>
                </c:pt>
                <c:pt idx="6137">
                  <c:v>9815.0</c:v>
                </c:pt>
                <c:pt idx="6138">
                  <c:v>9819.0</c:v>
                </c:pt>
                <c:pt idx="6139">
                  <c:v>9819.0</c:v>
                </c:pt>
                <c:pt idx="6140">
                  <c:v>9820.0</c:v>
                </c:pt>
                <c:pt idx="6141">
                  <c:v>9822.0</c:v>
                </c:pt>
                <c:pt idx="6142">
                  <c:v>9824.0</c:v>
                </c:pt>
                <c:pt idx="6143">
                  <c:v>9824.0</c:v>
                </c:pt>
                <c:pt idx="6144">
                  <c:v>9826.0</c:v>
                </c:pt>
                <c:pt idx="6145">
                  <c:v>9827.0</c:v>
                </c:pt>
                <c:pt idx="6146">
                  <c:v>9828.0</c:v>
                </c:pt>
                <c:pt idx="6147">
                  <c:v>9830.0</c:v>
                </c:pt>
                <c:pt idx="6148">
                  <c:v>9831.0</c:v>
                </c:pt>
                <c:pt idx="6149">
                  <c:v>9832.0</c:v>
                </c:pt>
                <c:pt idx="6150">
                  <c:v>9832.0</c:v>
                </c:pt>
                <c:pt idx="6151">
                  <c:v>9833.0</c:v>
                </c:pt>
                <c:pt idx="6152">
                  <c:v>9833.0</c:v>
                </c:pt>
                <c:pt idx="6153">
                  <c:v>9834.0</c:v>
                </c:pt>
                <c:pt idx="6154">
                  <c:v>9834.0</c:v>
                </c:pt>
                <c:pt idx="6155">
                  <c:v>9835.0</c:v>
                </c:pt>
                <c:pt idx="6156">
                  <c:v>9836.0</c:v>
                </c:pt>
                <c:pt idx="6157">
                  <c:v>9836.0</c:v>
                </c:pt>
                <c:pt idx="6158">
                  <c:v>9837.0</c:v>
                </c:pt>
                <c:pt idx="6159">
                  <c:v>9838.0</c:v>
                </c:pt>
                <c:pt idx="6160">
                  <c:v>9840.0</c:v>
                </c:pt>
                <c:pt idx="6161">
                  <c:v>9841.0</c:v>
                </c:pt>
                <c:pt idx="6162">
                  <c:v>9842.0</c:v>
                </c:pt>
                <c:pt idx="6163">
                  <c:v>9843.0</c:v>
                </c:pt>
                <c:pt idx="6164">
                  <c:v>9844.0</c:v>
                </c:pt>
                <c:pt idx="6165">
                  <c:v>9851.0</c:v>
                </c:pt>
                <c:pt idx="6166">
                  <c:v>9851.0</c:v>
                </c:pt>
                <c:pt idx="6167">
                  <c:v>9852.0</c:v>
                </c:pt>
                <c:pt idx="6168">
                  <c:v>9852.0</c:v>
                </c:pt>
                <c:pt idx="6169">
                  <c:v>9853.0</c:v>
                </c:pt>
                <c:pt idx="6170">
                  <c:v>9853.0</c:v>
                </c:pt>
                <c:pt idx="6171">
                  <c:v>9855.0</c:v>
                </c:pt>
                <c:pt idx="6172">
                  <c:v>9856.0</c:v>
                </c:pt>
                <c:pt idx="6173">
                  <c:v>9857.0</c:v>
                </c:pt>
                <c:pt idx="6174">
                  <c:v>9858.0</c:v>
                </c:pt>
                <c:pt idx="6175">
                  <c:v>9859.0</c:v>
                </c:pt>
                <c:pt idx="6176">
                  <c:v>9860.0</c:v>
                </c:pt>
                <c:pt idx="6177">
                  <c:v>9861.0</c:v>
                </c:pt>
                <c:pt idx="6178">
                  <c:v>9862.0</c:v>
                </c:pt>
                <c:pt idx="6179">
                  <c:v>9865.0</c:v>
                </c:pt>
                <c:pt idx="6180">
                  <c:v>9866.0</c:v>
                </c:pt>
                <c:pt idx="6181">
                  <c:v>9869.0</c:v>
                </c:pt>
                <c:pt idx="6182">
                  <c:v>9870.0</c:v>
                </c:pt>
                <c:pt idx="6183">
                  <c:v>9872.0</c:v>
                </c:pt>
                <c:pt idx="6184">
                  <c:v>9873.0</c:v>
                </c:pt>
                <c:pt idx="6185">
                  <c:v>9874.0</c:v>
                </c:pt>
                <c:pt idx="6186">
                  <c:v>9875.0</c:v>
                </c:pt>
                <c:pt idx="6187">
                  <c:v>9876.0</c:v>
                </c:pt>
                <c:pt idx="6188">
                  <c:v>9877.0</c:v>
                </c:pt>
                <c:pt idx="6189">
                  <c:v>9878.0</c:v>
                </c:pt>
                <c:pt idx="6190">
                  <c:v>9878.0</c:v>
                </c:pt>
                <c:pt idx="6191">
                  <c:v>9878.0</c:v>
                </c:pt>
                <c:pt idx="6192">
                  <c:v>9878.0</c:v>
                </c:pt>
                <c:pt idx="6193">
                  <c:v>9878.0</c:v>
                </c:pt>
                <c:pt idx="6194">
                  <c:v>9879.0</c:v>
                </c:pt>
                <c:pt idx="6195">
                  <c:v>9879.0</c:v>
                </c:pt>
                <c:pt idx="6196">
                  <c:v>9879.0</c:v>
                </c:pt>
                <c:pt idx="6197">
                  <c:v>9879.0</c:v>
                </c:pt>
                <c:pt idx="6198">
                  <c:v>9880.0</c:v>
                </c:pt>
                <c:pt idx="6199">
                  <c:v>9880.0</c:v>
                </c:pt>
                <c:pt idx="6200">
                  <c:v>9881.0</c:v>
                </c:pt>
                <c:pt idx="6201">
                  <c:v>9882.0</c:v>
                </c:pt>
                <c:pt idx="6202">
                  <c:v>9882.0</c:v>
                </c:pt>
                <c:pt idx="6203">
                  <c:v>9882.0</c:v>
                </c:pt>
                <c:pt idx="6204">
                  <c:v>9882.0</c:v>
                </c:pt>
                <c:pt idx="6205">
                  <c:v>9882.0</c:v>
                </c:pt>
                <c:pt idx="6206">
                  <c:v>9884.0</c:v>
                </c:pt>
                <c:pt idx="6207">
                  <c:v>9885.0</c:v>
                </c:pt>
                <c:pt idx="6208">
                  <c:v>9886.0</c:v>
                </c:pt>
                <c:pt idx="6209">
                  <c:v>9888.0</c:v>
                </c:pt>
                <c:pt idx="6210">
                  <c:v>9889.0</c:v>
                </c:pt>
                <c:pt idx="6211">
                  <c:v>9890.0</c:v>
                </c:pt>
                <c:pt idx="6212">
                  <c:v>9891.0</c:v>
                </c:pt>
                <c:pt idx="6213">
                  <c:v>9892.0</c:v>
                </c:pt>
                <c:pt idx="6214">
                  <c:v>9893.0</c:v>
                </c:pt>
                <c:pt idx="6215">
                  <c:v>9898.0</c:v>
                </c:pt>
                <c:pt idx="6216">
                  <c:v>9901.0</c:v>
                </c:pt>
                <c:pt idx="6217">
                  <c:v>9902.0</c:v>
                </c:pt>
                <c:pt idx="6218">
                  <c:v>9903.0</c:v>
                </c:pt>
                <c:pt idx="6219">
                  <c:v>9904.0</c:v>
                </c:pt>
                <c:pt idx="6220">
                  <c:v>9905.0</c:v>
                </c:pt>
                <c:pt idx="6221">
                  <c:v>9907.0</c:v>
                </c:pt>
                <c:pt idx="6222">
                  <c:v>9909.0</c:v>
                </c:pt>
                <c:pt idx="6223">
                  <c:v>9910.0</c:v>
                </c:pt>
                <c:pt idx="6224">
                  <c:v>9912.0</c:v>
                </c:pt>
                <c:pt idx="6225">
                  <c:v>9913.0</c:v>
                </c:pt>
                <c:pt idx="6226">
                  <c:v>9915.0</c:v>
                </c:pt>
                <c:pt idx="6227">
                  <c:v>9917.0</c:v>
                </c:pt>
                <c:pt idx="6228">
                  <c:v>9919.0</c:v>
                </c:pt>
                <c:pt idx="6229">
                  <c:v>9920.0</c:v>
                </c:pt>
                <c:pt idx="6230">
                  <c:v>9921.0</c:v>
                </c:pt>
                <c:pt idx="6231">
                  <c:v>9922.0</c:v>
                </c:pt>
                <c:pt idx="6232">
                  <c:v>9923.0</c:v>
                </c:pt>
                <c:pt idx="6233">
                  <c:v>9925.0</c:v>
                </c:pt>
                <c:pt idx="6234">
                  <c:v>9925.0</c:v>
                </c:pt>
                <c:pt idx="6235">
                  <c:v>9926.0</c:v>
                </c:pt>
                <c:pt idx="6236">
                  <c:v>9927.0</c:v>
                </c:pt>
                <c:pt idx="6237">
                  <c:v>9929.0</c:v>
                </c:pt>
                <c:pt idx="6238">
                  <c:v>9930.0</c:v>
                </c:pt>
                <c:pt idx="6239">
                  <c:v>9932.0</c:v>
                </c:pt>
                <c:pt idx="6240">
                  <c:v>9933.0</c:v>
                </c:pt>
                <c:pt idx="6241">
                  <c:v>9938.0</c:v>
                </c:pt>
                <c:pt idx="6242">
                  <c:v>9943.0</c:v>
                </c:pt>
                <c:pt idx="6243">
                  <c:v>9945.0</c:v>
                </c:pt>
                <c:pt idx="6244">
                  <c:v>9956.0</c:v>
                </c:pt>
                <c:pt idx="6245">
                  <c:v>9957.0</c:v>
                </c:pt>
                <c:pt idx="6246">
                  <c:v>9958.0</c:v>
                </c:pt>
                <c:pt idx="6247">
                  <c:v>9959.0</c:v>
                </c:pt>
                <c:pt idx="6248">
                  <c:v>9965.0</c:v>
                </c:pt>
                <c:pt idx="6249">
                  <c:v>9965.0</c:v>
                </c:pt>
                <c:pt idx="6250">
                  <c:v>9965.0</c:v>
                </c:pt>
                <c:pt idx="6251">
                  <c:v>9965.0</c:v>
                </c:pt>
                <c:pt idx="6252">
                  <c:v>9966.0</c:v>
                </c:pt>
                <c:pt idx="6253">
                  <c:v>9967.0</c:v>
                </c:pt>
                <c:pt idx="6254">
                  <c:v>9967.0</c:v>
                </c:pt>
                <c:pt idx="6255">
                  <c:v>9968.0</c:v>
                </c:pt>
                <c:pt idx="6256">
                  <c:v>9969.0</c:v>
                </c:pt>
                <c:pt idx="6257">
                  <c:v>9969.0</c:v>
                </c:pt>
                <c:pt idx="6258">
                  <c:v>9969.0</c:v>
                </c:pt>
                <c:pt idx="6259">
                  <c:v>9971.0</c:v>
                </c:pt>
                <c:pt idx="6260">
                  <c:v>9973.0</c:v>
                </c:pt>
                <c:pt idx="6261">
                  <c:v>9974.0</c:v>
                </c:pt>
                <c:pt idx="6262">
                  <c:v>9975.0</c:v>
                </c:pt>
                <c:pt idx="6263">
                  <c:v>9976.0</c:v>
                </c:pt>
                <c:pt idx="6264">
                  <c:v>9977.0</c:v>
                </c:pt>
                <c:pt idx="6265">
                  <c:v>9978.0</c:v>
                </c:pt>
                <c:pt idx="6266">
                  <c:v>9980.0</c:v>
                </c:pt>
                <c:pt idx="6267">
                  <c:v>9981.0</c:v>
                </c:pt>
                <c:pt idx="6268">
                  <c:v>9983.0</c:v>
                </c:pt>
                <c:pt idx="6269">
                  <c:v>9984.0</c:v>
                </c:pt>
                <c:pt idx="6270">
                  <c:v>9985.0</c:v>
                </c:pt>
                <c:pt idx="6271">
                  <c:v>9987.0</c:v>
                </c:pt>
                <c:pt idx="6272">
                  <c:v>9988.0</c:v>
                </c:pt>
                <c:pt idx="6273">
                  <c:v>9989.0</c:v>
                </c:pt>
                <c:pt idx="6274">
                  <c:v>9990.0</c:v>
                </c:pt>
                <c:pt idx="6275">
                  <c:v>9991.0</c:v>
                </c:pt>
                <c:pt idx="6276">
                  <c:v>9992.0</c:v>
                </c:pt>
                <c:pt idx="6277">
                  <c:v>9993.0</c:v>
                </c:pt>
                <c:pt idx="6278">
                  <c:v>9994.0</c:v>
                </c:pt>
                <c:pt idx="6279">
                  <c:v>9995.0</c:v>
                </c:pt>
                <c:pt idx="6280">
                  <c:v>10007.0</c:v>
                </c:pt>
                <c:pt idx="6281">
                  <c:v>10009.0</c:v>
                </c:pt>
                <c:pt idx="6282">
                  <c:v>10010.0</c:v>
                </c:pt>
                <c:pt idx="6283">
                  <c:v>10012.0</c:v>
                </c:pt>
                <c:pt idx="6284">
                  <c:v>10014.0</c:v>
                </c:pt>
                <c:pt idx="6285">
                  <c:v>10015.0</c:v>
                </c:pt>
                <c:pt idx="6286">
                  <c:v>10017.0</c:v>
                </c:pt>
                <c:pt idx="6287">
                  <c:v>10019.0</c:v>
                </c:pt>
                <c:pt idx="6288">
                  <c:v>10020.0</c:v>
                </c:pt>
                <c:pt idx="6289">
                  <c:v>10021.0</c:v>
                </c:pt>
                <c:pt idx="6290">
                  <c:v>10021.0</c:v>
                </c:pt>
                <c:pt idx="6291">
                  <c:v>10021.0</c:v>
                </c:pt>
                <c:pt idx="6292">
                  <c:v>10021.0</c:v>
                </c:pt>
                <c:pt idx="6293">
                  <c:v>10022.0</c:v>
                </c:pt>
                <c:pt idx="6294">
                  <c:v>10022.0</c:v>
                </c:pt>
                <c:pt idx="6295">
                  <c:v>10022.0</c:v>
                </c:pt>
                <c:pt idx="6296">
                  <c:v>10023.0</c:v>
                </c:pt>
                <c:pt idx="6297">
                  <c:v>10023.0</c:v>
                </c:pt>
                <c:pt idx="6298">
                  <c:v>10024.0</c:v>
                </c:pt>
                <c:pt idx="6299">
                  <c:v>10025.0</c:v>
                </c:pt>
                <c:pt idx="6300">
                  <c:v>10026.0</c:v>
                </c:pt>
                <c:pt idx="6301">
                  <c:v>10027.0</c:v>
                </c:pt>
                <c:pt idx="6302">
                  <c:v>10027.0</c:v>
                </c:pt>
                <c:pt idx="6303">
                  <c:v>10028.0</c:v>
                </c:pt>
                <c:pt idx="6304">
                  <c:v>10031.0</c:v>
                </c:pt>
                <c:pt idx="6305">
                  <c:v>10032.0</c:v>
                </c:pt>
                <c:pt idx="6306">
                  <c:v>10033.0</c:v>
                </c:pt>
                <c:pt idx="6307">
                  <c:v>10034.0</c:v>
                </c:pt>
                <c:pt idx="6308">
                  <c:v>10034.0</c:v>
                </c:pt>
                <c:pt idx="6309">
                  <c:v>10035.0</c:v>
                </c:pt>
                <c:pt idx="6310">
                  <c:v>10037.0</c:v>
                </c:pt>
                <c:pt idx="6311">
                  <c:v>10038.0</c:v>
                </c:pt>
                <c:pt idx="6312">
                  <c:v>10039.0</c:v>
                </c:pt>
                <c:pt idx="6313">
                  <c:v>10040.0</c:v>
                </c:pt>
                <c:pt idx="6314">
                  <c:v>10040.0</c:v>
                </c:pt>
                <c:pt idx="6315">
                  <c:v>10045.0</c:v>
                </c:pt>
                <c:pt idx="6316">
                  <c:v>10046.0</c:v>
                </c:pt>
                <c:pt idx="6317">
                  <c:v>10049.0</c:v>
                </c:pt>
                <c:pt idx="6318">
                  <c:v>10050.0</c:v>
                </c:pt>
                <c:pt idx="6319">
                  <c:v>10051.0</c:v>
                </c:pt>
                <c:pt idx="6320">
                  <c:v>10073.0</c:v>
                </c:pt>
                <c:pt idx="6321">
                  <c:v>10076.0</c:v>
                </c:pt>
                <c:pt idx="6322">
                  <c:v>10077.0</c:v>
                </c:pt>
                <c:pt idx="6323">
                  <c:v>10078.0</c:v>
                </c:pt>
                <c:pt idx="6324">
                  <c:v>10079.0</c:v>
                </c:pt>
                <c:pt idx="6325">
                  <c:v>10080.0</c:v>
                </c:pt>
                <c:pt idx="6326">
                  <c:v>10081.0</c:v>
                </c:pt>
                <c:pt idx="6327">
                  <c:v>10082.0</c:v>
                </c:pt>
                <c:pt idx="6328">
                  <c:v>10082.0</c:v>
                </c:pt>
                <c:pt idx="6329">
                  <c:v>10083.0</c:v>
                </c:pt>
                <c:pt idx="6330">
                  <c:v>10083.0</c:v>
                </c:pt>
                <c:pt idx="6331">
                  <c:v>10084.0</c:v>
                </c:pt>
                <c:pt idx="6332">
                  <c:v>10085.0</c:v>
                </c:pt>
                <c:pt idx="6333">
                  <c:v>10086.0</c:v>
                </c:pt>
                <c:pt idx="6334">
                  <c:v>10087.0</c:v>
                </c:pt>
                <c:pt idx="6335">
                  <c:v>10088.0</c:v>
                </c:pt>
                <c:pt idx="6336">
                  <c:v>10197.0</c:v>
                </c:pt>
                <c:pt idx="6337">
                  <c:v>10198.0</c:v>
                </c:pt>
                <c:pt idx="6338">
                  <c:v>10199.0</c:v>
                </c:pt>
                <c:pt idx="6339">
                  <c:v>10200.0</c:v>
                </c:pt>
                <c:pt idx="6340">
                  <c:v>10201.0</c:v>
                </c:pt>
                <c:pt idx="6341">
                  <c:v>10202.0</c:v>
                </c:pt>
                <c:pt idx="6342">
                  <c:v>10203.0</c:v>
                </c:pt>
                <c:pt idx="6343">
                  <c:v>10204.0</c:v>
                </c:pt>
                <c:pt idx="6344">
                  <c:v>10205.0</c:v>
                </c:pt>
                <c:pt idx="6345">
                  <c:v>10206.0</c:v>
                </c:pt>
                <c:pt idx="6346">
                  <c:v>10207.0</c:v>
                </c:pt>
                <c:pt idx="6347">
                  <c:v>10208.0</c:v>
                </c:pt>
                <c:pt idx="6348">
                  <c:v>10209.0</c:v>
                </c:pt>
                <c:pt idx="6349">
                  <c:v>10210.0</c:v>
                </c:pt>
                <c:pt idx="6350">
                  <c:v>10211.0</c:v>
                </c:pt>
                <c:pt idx="6351">
                  <c:v>10212.0</c:v>
                </c:pt>
                <c:pt idx="6352">
                  <c:v>10213.0</c:v>
                </c:pt>
                <c:pt idx="6353">
                  <c:v>10214.0</c:v>
                </c:pt>
                <c:pt idx="6354">
                  <c:v>10215.0</c:v>
                </c:pt>
                <c:pt idx="6355">
                  <c:v>10216.0</c:v>
                </c:pt>
                <c:pt idx="6356">
                  <c:v>10217.0</c:v>
                </c:pt>
                <c:pt idx="6357">
                  <c:v>10218.0</c:v>
                </c:pt>
                <c:pt idx="6358">
                  <c:v>10219.0</c:v>
                </c:pt>
                <c:pt idx="6359">
                  <c:v>10220.0</c:v>
                </c:pt>
                <c:pt idx="6360">
                  <c:v>10221.0</c:v>
                </c:pt>
                <c:pt idx="6361">
                  <c:v>10222.0</c:v>
                </c:pt>
                <c:pt idx="6362">
                  <c:v>10223.0</c:v>
                </c:pt>
                <c:pt idx="6363">
                  <c:v>10224.0</c:v>
                </c:pt>
                <c:pt idx="6364">
                  <c:v>10225.0</c:v>
                </c:pt>
                <c:pt idx="6365">
                  <c:v>10226.0</c:v>
                </c:pt>
                <c:pt idx="6366">
                  <c:v>10227.0</c:v>
                </c:pt>
                <c:pt idx="6367">
                  <c:v>10228.0</c:v>
                </c:pt>
                <c:pt idx="6368">
                  <c:v>10230.0</c:v>
                </c:pt>
                <c:pt idx="6369">
                  <c:v>10231.0</c:v>
                </c:pt>
                <c:pt idx="6370">
                  <c:v>10232.0</c:v>
                </c:pt>
                <c:pt idx="6371">
                  <c:v>10233.0</c:v>
                </c:pt>
                <c:pt idx="6372">
                  <c:v>10234.0</c:v>
                </c:pt>
                <c:pt idx="6373">
                  <c:v>10235.0</c:v>
                </c:pt>
                <c:pt idx="6374">
                  <c:v>10236.0</c:v>
                </c:pt>
                <c:pt idx="6375">
                  <c:v>10237.0</c:v>
                </c:pt>
                <c:pt idx="6376">
                  <c:v>10238.0</c:v>
                </c:pt>
                <c:pt idx="6377">
                  <c:v>10239.0</c:v>
                </c:pt>
                <c:pt idx="6378">
                  <c:v>10240.0</c:v>
                </c:pt>
                <c:pt idx="6379">
                  <c:v>10241.0</c:v>
                </c:pt>
                <c:pt idx="6380">
                  <c:v>10242.0</c:v>
                </c:pt>
                <c:pt idx="6381">
                  <c:v>10243.0</c:v>
                </c:pt>
                <c:pt idx="6382">
                  <c:v>10244.0</c:v>
                </c:pt>
                <c:pt idx="6383">
                  <c:v>10245.0</c:v>
                </c:pt>
                <c:pt idx="6384">
                  <c:v>10246.0</c:v>
                </c:pt>
                <c:pt idx="6385">
                  <c:v>10247.0</c:v>
                </c:pt>
                <c:pt idx="6386">
                  <c:v>10248.0</c:v>
                </c:pt>
                <c:pt idx="6387">
                  <c:v>10249.0</c:v>
                </c:pt>
                <c:pt idx="6388">
                  <c:v>10250.0</c:v>
                </c:pt>
                <c:pt idx="6389">
                  <c:v>10251.0</c:v>
                </c:pt>
                <c:pt idx="6390">
                  <c:v>10252.0</c:v>
                </c:pt>
                <c:pt idx="6391">
                  <c:v>10253.0</c:v>
                </c:pt>
                <c:pt idx="6392">
                  <c:v>10254.0</c:v>
                </c:pt>
                <c:pt idx="6393">
                  <c:v>10255.0</c:v>
                </c:pt>
                <c:pt idx="6394">
                  <c:v>10256.0</c:v>
                </c:pt>
                <c:pt idx="6395">
                  <c:v>10257.0</c:v>
                </c:pt>
                <c:pt idx="6396">
                  <c:v>10258.0</c:v>
                </c:pt>
                <c:pt idx="6397">
                  <c:v>10259.0</c:v>
                </c:pt>
                <c:pt idx="6398">
                  <c:v>10260.0</c:v>
                </c:pt>
                <c:pt idx="6399">
                  <c:v>10261.0</c:v>
                </c:pt>
                <c:pt idx="6400">
                  <c:v>10262.0</c:v>
                </c:pt>
                <c:pt idx="6401">
                  <c:v>10263.0</c:v>
                </c:pt>
                <c:pt idx="6402">
                  <c:v>10264.0</c:v>
                </c:pt>
                <c:pt idx="6403">
                  <c:v>10265.0</c:v>
                </c:pt>
                <c:pt idx="6404">
                  <c:v>10266.0</c:v>
                </c:pt>
                <c:pt idx="6405">
                  <c:v>10267.0</c:v>
                </c:pt>
                <c:pt idx="6406">
                  <c:v>10268.0</c:v>
                </c:pt>
                <c:pt idx="6407">
                  <c:v>10269.0</c:v>
                </c:pt>
                <c:pt idx="6408">
                  <c:v>10270.0</c:v>
                </c:pt>
                <c:pt idx="6409">
                  <c:v>10271.0</c:v>
                </c:pt>
                <c:pt idx="6410">
                  <c:v>10272.0</c:v>
                </c:pt>
                <c:pt idx="6411">
                  <c:v>10273.0</c:v>
                </c:pt>
                <c:pt idx="6412">
                  <c:v>10274.0</c:v>
                </c:pt>
                <c:pt idx="6413">
                  <c:v>10275.0</c:v>
                </c:pt>
                <c:pt idx="6414">
                  <c:v>10276.0</c:v>
                </c:pt>
                <c:pt idx="6415">
                  <c:v>10277.0</c:v>
                </c:pt>
                <c:pt idx="6416">
                  <c:v>10278.0</c:v>
                </c:pt>
                <c:pt idx="6417">
                  <c:v>10279.0</c:v>
                </c:pt>
                <c:pt idx="6418">
                  <c:v>10280.0</c:v>
                </c:pt>
                <c:pt idx="6419">
                  <c:v>10281.0</c:v>
                </c:pt>
                <c:pt idx="6420">
                  <c:v>10282.0</c:v>
                </c:pt>
                <c:pt idx="6421">
                  <c:v>10283.0</c:v>
                </c:pt>
                <c:pt idx="6422">
                  <c:v>10284.0</c:v>
                </c:pt>
                <c:pt idx="6423">
                  <c:v>10285.0</c:v>
                </c:pt>
                <c:pt idx="6424">
                  <c:v>10286.0</c:v>
                </c:pt>
                <c:pt idx="6425">
                  <c:v>10287.0</c:v>
                </c:pt>
                <c:pt idx="6426">
                  <c:v>10288.0</c:v>
                </c:pt>
                <c:pt idx="6427">
                  <c:v>10289.0</c:v>
                </c:pt>
                <c:pt idx="6428">
                  <c:v>10290.0</c:v>
                </c:pt>
                <c:pt idx="6429">
                  <c:v>10291.0</c:v>
                </c:pt>
                <c:pt idx="6430">
                  <c:v>10292.0</c:v>
                </c:pt>
                <c:pt idx="6431">
                  <c:v>10293.0</c:v>
                </c:pt>
                <c:pt idx="6432">
                  <c:v>10294.0</c:v>
                </c:pt>
                <c:pt idx="6433">
                  <c:v>10295.0</c:v>
                </c:pt>
                <c:pt idx="6434">
                  <c:v>10295.0</c:v>
                </c:pt>
                <c:pt idx="6435">
                  <c:v>10296.0</c:v>
                </c:pt>
                <c:pt idx="6436">
                  <c:v>10297.0</c:v>
                </c:pt>
                <c:pt idx="6437">
                  <c:v>10297.0</c:v>
                </c:pt>
                <c:pt idx="6438">
                  <c:v>10298.0</c:v>
                </c:pt>
                <c:pt idx="6439">
                  <c:v>10299.0</c:v>
                </c:pt>
                <c:pt idx="6440">
                  <c:v>10300.0</c:v>
                </c:pt>
                <c:pt idx="6441">
                  <c:v>10301.0</c:v>
                </c:pt>
                <c:pt idx="6442">
                  <c:v>10348.0</c:v>
                </c:pt>
                <c:pt idx="6443">
                  <c:v>10348.0</c:v>
                </c:pt>
                <c:pt idx="6444">
                  <c:v>10348.0</c:v>
                </c:pt>
                <c:pt idx="6445">
                  <c:v>10348.0</c:v>
                </c:pt>
                <c:pt idx="6446">
                  <c:v>10348.0</c:v>
                </c:pt>
                <c:pt idx="6447">
                  <c:v>10349.0</c:v>
                </c:pt>
                <c:pt idx="6448">
                  <c:v>10349.0</c:v>
                </c:pt>
                <c:pt idx="6449">
                  <c:v>10349.0</c:v>
                </c:pt>
                <c:pt idx="6450">
                  <c:v>10349.0</c:v>
                </c:pt>
                <c:pt idx="6451">
                  <c:v>10404.0</c:v>
                </c:pt>
                <c:pt idx="6452">
                  <c:v>10513.0</c:v>
                </c:pt>
                <c:pt idx="6453">
                  <c:v>10514.0</c:v>
                </c:pt>
                <c:pt idx="6454">
                  <c:v>10515.0</c:v>
                </c:pt>
                <c:pt idx="6455">
                  <c:v>10516.0</c:v>
                </c:pt>
                <c:pt idx="6456">
                  <c:v>10517.0</c:v>
                </c:pt>
                <c:pt idx="6457">
                  <c:v>10518.0</c:v>
                </c:pt>
                <c:pt idx="6458">
                  <c:v>10518.0</c:v>
                </c:pt>
                <c:pt idx="6459">
                  <c:v>10519.0</c:v>
                </c:pt>
                <c:pt idx="6460">
                  <c:v>10519.0</c:v>
                </c:pt>
                <c:pt idx="6461">
                  <c:v>10520.0</c:v>
                </c:pt>
                <c:pt idx="6462">
                  <c:v>10529.0</c:v>
                </c:pt>
                <c:pt idx="6463">
                  <c:v>10529.0</c:v>
                </c:pt>
                <c:pt idx="6464">
                  <c:v>10530.0</c:v>
                </c:pt>
                <c:pt idx="6465">
                  <c:v>10530.0</c:v>
                </c:pt>
                <c:pt idx="6466">
                  <c:v>10531.0</c:v>
                </c:pt>
                <c:pt idx="6467">
                  <c:v>10531.0</c:v>
                </c:pt>
                <c:pt idx="6468">
                  <c:v>10532.0</c:v>
                </c:pt>
                <c:pt idx="6469">
                  <c:v>10532.0</c:v>
                </c:pt>
                <c:pt idx="6470">
                  <c:v>10533.0</c:v>
                </c:pt>
                <c:pt idx="6471">
                  <c:v>10534.0</c:v>
                </c:pt>
                <c:pt idx="6472">
                  <c:v>10534.0</c:v>
                </c:pt>
                <c:pt idx="6473">
                  <c:v>10535.0</c:v>
                </c:pt>
                <c:pt idx="6474">
                  <c:v>10535.0</c:v>
                </c:pt>
                <c:pt idx="6475">
                  <c:v>10536.0</c:v>
                </c:pt>
                <c:pt idx="6476">
                  <c:v>10536.0</c:v>
                </c:pt>
                <c:pt idx="6477">
                  <c:v>10537.0</c:v>
                </c:pt>
                <c:pt idx="6478">
                  <c:v>10537.0</c:v>
                </c:pt>
                <c:pt idx="6479">
                  <c:v>10538.0</c:v>
                </c:pt>
                <c:pt idx="6480">
                  <c:v>10538.0</c:v>
                </c:pt>
                <c:pt idx="6481">
                  <c:v>10539.0</c:v>
                </c:pt>
                <c:pt idx="6482">
                  <c:v>10539.0</c:v>
                </c:pt>
                <c:pt idx="6483">
                  <c:v>10540.0</c:v>
                </c:pt>
                <c:pt idx="6484">
                  <c:v>10540.0</c:v>
                </c:pt>
                <c:pt idx="6485">
                  <c:v>10541.0</c:v>
                </c:pt>
                <c:pt idx="6486">
                  <c:v>10541.0</c:v>
                </c:pt>
                <c:pt idx="6487">
                  <c:v>10555.0</c:v>
                </c:pt>
                <c:pt idx="6488">
                  <c:v>10556.0</c:v>
                </c:pt>
                <c:pt idx="6489">
                  <c:v>10557.0</c:v>
                </c:pt>
                <c:pt idx="6490">
                  <c:v>10559.0</c:v>
                </c:pt>
                <c:pt idx="6491">
                  <c:v>10560.0</c:v>
                </c:pt>
                <c:pt idx="6492">
                  <c:v>10561.0</c:v>
                </c:pt>
                <c:pt idx="6493">
                  <c:v>10563.0</c:v>
                </c:pt>
                <c:pt idx="6494">
                  <c:v>10564.0</c:v>
                </c:pt>
                <c:pt idx="6495">
                  <c:v>10565.0</c:v>
                </c:pt>
                <c:pt idx="6496">
                  <c:v>10567.0</c:v>
                </c:pt>
                <c:pt idx="6497">
                  <c:v>10568.0</c:v>
                </c:pt>
                <c:pt idx="6498">
                  <c:v>10570.0</c:v>
                </c:pt>
                <c:pt idx="6499">
                  <c:v>10572.0</c:v>
                </c:pt>
                <c:pt idx="6500">
                  <c:v>10573.0</c:v>
                </c:pt>
                <c:pt idx="6501">
                  <c:v>10574.0</c:v>
                </c:pt>
                <c:pt idx="6502">
                  <c:v>10575.0</c:v>
                </c:pt>
                <c:pt idx="6503">
                  <c:v>10576.0</c:v>
                </c:pt>
                <c:pt idx="6504">
                  <c:v>10577.0</c:v>
                </c:pt>
                <c:pt idx="6505">
                  <c:v>10578.0</c:v>
                </c:pt>
                <c:pt idx="6506">
                  <c:v>10609.0</c:v>
                </c:pt>
                <c:pt idx="6507">
                  <c:v>10609.0</c:v>
                </c:pt>
                <c:pt idx="6508">
                  <c:v>10610.0</c:v>
                </c:pt>
                <c:pt idx="6509">
                  <c:v>10610.0</c:v>
                </c:pt>
                <c:pt idx="6510">
                  <c:v>10611.0</c:v>
                </c:pt>
                <c:pt idx="6511">
                  <c:v>10611.0</c:v>
                </c:pt>
                <c:pt idx="6512">
                  <c:v>10612.0</c:v>
                </c:pt>
                <c:pt idx="6513">
                  <c:v>10612.0</c:v>
                </c:pt>
                <c:pt idx="6514">
                  <c:v>10613.0</c:v>
                </c:pt>
                <c:pt idx="6515">
                  <c:v>10613.0</c:v>
                </c:pt>
                <c:pt idx="6516">
                  <c:v>10614.0</c:v>
                </c:pt>
                <c:pt idx="6517">
                  <c:v>10614.0</c:v>
                </c:pt>
                <c:pt idx="6518">
                  <c:v>10615.0</c:v>
                </c:pt>
                <c:pt idx="6519">
                  <c:v>10615.0</c:v>
                </c:pt>
                <c:pt idx="6520">
                  <c:v>10616.0</c:v>
                </c:pt>
                <c:pt idx="6521">
                  <c:v>10616.0</c:v>
                </c:pt>
                <c:pt idx="6522">
                  <c:v>10647.0</c:v>
                </c:pt>
                <c:pt idx="6523">
                  <c:v>10648.0</c:v>
                </c:pt>
                <c:pt idx="6524">
                  <c:v>10649.0</c:v>
                </c:pt>
                <c:pt idx="6525">
                  <c:v>10650.0</c:v>
                </c:pt>
                <c:pt idx="6526">
                  <c:v>10651.0</c:v>
                </c:pt>
                <c:pt idx="6527">
                  <c:v>10652.0</c:v>
                </c:pt>
                <c:pt idx="6528">
                  <c:v>10653.0</c:v>
                </c:pt>
                <c:pt idx="6529">
                  <c:v>10654.0</c:v>
                </c:pt>
                <c:pt idx="6530">
                  <c:v>10655.0</c:v>
                </c:pt>
                <c:pt idx="6531">
                  <c:v>10656.0</c:v>
                </c:pt>
                <c:pt idx="6532">
                  <c:v>10657.0</c:v>
                </c:pt>
                <c:pt idx="6533">
                  <c:v>10658.0</c:v>
                </c:pt>
                <c:pt idx="6534">
                  <c:v>10660.0</c:v>
                </c:pt>
                <c:pt idx="6535">
                  <c:v>10661.0</c:v>
                </c:pt>
                <c:pt idx="6536">
                  <c:v>10662.0</c:v>
                </c:pt>
                <c:pt idx="6537">
                  <c:v>10663.0</c:v>
                </c:pt>
                <c:pt idx="6538">
                  <c:v>10664.0</c:v>
                </c:pt>
                <c:pt idx="6539">
                  <c:v>10665.0</c:v>
                </c:pt>
                <c:pt idx="6540">
                  <c:v>10666.0</c:v>
                </c:pt>
                <c:pt idx="6541">
                  <c:v>10667.0</c:v>
                </c:pt>
                <c:pt idx="6542">
                  <c:v>10668.0</c:v>
                </c:pt>
                <c:pt idx="6543">
                  <c:v>10669.0</c:v>
                </c:pt>
                <c:pt idx="6544">
                  <c:v>10670.0</c:v>
                </c:pt>
                <c:pt idx="6545">
                  <c:v>10671.0</c:v>
                </c:pt>
                <c:pt idx="6546">
                  <c:v>10672.0</c:v>
                </c:pt>
                <c:pt idx="6547">
                  <c:v>10673.0</c:v>
                </c:pt>
                <c:pt idx="6548">
                  <c:v>10674.0</c:v>
                </c:pt>
                <c:pt idx="6549">
                  <c:v>10675.0</c:v>
                </c:pt>
                <c:pt idx="6550">
                  <c:v>10676.0</c:v>
                </c:pt>
                <c:pt idx="6551">
                  <c:v>10677.0</c:v>
                </c:pt>
                <c:pt idx="6552">
                  <c:v>10678.0</c:v>
                </c:pt>
                <c:pt idx="6553">
                  <c:v>10679.0</c:v>
                </c:pt>
                <c:pt idx="6554">
                  <c:v>10680.0</c:v>
                </c:pt>
                <c:pt idx="6555">
                  <c:v>10681.0</c:v>
                </c:pt>
                <c:pt idx="6556">
                  <c:v>10682.0</c:v>
                </c:pt>
                <c:pt idx="6557">
                  <c:v>10683.0</c:v>
                </c:pt>
                <c:pt idx="6558">
                  <c:v>10684.0</c:v>
                </c:pt>
                <c:pt idx="6559">
                  <c:v>10685.0</c:v>
                </c:pt>
                <c:pt idx="6560">
                  <c:v>10686.0</c:v>
                </c:pt>
                <c:pt idx="6561">
                  <c:v>10687.0</c:v>
                </c:pt>
                <c:pt idx="6562">
                  <c:v>10688.0</c:v>
                </c:pt>
                <c:pt idx="6563">
                  <c:v>10689.0</c:v>
                </c:pt>
                <c:pt idx="6564">
                  <c:v>10690.0</c:v>
                </c:pt>
                <c:pt idx="6565">
                  <c:v>10691.0</c:v>
                </c:pt>
                <c:pt idx="6566">
                  <c:v>10692.0</c:v>
                </c:pt>
                <c:pt idx="6567">
                  <c:v>10693.0</c:v>
                </c:pt>
                <c:pt idx="6568">
                  <c:v>10694.0</c:v>
                </c:pt>
                <c:pt idx="6569">
                  <c:v>10695.0</c:v>
                </c:pt>
                <c:pt idx="6570">
                  <c:v>10696.0</c:v>
                </c:pt>
                <c:pt idx="6571">
                  <c:v>10697.0</c:v>
                </c:pt>
                <c:pt idx="6572">
                  <c:v>10698.0</c:v>
                </c:pt>
                <c:pt idx="6573">
                  <c:v>10699.0</c:v>
                </c:pt>
                <c:pt idx="6574">
                  <c:v>10700.0</c:v>
                </c:pt>
                <c:pt idx="6575">
                  <c:v>10701.0</c:v>
                </c:pt>
                <c:pt idx="6576">
                  <c:v>10702.0</c:v>
                </c:pt>
                <c:pt idx="6577">
                  <c:v>10703.0</c:v>
                </c:pt>
                <c:pt idx="6578">
                  <c:v>10704.0</c:v>
                </c:pt>
                <c:pt idx="6579">
                  <c:v>10705.0</c:v>
                </c:pt>
                <c:pt idx="6580">
                  <c:v>10706.0</c:v>
                </c:pt>
                <c:pt idx="6581">
                  <c:v>10707.0</c:v>
                </c:pt>
                <c:pt idx="6582">
                  <c:v>10708.0</c:v>
                </c:pt>
                <c:pt idx="6583">
                  <c:v>10709.0</c:v>
                </c:pt>
                <c:pt idx="6584">
                  <c:v>10710.0</c:v>
                </c:pt>
                <c:pt idx="6585">
                  <c:v>10711.0</c:v>
                </c:pt>
                <c:pt idx="6586">
                  <c:v>10712.0</c:v>
                </c:pt>
                <c:pt idx="6587">
                  <c:v>10713.0</c:v>
                </c:pt>
                <c:pt idx="6588">
                  <c:v>10730.0</c:v>
                </c:pt>
                <c:pt idx="6589">
                  <c:v>10735.0</c:v>
                </c:pt>
                <c:pt idx="6590">
                  <c:v>10736.0</c:v>
                </c:pt>
                <c:pt idx="6591">
                  <c:v>10737.0</c:v>
                </c:pt>
                <c:pt idx="6592">
                  <c:v>10738.0</c:v>
                </c:pt>
                <c:pt idx="6593">
                  <c:v>10739.0</c:v>
                </c:pt>
                <c:pt idx="6594">
                  <c:v>10740.0</c:v>
                </c:pt>
                <c:pt idx="6595">
                  <c:v>10741.0</c:v>
                </c:pt>
                <c:pt idx="6596">
                  <c:v>10742.0</c:v>
                </c:pt>
                <c:pt idx="6597">
                  <c:v>10743.0</c:v>
                </c:pt>
                <c:pt idx="6598">
                  <c:v>10744.0</c:v>
                </c:pt>
                <c:pt idx="6599">
                  <c:v>10745.0</c:v>
                </c:pt>
                <c:pt idx="6600">
                  <c:v>10746.0</c:v>
                </c:pt>
                <c:pt idx="6601">
                  <c:v>10747.0</c:v>
                </c:pt>
                <c:pt idx="6602">
                  <c:v>10748.0</c:v>
                </c:pt>
                <c:pt idx="6603">
                  <c:v>10749.0</c:v>
                </c:pt>
                <c:pt idx="6604">
                  <c:v>10754.0</c:v>
                </c:pt>
                <c:pt idx="6605">
                  <c:v>10755.0</c:v>
                </c:pt>
                <c:pt idx="6606">
                  <c:v>10757.0</c:v>
                </c:pt>
                <c:pt idx="6607">
                  <c:v>10777.0</c:v>
                </c:pt>
                <c:pt idx="6608">
                  <c:v>10778.0</c:v>
                </c:pt>
                <c:pt idx="6609">
                  <c:v>10779.0</c:v>
                </c:pt>
                <c:pt idx="6610">
                  <c:v>10780.0</c:v>
                </c:pt>
                <c:pt idx="6611">
                  <c:v>10831.0</c:v>
                </c:pt>
                <c:pt idx="6612">
                  <c:v>10832.0</c:v>
                </c:pt>
                <c:pt idx="6613">
                  <c:v>10833.0</c:v>
                </c:pt>
                <c:pt idx="6614">
                  <c:v>10834.0</c:v>
                </c:pt>
                <c:pt idx="6615">
                  <c:v>10835.0</c:v>
                </c:pt>
                <c:pt idx="6616">
                  <c:v>10836.0</c:v>
                </c:pt>
                <c:pt idx="6617">
                  <c:v>10837.0</c:v>
                </c:pt>
                <c:pt idx="6618">
                  <c:v>10838.0</c:v>
                </c:pt>
                <c:pt idx="6619">
                  <c:v>10840.0</c:v>
                </c:pt>
                <c:pt idx="6620">
                  <c:v>10842.0</c:v>
                </c:pt>
                <c:pt idx="6621">
                  <c:v>10843.0</c:v>
                </c:pt>
                <c:pt idx="6622">
                  <c:v>10860.0</c:v>
                </c:pt>
                <c:pt idx="6623">
                  <c:v>10861.0</c:v>
                </c:pt>
                <c:pt idx="6624">
                  <c:v>10862.0</c:v>
                </c:pt>
                <c:pt idx="6625">
                  <c:v>10863.0</c:v>
                </c:pt>
                <c:pt idx="6626">
                  <c:v>10868.0</c:v>
                </c:pt>
                <c:pt idx="6627">
                  <c:v>10869.0</c:v>
                </c:pt>
                <c:pt idx="6628">
                  <c:v>10870.0</c:v>
                </c:pt>
                <c:pt idx="6629">
                  <c:v>10871.0</c:v>
                </c:pt>
                <c:pt idx="6630">
                  <c:v>10875.0</c:v>
                </c:pt>
                <c:pt idx="6631">
                  <c:v>10878.0</c:v>
                </c:pt>
                <c:pt idx="6632">
                  <c:v>10879.0</c:v>
                </c:pt>
                <c:pt idx="6633">
                  <c:v>10880.0</c:v>
                </c:pt>
                <c:pt idx="6634">
                  <c:v>10881.0</c:v>
                </c:pt>
                <c:pt idx="6635">
                  <c:v>10882.0</c:v>
                </c:pt>
                <c:pt idx="6636">
                  <c:v>10888.0</c:v>
                </c:pt>
                <c:pt idx="6637">
                  <c:v>10890.0</c:v>
                </c:pt>
                <c:pt idx="6638">
                  <c:v>10892.0</c:v>
                </c:pt>
                <c:pt idx="6639">
                  <c:v>10893.0</c:v>
                </c:pt>
                <c:pt idx="6640">
                  <c:v>10894.0</c:v>
                </c:pt>
                <c:pt idx="6641">
                  <c:v>10895.0</c:v>
                </c:pt>
                <c:pt idx="6642">
                  <c:v>10900.0</c:v>
                </c:pt>
                <c:pt idx="6643">
                  <c:v>10902.0</c:v>
                </c:pt>
                <c:pt idx="6644">
                  <c:v>10903.0</c:v>
                </c:pt>
                <c:pt idx="6645">
                  <c:v>10904.0</c:v>
                </c:pt>
                <c:pt idx="6646">
                  <c:v>10905.0</c:v>
                </c:pt>
                <c:pt idx="6647">
                  <c:v>10905.0</c:v>
                </c:pt>
                <c:pt idx="6648">
                  <c:v>10905.0</c:v>
                </c:pt>
                <c:pt idx="6649">
                  <c:v>10906.0</c:v>
                </c:pt>
                <c:pt idx="6650">
                  <c:v>10906.0</c:v>
                </c:pt>
                <c:pt idx="6651">
                  <c:v>10906.0</c:v>
                </c:pt>
                <c:pt idx="6652">
                  <c:v>10907.0</c:v>
                </c:pt>
                <c:pt idx="6653">
                  <c:v>10907.0</c:v>
                </c:pt>
                <c:pt idx="6654">
                  <c:v>10907.0</c:v>
                </c:pt>
                <c:pt idx="6655">
                  <c:v>10908.0</c:v>
                </c:pt>
                <c:pt idx="6656">
                  <c:v>10909.0</c:v>
                </c:pt>
                <c:pt idx="6657">
                  <c:v>10910.0</c:v>
                </c:pt>
                <c:pt idx="6658">
                  <c:v>10911.0</c:v>
                </c:pt>
                <c:pt idx="6659">
                  <c:v>10912.0</c:v>
                </c:pt>
                <c:pt idx="6660">
                  <c:v>10913.0</c:v>
                </c:pt>
                <c:pt idx="6661">
                  <c:v>10916.0</c:v>
                </c:pt>
                <c:pt idx="6662">
                  <c:v>10920.0</c:v>
                </c:pt>
                <c:pt idx="6663">
                  <c:v>10921.0</c:v>
                </c:pt>
                <c:pt idx="6664">
                  <c:v>10922.0</c:v>
                </c:pt>
                <c:pt idx="6665">
                  <c:v>10923.0</c:v>
                </c:pt>
                <c:pt idx="6666">
                  <c:v>10926.0</c:v>
                </c:pt>
                <c:pt idx="6667">
                  <c:v>10927.0</c:v>
                </c:pt>
                <c:pt idx="6668">
                  <c:v>10928.0</c:v>
                </c:pt>
                <c:pt idx="6669">
                  <c:v>10929.0</c:v>
                </c:pt>
                <c:pt idx="6670">
                  <c:v>10930.0</c:v>
                </c:pt>
                <c:pt idx="6671">
                  <c:v>10931.0</c:v>
                </c:pt>
                <c:pt idx="6672">
                  <c:v>10932.0</c:v>
                </c:pt>
                <c:pt idx="6673">
                  <c:v>10933.0</c:v>
                </c:pt>
                <c:pt idx="6674">
                  <c:v>10938.0</c:v>
                </c:pt>
                <c:pt idx="6675">
                  <c:v>10942.0</c:v>
                </c:pt>
                <c:pt idx="6676">
                  <c:v>10943.0</c:v>
                </c:pt>
                <c:pt idx="6677">
                  <c:v>10944.0</c:v>
                </c:pt>
                <c:pt idx="6678">
                  <c:v>10953.0</c:v>
                </c:pt>
                <c:pt idx="6679">
                  <c:v>10955.0</c:v>
                </c:pt>
                <c:pt idx="6680">
                  <c:v>10956.0</c:v>
                </c:pt>
                <c:pt idx="6681">
                  <c:v>10958.0</c:v>
                </c:pt>
                <c:pt idx="6682">
                  <c:v>10958.0</c:v>
                </c:pt>
                <c:pt idx="6683">
                  <c:v>10959.0</c:v>
                </c:pt>
                <c:pt idx="6684">
                  <c:v>10960.0</c:v>
                </c:pt>
                <c:pt idx="6685">
                  <c:v>10961.0</c:v>
                </c:pt>
                <c:pt idx="6686">
                  <c:v>10961.0</c:v>
                </c:pt>
                <c:pt idx="6687">
                  <c:v>10961.0</c:v>
                </c:pt>
                <c:pt idx="6688">
                  <c:v>10961.0</c:v>
                </c:pt>
                <c:pt idx="6689">
                  <c:v>10961.0</c:v>
                </c:pt>
                <c:pt idx="6690">
                  <c:v>10961.0</c:v>
                </c:pt>
                <c:pt idx="6691">
                  <c:v>10967.0</c:v>
                </c:pt>
                <c:pt idx="6692">
                  <c:v>10967.0</c:v>
                </c:pt>
                <c:pt idx="6693">
                  <c:v>10967.0</c:v>
                </c:pt>
                <c:pt idx="6694">
                  <c:v>10970.0</c:v>
                </c:pt>
                <c:pt idx="6695">
                  <c:v>10973.0</c:v>
                </c:pt>
                <c:pt idx="6696">
                  <c:v>10974.0</c:v>
                </c:pt>
                <c:pt idx="6697">
                  <c:v>10975.0</c:v>
                </c:pt>
                <c:pt idx="6698">
                  <c:v>10977.0</c:v>
                </c:pt>
                <c:pt idx="6699">
                  <c:v>10978.0</c:v>
                </c:pt>
                <c:pt idx="6700">
                  <c:v>10979.0</c:v>
                </c:pt>
                <c:pt idx="6701">
                  <c:v>10982.0</c:v>
                </c:pt>
                <c:pt idx="6702">
                  <c:v>10983.0</c:v>
                </c:pt>
                <c:pt idx="6703">
                  <c:v>10984.0</c:v>
                </c:pt>
                <c:pt idx="6704">
                  <c:v>10986.0</c:v>
                </c:pt>
                <c:pt idx="6705">
                  <c:v>10987.0</c:v>
                </c:pt>
                <c:pt idx="6706">
                  <c:v>10988.0</c:v>
                </c:pt>
                <c:pt idx="6707">
                  <c:v>10989.0</c:v>
                </c:pt>
                <c:pt idx="6708">
                  <c:v>10990.0</c:v>
                </c:pt>
                <c:pt idx="6709">
                  <c:v>10991.0</c:v>
                </c:pt>
                <c:pt idx="6710">
                  <c:v>10994.0</c:v>
                </c:pt>
                <c:pt idx="6711">
                  <c:v>10995.0</c:v>
                </c:pt>
                <c:pt idx="6712">
                  <c:v>10996.0</c:v>
                </c:pt>
                <c:pt idx="6713">
                  <c:v>10997.0</c:v>
                </c:pt>
                <c:pt idx="6714">
                  <c:v>10998.0</c:v>
                </c:pt>
                <c:pt idx="6715">
                  <c:v>10999.0</c:v>
                </c:pt>
                <c:pt idx="6716">
                  <c:v>11000.0</c:v>
                </c:pt>
                <c:pt idx="6717">
                  <c:v>11001.0</c:v>
                </c:pt>
                <c:pt idx="6718">
                  <c:v>11002.0</c:v>
                </c:pt>
                <c:pt idx="6719">
                  <c:v>11003.0</c:v>
                </c:pt>
                <c:pt idx="6720">
                  <c:v>11004.0</c:v>
                </c:pt>
                <c:pt idx="6721">
                  <c:v>11005.0</c:v>
                </c:pt>
                <c:pt idx="6722">
                  <c:v>11006.0</c:v>
                </c:pt>
                <c:pt idx="6723">
                  <c:v>11006.0</c:v>
                </c:pt>
                <c:pt idx="6724">
                  <c:v>11007.0</c:v>
                </c:pt>
                <c:pt idx="6725">
                  <c:v>11007.0</c:v>
                </c:pt>
                <c:pt idx="6726">
                  <c:v>11008.0</c:v>
                </c:pt>
                <c:pt idx="6727">
                  <c:v>11008.0</c:v>
                </c:pt>
                <c:pt idx="6728">
                  <c:v>11009.0</c:v>
                </c:pt>
                <c:pt idx="6729">
                  <c:v>11009.0</c:v>
                </c:pt>
                <c:pt idx="6730">
                  <c:v>11010.0</c:v>
                </c:pt>
                <c:pt idx="6731">
                  <c:v>11010.0</c:v>
                </c:pt>
                <c:pt idx="6732">
                  <c:v>11011.0</c:v>
                </c:pt>
                <c:pt idx="6733">
                  <c:v>11011.0</c:v>
                </c:pt>
                <c:pt idx="6734">
                  <c:v>11012.0</c:v>
                </c:pt>
                <c:pt idx="6735">
                  <c:v>11012.0</c:v>
                </c:pt>
                <c:pt idx="6736">
                  <c:v>11013.0</c:v>
                </c:pt>
                <c:pt idx="6737">
                  <c:v>11013.0</c:v>
                </c:pt>
                <c:pt idx="6738">
                  <c:v>11014.0</c:v>
                </c:pt>
                <c:pt idx="6739">
                  <c:v>11015.0</c:v>
                </c:pt>
                <c:pt idx="6740">
                  <c:v>11016.0</c:v>
                </c:pt>
                <c:pt idx="6741">
                  <c:v>11017.0</c:v>
                </c:pt>
                <c:pt idx="6742">
                  <c:v>11018.0</c:v>
                </c:pt>
                <c:pt idx="6743">
                  <c:v>11019.0</c:v>
                </c:pt>
                <c:pt idx="6744">
                  <c:v>11020.0</c:v>
                </c:pt>
                <c:pt idx="6745">
                  <c:v>11021.0</c:v>
                </c:pt>
                <c:pt idx="6746">
                  <c:v>11022.0</c:v>
                </c:pt>
                <c:pt idx="6747">
                  <c:v>11063.0</c:v>
                </c:pt>
                <c:pt idx="6748">
                  <c:v>11064.0</c:v>
                </c:pt>
                <c:pt idx="6749">
                  <c:v>11065.0</c:v>
                </c:pt>
                <c:pt idx="6750">
                  <c:v>11066.0</c:v>
                </c:pt>
                <c:pt idx="6751">
                  <c:v>11067.0</c:v>
                </c:pt>
                <c:pt idx="6752">
                  <c:v>11068.0</c:v>
                </c:pt>
                <c:pt idx="6753">
                  <c:v>11068.0</c:v>
                </c:pt>
                <c:pt idx="6754">
                  <c:v>11069.0</c:v>
                </c:pt>
                <c:pt idx="6755">
                  <c:v>11070.0</c:v>
                </c:pt>
                <c:pt idx="6756">
                  <c:v>11071.0</c:v>
                </c:pt>
                <c:pt idx="6757">
                  <c:v>11072.0</c:v>
                </c:pt>
                <c:pt idx="6758">
                  <c:v>11072.0</c:v>
                </c:pt>
                <c:pt idx="6759">
                  <c:v>11073.0</c:v>
                </c:pt>
                <c:pt idx="6760">
                  <c:v>11074.0</c:v>
                </c:pt>
                <c:pt idx="6761">
                  <c:v>11074.0</c:v>
                </c:pt>
                <c:pt idx="6762">
                  <c:v>11076.0</c:v>
                </c:pt>
                <c:pt idx="6763">
                  <c:v>11076.0</c:v>
                </c:pt>
                <c:pt idx="6764">
                  <c:v>11077.0</c:v>
                </c:pt>
                <c:pt idx="6765">
                  <c:v>11078.0</c:v>
                </c:pt>
                <c:pt idx="6766">
                  <c:v>11078.0</c:v>
                </c:pt>
                <c:pt idx="6767">
                  <c:v>11079.0</c:v>
                </c:pt>
                <c:pt idx="6768">
                  <c:v>11079.0</c:v>
                </c:pt>
                <c:pt idx="6769">
                  <c:v>11080.0</c:v>
                </c:pt>
                <c:pt idx="6770">
                  <c:v>11080.0</c:v>
                </c:pt>
                <c:pt idx="6771">
                  <c:v>11081.0</c:v>
                </c:pt>
                <c:pt idx="6772">
                  <c:v>11082.0</c:v>
                </c:pt>
                <c:pt idx="6773">
                  <c:v>11082.0</c:v>
                </c:pt>
                <c:pt idx="6774">
                  <c:v>11083.0</c:v>
                </c:pt>
                <c:pt idx="6775">
                  <c:v>11083.0</c:v>
                </c:pt>
                <c:pt idx="6776">
                  <c:v>11084.0</c:v>
                </c:pt>
                <c:pt idx="6777">
                  <c:v>11084.0</c:v>
                </c:pt>
                <c:pt idx="6778">
                  <c:v>11085.0</c:v>
                </c:pt>
                <c:pt idx="6779">
                  <c:v>11085.0</c:v>
                </c:pt>
                <c:pt idx="6780">
                  <c:v>11086.0</c:v>
                </c:pt>
                <c:pt idx="6781">
                  <c:v>11086.0</c:v>
                </c:pt>
                <c:pt idx="6782">
                  <c:v>11087.0</c:v>
                </c:pt>
                <c:pt idx="6783">
                  <c:v>11087.0</c:v>
                </c:pt>
                <c:pt idx="6784">
                  <c:v>11088.0</c:v>
                </c:pt>
                <c:pt idx="6785">
                  <c:v>11088.0</c:v>
                </c:pt>
                <c:pt idx="6786">
                  <c:v>11089.0</c:v>
                </c:pt>
                <c:pt idx="6787">
                  <c:v>11090.0</c:v>
                </c:pt>
                <c:pt idx="6788">
                  <c:v>11090.0</c:v>
                </c:pt>
                <c:pt idx="6789">
                  <c:v>11092.0</c:v>
                </c:pt>
                <c:pt idx="6790">
                  <c:v>11092.0</c:v>
                </c:pt>
                <c:pt idx="6791">
                  <c:v>11093.0</c:v>
                </c:pt>
                <c:pt idx="6792">
                  <c:v>11094.0</c:v>
                </c:pt>
                <c:pt idx="6793">
                  <c:v>11094.0</c:v>
                </c:pt>
                <c:pt idx="6794">
                  <c:v>11096.0</c:v>
                </c:pt>
                <c:pt idx="6795">
                  <c:v>11096.0</c:v>
                </c:pt>
                <c:pt idx="6796">
                  <c:v>11097.0</c:v>
                </c:pt>
                <c:pt idx="6797">
                  <c:v>11097.0</c:v>
                </c:pt>
                <c:pt idx="6798">
                  <c:v>11098.0</c:v>
                </c:pt>
                <c:pt idx="6799">
                  <c:v>11098.0</c:v>
                </c:pt>
                <c:pt idx="6800">
                  <c:v>11099.0</c:v>
                </c:pt>
                <c:pt idx="6801">
                  <c:v>11099.0</c:v>
                </c:pt>
                <c:pt idx="6802">
                  <c:v>11100.0</c:v>
                </c:pt>
                <c:pt idx="6803">
                  <c:v>11100.0</c:v>
                </c:pt>
                <c:pt idx="6804">
                  <c:v>11101.0</c:v>
                </c:pt>
                <c:pt idx="6805">
                  <c:v>11102.0</c:v>
                </c:pt>
                <c:pt idx="6806">
                  <c:v>11102.0</c:v>
                </c:pt>
                <c:pt idx="6807">
                  <c:v>11103.0</c:v>
                </c:pt>
                <c:pt idx="6808">
                  <c:v>11104.0</c:v>
                </c:pt>
                <c:pt idx="6809">
                  <c:v>11104.0</c:v>
                </c:pt>
                <c:pt idx="6810">
                  <c:v>11105.0</c:v>
                </c:pt>
                <c:pt idx="6811">
                  <c:v>11105.0</c:v>
                </c:pt>
                <c:pt idx="6812">
                  <c:v>11106.0</c:v>
                </c:pt>
                <c:pt idx="6813">
                  <c:v>11106.0</c:v>
                </c:pt>
                <c:pt idx="6814">
                  <c:v>11107.0</c:v>
                </c:pt>
                <c:pt idx="6815">
                  <c:v>11107.0</c:v>
                </c:pt>
                <c:pt idx="6816">
                  <c:v>11108.0</c:v>
                </c:pt>
                <c:pt idx="6817">
                  <c:v>11108.0</c:v>
                </c:pt>
                <c:pt idx="6818">
                  <c:v>11109.0</c:v>
                </c:pt>
                <c:pt idx="6819">
                  <c:v>11109.0</c:v>
                </c:pt>
                <c:pt idx="6820">
                  <c:v>11110.0</c:v>
                </c:pt>
                <c:pt idx="6821">
                  <c:v>11110.0</c:v>
                </c:pt>
                <c:pt idx="6822">
                  <c:v>11111.0</c:v>
                </c:pt>
                <c:pt idx="6823">
                  <c:v>11112.0</c:v>
                </c:pt>
                <c:pt idx="6824">
                  <c:v>11112.0</c:v>
                </c:pt>
                <c:pt idx="6825">
                  <c:v>11114.0</c:v>
                </c:pt>
                <c:pt idx="6826">
                  <c:v>11114.0</c:v>
                </c:pt>
                <c:pt idx="6827">
                  <c:v>11115.0</c:v>
                </c:pt>
                <c:pt idx="6828">
                  <c:v>11116.0</c:v>
                </c:pt>
                <c:pt idx="6829">
                  <c:v>11116.0</c:v>
                </c:pt>
                <c:pt idx="6830">
                  <c:v>11117.0</c:v>
                </c:pt>
                <c:pt idx="6831">
                  <c:v>11118.0</c:v>
                </c:pt>
                <c:pt idx="6832">
                  <c:v>11118.0</c:v>
                </c:pt>
                <c:pt idx="6833">
                  <c:v>11120.0</c:v>
                </c:pt>
                <c:pt idx="6834">
                  <c:v>11120.0</c:v>
                </c:pt>
                <c:pt idx="6835">
                  <c:v>11122.0</c:v>
                </c:pt>
                <c:pt idx="6836">
                  <c:v>11122.0</c:v>
                </c:pt>
                <c:pt idx="6837">
                  <c:v>11123.0</c:v>
                </c:pt>
                <c:pt idx="6838">
                  <c:v>11123.0</c:v>
                </c:pt>
                <c:pt idx="6839">
                  <c:v>11124.0</c:v>
                </c:pt>
                <c:pt idx="6840">
                  <c:v>11124.0</c:v>
                </c:pt>
                <c:pt idx="6841">
                  <c:v>11125.0</c:v>
                </c:pt>
                <c:pt idx="6842">
                  <c:v>11126.0</c:v>
                </c:pt>
                <c:pt idx="6843">
                  <c:v>11126.0</c:v>
                </c:pt>
                <c:pt idx="6844">
                  <c:v>11128.0</c:v>
                </c:pt>
                <c:pt idx="6845">
                  <c:v>11129.0</c:v>
                </c:pt>
                <c:pt idx="6846">
                  <c:v>11130.0</c:v>
                </c:pt>
                <c:pt idx="6847">
                  <c:v>11131.0</c:v>
                </c:pt>
                <c:pt idx="6848">
                  <c:v>11131.0</c:v>
                </c:pt>
                <c:pt idx="6849">
                  <c:v>11132.0</c:v>
                </c:pt>
                <c:pt idx="6850">
                  <c:v>11133.0</c:v>
                </c:pt>
                <c:pt idx="6851">
                  <c:v>11134.0</c:v>
                </c:pt>
                <c:pt idx="6852">
                  <c:v>11135.0</c:v>
                </c:pt>
                <c:pt idx="6853">
                  <c:v>11135.0</c:v>
                </c:pt>
                <c:pt idx="6854">
                  <c:v>11136.0</c:v>
                </c:pt>
                <c:pt idx="6855">
                  <c:v>11136.0</c:v>
                </c:pt>
                <c:pt idx="6856">
                  <c:v>11137.0</c:v>
                </c:pt>
                <c:pt idx="6857">
                  <c:v>11138.0</c:v>
                </c:pt>
                <c:pt idx="6858">
                  <c:v>11138.0</c:v>
                </c:pt>
                <c:pt idx="6859">
                  <c:v>11139.0</c:v>
                </c:pt>
                <c:pt idx="6860">
                  <c:v>11140.0</c:v>
                </c:pt>
                <c:pt idx="6861">
                  <c:v>11140.0</c:v>
                </c:pt>
                <c:pt idx="6862">
                  <c:v>11141.0</c:v>
                </c:pt>
                <c:pt idx="6863">
                  <c:v>11142.0</c:v>
                </c:pt>
                <c:pt idx="6864">
                  <c:v>11142.0</c:v>
                </c:pt>
                <c:pt idx="6865">
                  <c:v>11143.0</c:v>
                </c:pt>
                <c:pt idx="6866">
                  <c:v>11144.0</c:v>
                </c:pt>
                <c:pt idx="6867">
                  <c:v>11146.0</c:v>
                </c:pt>
                <c:pt idx="6868">
                  <c:v>11146.0</c:v>
                </c:pt>
                <c:pt idx="6869">
                  <c:v>11148.0</c:v>
                </c:pt>
                <c:pt idx="6870">
                  <c:v>11148.0</c:v>
                </c:pt>
                <c:pt idx="6871">
                  <c:v>11149.0</c:v>
                </c:pt>
                <c:pt idx="6872">
                  <c:v>11149.0</c:v>
                </c:pt>
                <c:pt idx="6873">
                  <c:v>11150.0</c:v>
                </c:pt>
                <c:pt idx="6874">
                  <c:v>11150.0</c:v>
                </c:pt>
                <c:pt idx="6875">
                  <c:v>11152.0</c:v>
                </c:pt>
                <c:pt idx="6876">
                  <c:v>11152.0</c:v>
                </c:pt>
                <c:pt idx="6877">
                  <c:v>11154.0</c:v>
                </c:pt>
                <c:pt idx="6878">
                  <c:v>11154.0</c:v>
                </c:pt>
                <c:pt idx="6879">
                  <c:v>11156.0</c:v>
                </c:pt>
                <c:pt idx="6880">
                  <c:v>11157.0</c:v>
                </c:pt>
                <c:pt idx="6881">
                  <c:v>11210.0</c:v>
                </c:pt>
                <c:pt idx="6882">
                  <c:v>11211.0</c:v>
                </c:pt>
                <c:pt idx="6883">
                  <c:v>11212.0</c:v>
                </c:pt>
                <c:pt idx="6884">
                  <c:v>11213.0</c:v>
                </c:pt>
                <c:pt idx="6885">
                  <c:v>11214.0</c:v>
                </c:pt>
                <c:pt idx="6886">
                  <c:v>11215.0</c:v>
                </c:pt>
                <c:pt idx="6887">
                  <c:v>11216.0</c:v>
                </c:pt>
                <c:pt idx="6888">
                  <c:v>11218.0</c:v>
                </c:pt>
                <c:pt idx="6889">
                  <c:v>11219.0</c:v>
                </c:pt>
                <c:pt idx="6890">
                  <c:v>11226.0</c:v>
                </c:pt>
                <c:pt idx="6891">
                  <c:v>11236.0</c:v>
                </c:pt>
                <c:pt idx="6892">
                  <c:v>11236.0</c:v>
                </c:pt>
                <c:pt idx="6893">
                  <c:v>11236.0</c:v>
                </c:pt>
                <c:pt idx="6894">
                  <c:v>11236.0</c:v>
                </c:pt>
                <c:pt idx="6895">
                  <c:v>11241.0</c:v>
                </c:pt>
                <c:pt idx="6896">
                  <c:v>11241.0</c:v>
                </c:pt>
                <c:pt idx="6897">
                  <c:v>11241.0</c:v>
                </c:pt>
                <c:pt idx="6898">
                  <c:v>11241.0</c:v>
                </c:pt>
                <c:pt idx="6899">
                  <c:v>11241.0</c:v>
                </c:pt>
                <c:pt idx="6900">
                  <c:v>11247.0</c:v>
                </c:pt>
                <c:pt idx="6901">
                  <c:v>11250.0</c:v>
                </c:pt>
                <c:pt idx="6902">
                  <c:v>11251.0</c:v>
                </c:pt>
                <c:pt idx="6903">
                  <c:v>11252.0</c:v>
                </c:pt>
                <c:pt idx="6904">
                  <c:v>11253.0</c:v>
                </c:pt>
                <c:pt idx="6905">
                  <c:v>11254.0</c:v>
                </c:pt>
                <c:pt idx="6906">
                  <c:v>11255.0</c:v>
                </c:pt>
                <c:pt idx="6907">
                  <c:v>11256.0</c:v>
                </c:pt>
                <c:pt idx="6908">
                  <c:v>11257.0</c:v>
                </c:pt>
                <c:pt idx="6909">
                  <c:v>11258.0</c:v>
                </c:pt>
                <c:pt idx="6910">
                  <c:v>11260.0</c:v>
                </c:pt>
                <c:pt idx="6911">
                  <c:v>11261.0</c:v>
                </c:pt>
                <c:pt idx="6912">
                  <c:v>11262.0</c:v>
                </c:pt>
                <c:pt idx="6913">
                  <c:v>11263.0</c:v>
                </c:pt>
                <c:pt idx="6914">
                  <c:v>11263.0</c:v>
                </c:pt>
                <c:pt idx="6915">
                  <c:v>11263.0</c:v>
                </c:pt>
                <c:pt idx="6916">
                  <c:v>11264.0</c:v>
                </c:pt>
                <c:pt idx="6917">
                  <c:v>11264.0</c:v>
                </c:pt>
                <c:pt idx="6918">
                  <c:v>11264.0</c:v>
                </c:pt>
                <c:pt idx="6919">
                  <c:v>11265.0</c:v>
                </c:pt>
                <c:pt idx="6920">
                  <c:v>11266.0</c:v>
                </c:pt>
                <c:pt idx="6921">
                  <c:v>11267.0</c:v>
                </c:pt>
                <c:pt idx="6922">
                  <c:v>11268.0</c:v>
                </c:pt>
                <c:pt idx="6923">
                  <c:v>11269.0</c:v>
                </c:pt>
                <c:pt idx="6924">
                  <c:v>11270.0</c:v>
                </c:pt>
                <c:pt idx="6925">
                  <c:v>11271.0</c:v>
                </c:pt>
                <c:pt idx="6926">
                  <c:v>11272.0</c:v>
                </c:pt>
                <c:pt idx="6927">
                  <c:v>11273.0</c:v>
                </c:pt>
                <c:pt idx="6928">
                  <c:v>11273.0</c:v>
                </c:pt>
                <c:pt idx="6929">
                  <c:v>11273.0</c:v>
                </c:pt>
                <c:pt idx="6930">
                  <c:v>11273.0</c:v>
                </c:pt>
                <c:pt idx="6931">
                  <c:v>11273.0</c:v>
                </c:pt>
                <c:pt idx="6932">
                  <c:v>11275.0</c:v>
                </c:pt>
                <c:pt idx="6933">
                  <c:v>11277.0</c:v>
                </c:pt>
                <c:pt idx="6934">
                  <c:v>11277.0</c:v>
                </c:pt>
                <c:pt idx="6935">
                  <c:v>11278.0</c:v>
                </c:pt>
                <c:pt idx="6936">
                  <c:v>11278.0</c:v>
                </c:pt>
                <c:pt idx="6937">
                  <c:v>11278.0</c:v>
                </c:pt>
                <c:pt idx="6938">
                  <c:v>11280.0</c:v>
                </c:pt>
                <c:pt idx="6939">
                  <c:v>11280.0</c:v>
                </c:pt>
                <c:pt idx="6940">
                  <c:v>11281.0</c:v>
                </c:pt>
                <c:pt idx="6941">
                  <c:v>11282.0</c:v>
                </c:pt>
                <c:pt idx="6942">
                  <c:v>11284.0</c:v>
                </c:pt>
                <c:pt idx="6943">
                  <c:v>11284.0</c:v>
                </c:pt>
                <c:pt idx="6944">
                  <c:v>11286.0</c:v>
                </c:pt>
                <c:pt idx="6945">
                  <c:v>11286.0</c:v>
                </c:pt>
                <c:pt idx="6946">
                  <c:v>11288.0</c:v>
                </c:pt>
                <c:pt idx="6947">
                  <c:v>11288.0</c:v>
                </c:pt>
                <c:pt idx="6948">
                  <c:v>11290.0</c:v>
                </c:pt>
                <c:pt idx="6949">
                  <c:v>11290.0</c:v>
                </c:pt>
                <c:pt idx="6950">
                  <c:v>11292.0</c:v>
                </c:pt>
                <c:pt idx="6951">
                  <c:v>11292.0</c:v>
                </c:pt>
                <c:pt idx="6952">
                  <c:v>11294.0</c:v>
                </c:pt>
                <c:pt idx="6953">
                  <c:v>11294.0</c:v>
                </c:pt>
                <c:pt idx="6954">
                  <c:v>11296.0</c:v>
                </c:pt>
                <c:pt idx="6955">
                  <c:v>11298.0</c:v>
                </c:pt>
                <c:pt idx="6956">
                  <c:v>11298.0</c:v>
                </c:pt>
                <c:pt idx="6957">
                  <c:v>11300.0</c:v>
                </c:pt>
                <c:pt idx="6958">
                  <c:v>11300.0</c:v>
                </c:pt>
                <c:pt idx="6959">
                  <c:v>11302.0</c:v>
                </c:pt>
                <c:pt idx="6960">
                  <c:v>11302.0</c:v>
                </c:pt>
                <c:pt idx="6961">
                  <c:v>11304.0</c:v>
                </c:pt>
                <c:pt idx="6962">
                  <c:v>11304.0</c:v>
                </c:pt>
                <c:pt idx="6963">
                  <c:v>11305.0</c:v>
                </c:pt>
                <c:pt idx="6964">
                  <c:v>11305.0</c:v>
                </c:pt>
                <c:pt idx="6965">
                  <c:v>11305.0</c:v>
                </c:pt>
                <c:pt idx="6966">
                  <c:v>11305.0</c:v>
                </c:pt>
                <c:pt idx="6967">
                  <c:v>11305.0</c:v>
                </c:pt>
                <c:pt idx="6968">
                  <c:v>11305.0</c:v>
                </c:pt>
                <c:pt idx="6969">
                  <c:v>11305.0</c:v>
                </c:pt>
                <c:pt idx="6970">
                  <c:v>11305.0</c:v>
                </c:pt>
                <c:pt idx="6971">
                  <c:v>11305.0</c:v>
                </c:pt>
                <c:pt idx="6972">
                  <c:v>11305.0</c:v>
                </c:pt>
                <c:pt idx="6973">
                  <c:v>11305.0</c:v>
                </c:pt>
                <c:pt idx="6974">
                  <c:v>11305.0</c:v>
                </c:pt>
                <c:pt idx="6975">
                  <c:v>11305.0</c:v>
                </c:pt>
                <c:pt idx="6976">
                  <c:v>11306.0</c:v>
                </c:pt>
                <c:pt idx="6977">
                  <c:v>11307.0</c:v>
                </c:pt>
                <c:pt idx="6978">
                  <c:v>11308.0</c:v>
                </c:pt>
                <c:pt idx="6979">
                  <c:v>11309.0</c:v>
                </c:pt>
                <c:pt idx="6980">
                  <c:v>11310.0</c:v>
                </c:pt>
                <c:pt idx="6981">
                  <c:v>11311.0</c:v>
                </c:pt>
                <c:pt idx="6982">
                  <c:v>11312.0</c:v>
                </c:pt>
                <c:pt idx="6983">
                  <c:v>11313.0</c:v>
                </c:pt>
                <c:pt idx="6984">
                  <c:v>11316.0</c:v>
                </c:pt>
                <c:pt idx="6985">
                  <c:v>11319.0</c:v>
                </c:pt>
                <c:pt idx="6986">
                  <c:v>11322.0</c:v>
                </c:pt>
                <c:pt idx="6987">
                  <c:v>11322.0</c:v>
                </c:pt>
                <c:pt idx="6988">
                  <c:v>11322.0</c:v>
                </c:pt>
                <c:pt idx="6989">
                  <c:v>11322.0</c:v>
                </c:pt>
                <c:pt idx="6990">
                  <c:v>11322.0</c:v>
                </c:pt>
                <c:pt idx="6991">
                  <c:v>11323.0</c:v>
                </c:pt>
                <c:pt idx="6992">
                  <c:v>11323.0</c:v>
                </c:pt>
                <c:pt idx="6993">
                  <c:v>11323.0</c:v>
                </c:pt>
                <c:pt idx="6994">
                  <c:v>11323.0</c:v>
                </c:pt>
                <c:pt idx="6995">
                  <c:v>11323.0</c:v>
                </c:pt>
                <c:pt idx="6996">
                  <c:v>11323.0</c:v>
                </c:pt>
                <c:pt idx="6997">
                  <c:v>11323.0</c:v>
                </c:pt>
                <c:pt idx="6998">
                  <c:v>11323.0</c:v>
                </c:pt>
                <c:pt idx="6999">
                  <c:v>11323.0</c:v>
                </c:pt>
                <c:pt idx="7000">
                  <c:v>11323.0</c:v>
                </c:pt>
                <c:pt idx="7001">
                  <c:v>11324.0</c:v>
                </c:pt>
                <c:pt idx="7002">
                  <c:v>11325.0</c:v>
                </c:pt>
                <c:pt idx="7003">
                  <c:v>11326.0</c:v>
                </c:pt>
                <c:pt idx="7004">
                  <c:v>11326.0</c:v>
                </c:pt>
                <c:pt idx="7005">
                  <c:v>11327.0</c:v>
                </c:pt>
                <c:pt idx="7006">
                  <c:v>11328.0</c:v>
                </c:pt>
                <c:pt idx="7007">
                  <c:v>11329.0</c:v>
                </c:pt>
                <c:pt idx="7008">
                  <c:v>11330.0</c:v>
                </c:pt>
                <c:pt idx="7009">
                  <c:v>11330.0</c:v>
                </c:pt>
                <c:pt idx="7010">
                  <c:v>11330.0</c:v>
                </c:pt>
                <c:pt idx="7011">
                  <c:v>11330.0</c:v>
                </c:pt>
                <c:pt idx="7012">
                  <c:v>11330.0</c:v>
                </c:pt>
                <c:pt idx="7013">
                  <c:v>11330.0</c:v>
                </c:pt>
                <c:pt idx="7014">
                  <c:v>11330.0</c:v>
                </c:pt>
                <c:pt idx="7015">
                  <c:v>11330.0</c:v>
                </c:pt>
                <c:pt idx="7016">
                  <c:v>11334.0</c:v>
                </c:pt>
                <c:pt idx="7017">
                  <c:v>11335.0</c:v>
                </c:pt>
                <c:pt idx="7018">
                  <c:v>11336.0</c:v>
                </c:pt>
                <c:pt idx="7019">
                  <c:v>11337.0</c:v>
                </c:pt>
                <c:pt idx="7020">
                  <c:v>11338.0</c:v>
                </c:pt>
                <c:pt idx="7021">
                  <c:v>11339.0</c:v>
                </c:pt>
                <c:pt idx="7022">
                  <c:v>11340.0</c:v>
                </c:pt>
                <c:pt idx="7023">
                  <c:v>11341.0</c:v>
                </c:pt>
                <c:pt idx="7024">
                  <c:v>11342.0</c:v>
                </c:pt>
                <c:pt idx="7025">
                  <c:v>11343.0</c:v>
                </c:pt>
                <c:pt idx="7026">
                  <c:v>11344.0</c:v>
                </c:pt>
                <c:pt idx="7027">
                  <c:v>11345.0</c:v>
                </c:pt>
                <c:pt idx="7028">
                  <c:v>11346.0</c:v>
                </c:pt>
                <c:pt idx="7029">
                  <c:v>11347.0</c:v>
                </c:pt>
                <c:pt idx="7030">
                  <c:v>11348.0</c:v>
                </c:pt>
                <c:pt idx="7031">
                  <c:v>11349.0</c:v>
                </c:pt>
                <c:pt idx="7032">
                  <c:v>11350.0</c:v>
                </c:pt>
                <c:pt idx="7033">
                  <c:v>11351.0</c:v>
                </c:pt>
                <c:pt idx="7034">
                  <c:v>11352.0</c:v>
                </c:pt>
                <c:pt idx="7035">
                  <c:v>11353.0</c:v>
                </c:pt>
                <c:pt idx="7036">
                  <c:v>11354.0</c:v>
                </c:pt>
                <c:pt idx="7037">
                  <c:v>11355.0</c:v>
                </c:pt>
                <c:pt idx="7038">
                  <c:v>11356.0</c:v>
                </c:pt>
                <c:pt idx="7039">
                  <c:v>11357.0</c:v>
                </c:pt>
                <c:pt idx="7040">
                  <c:v>11358.0</c:v>
                </c:pt>
                <c:pt idx="7041">
                  <c:v>11360.0</c:v>
                </c:pt>
                <c:pt idx="7042">
                  <c:v>11360.0</c:v>
                </c:pt>
                <c:pt idx="7043">
                  <c:v>11362.0</c:v>
                </c:pt>
                <c:pt idx="7044">
                  <c:v>11364.0</c:v>
                </c:pt>
                <c:pt idx="7045">
                  <c:v>11364.0</c:v>
                </c:pt>
                <c:pt idx="7046">
                  <c:v>11366.0</c:v>
                </c:pt>
                <c:pt idx="7047">
                  <c:v>11368.0</c:v>
                </c:pt>
                <c:pt idx="7048">
                  <c:v>11368.0</c:v>
                </c:pt>
                <c:pt idx="7049">
                  <c:v>11370.0</c:v>
                </c:pt>
                <c:pt idx="7050">
                  <c:v>11372.0</c:v>
                </c:pt>
                <c:pt idx="7051">
                  <c:v>11372.0</c:v>
                </c:pt>
                <c:pt idx="7052">
                  <c:v>11374.0</c:v>
                </c:pt>
                <c:pt idx="7053">
                  <c:v>11375.0</c:v>
                </c:pt>
                <c:pt idx="7054">
                  <c:v>11375.0</c:v>
                </c:pt>
                <c:pt idx="7055">
                  <c:v>11376.0</c:v>
                </c:pt>
                <c:pt idx="7056">
                  <c:v>11376.0</c:v>
                </c:pt>
                <c:pt idx="7057">
                  <c:v>11379.0</c:v>
                </c:pt>
                <c:pt idx="7058">
                  <c:v>11379.0</c:v>
                </c:pt>
                <c:pt idx="7059">
                  <c:v>11380.0</c:v>
                </c:pt>
                <c:pt idx="7060">
                  <c:v>11383.0</c:v>
                </c:pt>
                <c:pt idx="7061">
                  <c:v>11383.0</c:v>
                </c:pt>
                <c:pt idx="7062">
                  <c:v>11384.0</c:v>
                </c:pt>
                <c:pt idx="7063">
                  <c:v>11384.0</c:v>
                </c:pt>
                <c:pt idx="7064">
                  <c:v>11385.0</c:v>
                </c:pt>
                <c:pt idx="7065">
                  <c:v>11386.0</c:v>
                </c:pt>
                <c:pt idx="7066">
                  <c:v>11386.0</c:v>
                </c:pt>
                <c:pt idx="7067">
                  <c:v>11387.0</c:v>
                </c:pt>
                <c:pt idx="7068">
                  <c:v>11388.0</c:v>
                </c:pt>
                <c:pt idx="7069">
                  <c:v>11388.0</c:v>
                </c:pt>
                <c:pt idx="7070">
                  <c:v>11391.0</c:v>
                </c:pt>
                <c:pt idx="7071">
                  <c:v>11392.0</c:v>
                </c:pt>
                <c:pt idx="7072">
                  <c:v>11395.0</c:v>
                </c:pt>
                <c:pt idx="7073">
                  <c:v>11396.0</c:v>
                </c:pt>
                <c:pt idx="7074">
                  <c:v>11397.0</c:v>
                </c:pt>
                <c:pt idx="7075">
                  <c:v>11398.0</c:v>
                </c:pt>
                <c:pt idx="7076">
                  <c:v>11398.0</c:v>
                </c:pt>
                <c:pt idx="7077">
                  <c:v>11398.0</c:v>
                </c:pt>
                <c:pt idx="7078">
                  <c:v>11399.0</c:v>
                </c:pt>
                <c:pt idx="7079">
                  <c:v>11400.0</c:v>
                </c:pt>
                <c:pt idx="7080">
                  <c:v>11401.0</c:v>
                </c:pt>
                <c:pt idx="7081">
                  <c:v>11402.0</c:v>
                </c:pt>
                <c:pt idx="7082">
                  <c:v>11403.0</c:v>
                </c:pt>
                <c:pt idx="7083">
                  <c:v>11413.0</c:v>
                </c:pt>
                <c:pt idx="7084">
                  <c:v>11414.0</c:v>
                </c:pt>
                <c:pt idx="7085">
                  <c:v>11415.0</c:v>
                </c:pt>
                <c:pt idx="7086">
                  <c:v>11416.0</c:v>
                </c:pt>
                <c:pt idx="7087">
                  <c:v>11417.0</c:v>
                </c:pt>
                <c:pt idx="7088">
                  <c:v>11417.0</c:v>
                </c:pt>
                <c:pt idx="7089">
                  <c:v>11418.0</c:v>
                </c:pt>
                <c:pt idx="7090">
                  <c:v>11419.0</c:v>
                </c:pt>
                <c:pt idx="7091">
                  <c:v>11420.0</c:v>
                </c:pt>
                <c:pt idx="7092">
                  <c:v>11421.0</c:v>
                </c:pt>
                <c:pt idx="7093">
                  <c:v>11422.0</c:v>
                </c:pt>
                <c:pt idx="7094">
                  <c:v>11435.0</c:v>
                </c:pt>
                <c:pt idx="7095">
                  <c:v>11435.0</c:v>
                </c:pt>
                <c:pt idx="7096">
                  <c:v>11435.0</c:v>
                </c:pt>
                <c:pt idx="7097">
                  <c:v>11435.0</c:v>
                </c:pt>
                <c:pt idx="7098">
                  <c:v>11436.0</c:v>
                </c:pt>
                <c:pt idx="7099">
                  <c:v>11436.0</c:v>
                </c:pt>
                <c:pt idx="7100">
                  <c:v>11436.0</c:v>
                </c:pt>
                <c:pt idx="7101">
                  <c:v>11436.0</c:v>
                </c:pt>
                <c:pt idx="7102">
                  <c:v>11437.0</c:v>
                </c:pt>
                <c:pt idx="7103">
                  <c:v>11437.0</c:v>
                </c:pt>
                <c:pt idx="7104">
                  <c:v>11437.0</c:v>
                </c:pt>
                <c:pt idx="7105">
                  <c:v>11437.0</c:v>
                </c:pt>
                <c:pt idx="7106">
                  <c:v>11438.0</c:v>
                </c:pt>
                <c:pt idx="7107">
                  <c:v>11438.0</c:v>
                </c:pt>
                <c:pt idx="7108">
                  <c:v>11438.0</c:v>
                </c:pt>
                <c:pt idx="7109">
                  <c:v>11438.0</c:v>
                </c:pt>
                <c:pt idx="7110">
                  <c:v>11439.0</c:v>
                </c:pt>
                <c:pt idx="7111">
                  <c:v>11439.0</c:v>
                </c:pt>
                <c:pt idx="7112">
                  <c:v>11439.0</c:v>
                </c:pt>
                <c:pt idx="7113">
                  <c:v>11440.0</c:v>
                </c:pt>
                <c:pt idx="7114">
                  <c:v>11440.0</c:v>
                </c:pt>
                <c:pt idx="7115">
                  <c:v>11440.0</c:v>
                </c:pt>
                <c:pt idx="7116">
                  <c:v>11441.0</c:v>
                </c:pt>
                <c:pt idx="7117">
                  <c:v>11441.0</c:v>
                </c:pt>
                <c:pt idx="7118">
                  <c:v>11441.0</c:v>
                </c:pt>
                <c:pt idx="7119">
                  <c:v>11442.0</c:v>
                </c:pt>
                <c:pt idx="7120">
                  <c:v>11442.0</c:v>
                </c:pt>
                <c:pt idx="7121">
                  <c:v>11442.0</c:v>
                </c:pt>
                <c:pt idx="7122">
                  <c:v>11443.0</c:v>
                </c:pt>
                <c:pt idx="7123">
                  <c:v>11443.0</c:v>
                </c:pt>
                <c:pt idx="7124">
                  <c:v>11443.0</c:v>
                </c:pt>
                <c:pt idx="7125">
                  <c:v>11443.0</c:v>
                </c:pt>
                <c:pt idx="7126">
                  <c:v>11444.0</c:v>
                </c:pt>
                <c:pt idx="7127">
                  <c:v>11444.0</c:v>
                </c:pt>
                <c:pt idx="7128">
                  <c:v>11444.0</c:v>
                </c:pt>
                <c:pt idx="7129">
                  <c:v>11444.0</c:v>
                </c:pt>
                <c:pt idx="7130">
                  <c:v>11445.0</c:v>
                </c:pt>
                <c:pt idx="7131">
                  <c:v>11445.0</c:v>
                </c:pt>
                <c:pt idx="7132">
                  <c:v>11445.0</c:v>
                </c:pt>
                <c:pt idx="7133">
                  <c:v>11445.0</c:v>
                </c:pt>
                <c:pt idx="7134">
                  <c:v>11445.0</c:v>
                </c:pt>
                <c:pt idx="7135">
                  <c:v>11446.0</c:v>
                </c:pt>
                <c:pt idx="7136">
                  <c:v>11446.0</c:v>
                </c:pt>
                <c:pt idx="7137">
                  <c:v>11446.0</c:v>
                </c:pt>
                <c:pt idx="7138">
                  <c:v>11446.0</c:v>
                </c:pt>
                <c:pt idx="7139">
                  <c:v>11447.0</c:v>
                </c:pt>
                <c:pt idx="7140">
                  <c:v>11447.0</c:v>
                </c:pt>
                <c:pt idx="7141">
                  <c:v>11448.0</c:v>
                </c:pt>
                <c:pt idx="7142">
                  <c:v>11448.0</c:v>
                </c:pt>
                <c:pt idx="7143">
                  <c:v>11449.0</c:v>
                </c:pt>
                <c:pt idx="7144">
                  <c:v>11449.0</c:v>
                </c:pt>
                <c:pt idx="7145">
                  <c:v>11450.0</c:v>
                </c:pt>
                <c:pt idx="7146">
                  <c:v>11450.0</c:v>
                </c:pt>
                <c:pt idx="7147">
                  <c:v>11451.0</c:v>
                </c:pt>
                <c:pt idx="7148">
                  <c:v>11454.0</c:v>
                </c:pt>
                <c:pt idx="7149">
                  <c:v>11455.0</c:v>
                </c:pt>
                <c:pt idx="7150">
                  <c:v>11455.0</c:v>
                </c:pt>
                <c:pt idx="7151">
                  <c:v>11461.0</c:v>
                </c:pt>
                <c:pt idx="7152">
                  <c:v>11461.0</c:v>
                </c:pt>
                <c:pt idx="7153">
                  <c:v>11461.0</c:v>
                </c:pt>
                <c:pt idx="7154">
                  <c:v>11461.0</c:v>
                </c:pt>
                <c:pt idx="7155">
                  <c:v>11461.0</c:v>
                </c:pt>
                <c:pt idx="7156">
                  <c:v>11461.0</c:v>
                </c:pt>
                <c:pt idx="7157">
                  <c:v>11461.0</c:v>
                </c:pt>
                <c:pt idx="7158">
                  <c:v>11464.0</c:v>
                </c:pt>
                <c:pt idx="7159">
                  <c:v>11466.0</c:v>
                </c:pt>
                <c:pt idx="7160">
                  <c:v>11467.0</c:v>
                </c:pt>
                <c:pt idx="7161">
                  <c:v>11468.0</c:v>
                </c:pt>
                <c:pt idx="7162">
                  <c:v>11470.0</c:v>
                </c:pt>
                <c:pt idx="7163">
                  <c:v>11471.0</c:v>
                </c:pt>
                <c:pt idx="7164">
                  <c:v>11472.0</c:v>
                </c:pt>
                <c:pt idx="7165">
                  <c:v>11473.0</c:v>
                </c:pt>
                <c:pt idx="7166">
                  <c:v>11474.0</c:v>
                </c:pt>
                <c:pt idx="7167">
                  <c:v>11475.0</c:v>
                </c:pt>
                <c:pt idx="7168">
                  <c:v>11475.0</c:v>
                </c:pt>
                <c:pt idx="7169">
                  <c:v>11476.0</c:v>
                </c:pt>
                <c:pt idx="7170">
                  <c:v>11478.0</c:v>
                </c:pt>
                <c:pt idx="7171">
                  <c:v>11479.0</c:v>
                </c:pt>
                <c:pt idx="7172">
                  <c:v>11479.0</c:v>
                </c:pt>
                <c:pt idx="7173">
                  <c:v>11479.0</c:v>
                </c:pt>
                <c:pt idx="7174">
                  <c:v>11480.0</c:v>
                </c:pt>
                <c:pt idx="7175">
                  <c:v>11480.0</c:v>
                </c:pt>
                <c:pt idx="7176">
                  <c:v>11481.0</c:v>
                </c:pt>
                <c:pt idx="7177">
                  <c:v>11481.0</c:v>
                </c:pt>
                <c:pt idx="7178">
                  <c:v>11482.0</c:v>
                </c:pt>
                <c:pt idx="7179">
                  <c:v>11483.0</c:v>
                </c:pt>
                <c:pt idx="7180">
                  <c:v>11484.0</c:v>
                </c:pt>
                <c:pt idx="7181">
                  <c:v>11485.0</c:v>
                </c:pt>
                <c:pt idx="7182">
                  <c:v>11486.0</c:v>
                </c:pt>
                <c:pt idx="7183">
                  <c:v>11487.0</c:v>
                </c:pt>
                <c:pt idx="7184">
                  <c:v>11488.0</c:v>
                </c:pt>
                <c:pt idx="7185">
                  <c:v>11489.0</c:v>
                </c:pt>
                <c:pt idx="7186">
                  <c:v>11494.0</c:v>
                </c:pt>
                <c:pt idx="7187">
                  <c:v>11495.0</c:v>
                </c:pt>
                <c:pt idx="7188">
                  <c:v>11500.0</c:v>
                </c:pt>
                <c:pt idx="7189">
                  <c:v>11507.0</c:v>
                </c:pt>
                <c:pt idx="7190">
                  <c:v>11508.0</c:v>
                </c:pt>
                <c:pt idx="7191">
                  <c:v>11525.0</c:v>
                </c:pt>
                <c:pt idx="7192">
                  <c:v>11526.0</c:v>
                </c:pt>
                <c:pt idx="7193">
                  <c:v>11527.0</c:v>
                </c:pt>
                <c:pt idx="7194">
                  <c:v>11528.0</c:v>
                </c:pt>
                <c:pt idx="7195">
                  <c:v>11537.0</c:v>
                </c:pt>
                <c:pt idx="7196">
                  <c:v>11553.0</c:v>
                </c:pt>
                <c:pt idx="7197">
                  <c:v>11554.0</c:v>
                </c:pt>
                <c:pt idx="7198">
                  <c:v>11555.0</c:v>
                </c:pt>
                <c:pt idx="7199">
                  <c:v>11556.0</c:v>
                </c:pt>
                <c:pt idx="7200">
                  <c:v>11586.0</c:v>
                </c:pt>
                <c:pt idx="7201">
                  <c:v>11587.0</c:v>
                </c:pt>
                <c:pt idx="7202">
                  <c:v>11588.0</c:v>
                </c:pt>
                <c:pt idx="7203">
                  <c:v>11589.0</c:v>
                </c:pt>
                <c:pt idx="7204">
                  <c:v>11594.0</c:v>
                </c:pt>
                <c:pt idx="7205">
                  <c:v>11620.0</c:v>
                </c:pt>
                <c:pt idx="7206">
                  <c:v>11621.0</c:v>
                </c:pt>
                <c:pt idx="7207">
                  <c:v>11622.0</c:v>
                </c:pt>
                <c:pt idx="7208">
                  <c:v>11623.0</c:v>
                </c:pt>
                <c:pt idx="7209">
                  <c:v>11645.0</c:v>
                </c:pt>
                <c:pt idx="7210">
                  <c:v>11705.0</c:v>
                </c:pt>
                <c:pt idx="7211">
                  <c:v>11750.0</c:v>
                </c:pt>
                <c:pt idx="7212">
                  <c:v>11750.0</c:v>
                </c:pt>
                <c:pt idx="7213">
                  <c:v>11751.0</c:v>
                </c:pt>
                <c:pt idx="7214">
                  <c:v>11751.0</c:v>
                </c:pt>
                <c:pt idx="7215">
                  <c:v>11752.0</c:v>
                </c:pt>
                <c:pt idx="7216">
                  <c:v>11752.0</c:v>
                </c:pt>
                <c:pt idx="7217">
                  <c:v>11753.0</c:v>
                </c:pt>
                <c:pt idx="7218">
                  <c:v>11753.0</c:v>
                </c:pt>
                <c:pt idx="7219">
                  <c:v>11758.0</c:v>
                </c:pt>
                <c:pt idx="7220">
                  <c:v>11758.0</c:v>
                </c:pt>
                <c:pt idx="7221">
                  <c:v>11767.0</c:v>
                </c:pt>
                <c:pt idx="7222">
                  <c:v>11781.0</c:v>
                </c:pt>
                <c:pt idx="7223">
                  <c:v>11784.0</c:v>
                </c:pt>
                <c:pt idx="7224">
                  <c:v>11785.0</c:v>
                </c:pt>
                <c:pt idx="7225">
                  <c:v>11794.0</c:v>
                </c:pt>
                <c:pt idx="7226">
                  <c:v>11796.0</c:v>
                </c:pt>
                <c:pt idx="7227">
                  <c:v>11798.0</c:v>
                </c:pt>
                <c:pt idx="7228">
                  <c:v>11800.0</c:v>
                </c:pt>
                <c:pt idx="7229">
                  <c:v>11805.0</c:v>
                </c:pt>
                <c:pt idx="7230">
                  <c:v>11806.0</c:v>
                </c:pt>
                <c:pt idx="7231">
                  <c:v>11807.0</c:v>
                </c:pt>
                <c:pt idx="7232">
                  <c:v>11809.0</c:v>
                </c:pt>
                <c:pt idx="7233">
                  <c:v>11816.0</c:v>
                </c:pt>
                <c:pt idx="7234">
                  <c:v>11817.0</c:v>
                </c:pt>
                <c:pt idx="7235">
                  <c:v>11821.0</c:v>
                </c:pt>
                <c:pt idx="7236">
                  <c:v>11822.0</c:v>
                </c:pt>
                <c:pt idx="7237">
                  <c:v>11823.0</c:v>
                </c:pt>
                <c:pt idx="7238">
                  <c:v>11824.0</c:v>
                </c:pt>
                <c:pt idx="7239">
                  <c:v>11827.0</c:v>
                </c:pt>
                <c:pt idx="7240">
                  <c:v>11842.0</c:v>
                </c:pt>
                <c:pt idx="7241">
                  <c:v>11844.0</c:v>
                </c:pt>
                <c:pt idx="7242">
                  <c:v>11846.0</c:v>
                </c:pt>
                <c:pt idx="7243">
                  <c:v>11848.0</c:v>
                </c:pt>
                <c:pt idx="7244">
                  <c:v>11854.0</c:v>
                </c:pt>
                <c:pt idx="7245">
                  <c:v>11855.0</c:v>
                </c:pt>
                <c:pt idx="7246">
                  <c:v>11855.0</c:v>
                </c:pt>
                <c:pt idx="7247">
                  <c:v>11856.0</c:v>
                </c:pt>
                <c:pt idx="7248">
                  <c:v>11857.0</c:v>
                </c:pt>
                <c:pt idx="7249">
                  <c:v>11858.0</c:v>
                </c:pt>
                <c:pt idx="7250">
                  <c:v>11859.0</c:v>
                </c:pt>
                <c:pt idx="7251">
                  <c:v>11861.0</c:v>
                </c:pt>
                <c:pt idx="7252">
                  <c:v>11862.0</c:v>
                </c:pt>
                <c:pt idx="7253">
                  <c:v>11863.0</c:v>
                </c:pt>
                <c:pt idx="7254">
                  <c:v>11864.0</c:v>
                </c:pt>
                <c:pt idx="7255">
                  <c:v>11867.0</c:v>
                </c:pt>
                <c:pt idx="7256">
                  <c:v>11867.0</c:v>
                </c:pt>
                <c:pt idx="7257">
                  <c:v>11869.0</c:v>
                </c:pt>
                <c:pt idx="7258">
                  <c:v>11870.0</c:v>
                </c:pt>
                <c:pt idx="7259">
                  <c:v>11871.0</c:v>
                </c:pt>
                <c:pt idx="7260">
                  <c:v>11872.0</c:v>
                </c:pt>
                <c:pt idx="7261">
                  <c:v>11874.0</c:v>
                </c:pt>
                <c:pt idx="7262">
                  <c:v>11879.0</c:v>
                </c:pt>
                <c:pt idx="7263">
                  <c:v>11880.0</c:v>
                </c:pt>
                <c:pt idx="7264">
                  <c:v>11881.0</c:v>
                </c:pt>
                <c:pt idx="7265">
                  <c:v>11882.0</c:v>
                </c:pt>
                <c:pt idx="7266">
                  <c:v>11888.0</c:v>
                </c:pt>
                <c:pt idx="7267">
                  <c:v>11890.0</c:v>
                </c:pt>
                <c:pt idx="7268">
                  <c:v>11894.0</c:v>
                </c:pt>
                <c:pt idx="7269">
                  <c:v>11895.0</c:v>
                </c:pt>
                <c:pt idx="7270">
                  <c:v>11896.0</c:v>
                </c:pt>
                <c:pt idx="7271">
                  <c:v>11896.0</c:v>
                </c:pt>
                <c:pt idx="7272">
                  <c:v>11901.0</c:v>
                </c:pt>
                <c:pt idx="7273">
                  <c:v>11901.0</c:v>
                </c:pt>
                <c:pt idx="7274">
                  <c:v>11901.0</c:v>
                </c:pt>
                <c:pt idx="7275">
                  <c:v>11901.0</c:v>
                </c:pt>
                <c:pt idx="7276">
                  <c:v>11902.0</c:v>
                </c:pt>
                <c:pt idx="7277">
                  <c:v>11902.0</c:v>
                </c:pt>
                <c:pt idx="7278">
                  <c:v>11926.0</c:v>
                </c:pt>
                <c:pt idx="7279">
                  <c:v>11926.0</c:v>
                </c:pt>
                <c:pt idx="7280">
                  <c:v>11926.0</c:v>
                </c:pt>
                <c:pt idx="7281">
                  <c:v>11927.0</c:v>
                </c:pt>
                <c:pt idx="7282">
                  <c:v>11928.0</c:v>
                </c:pt>
                <c:pt idx="7283">
                  <c:v>11928.0</c:v>
                </c:pt>
                <c:pt idx="7284">
                  <c:v>11929.0</c:v>
                </c:pt>
                <c:pt idx="7285">
                  <c:v>11930.0</c:v>
                </c:pt>
                <c:pt idx="7286">
                  <c:v>11935.0</c:v>
                </c:pt>
                <c:pt idx="7287">
                  <c:v>11936.0</c:v>
                </c:pt>
                <c:pt idx="7288">
                  <c:v>11941.0</c:v>
                </c:pt>
                <c:pt idx="7289">
                  <c:v>11946.0</c:v>
                </c:pt>
                <c:pt idx="7290">
                  <c:v>11957.0</c:v>
                </c:pt>
                <c:pt idx="7291">
                  <c:v>11962.0</c:v>
                </c:pt>
                <c:pt idx="7292">
                  <c:v>11966.0</c:v>
                </c:pt>
                <c:pt idx="7293">
                  <c:v>11969.0</c:v>
                </c:pt>
                <c:pt idx="7294">
                  <c:v>11969.0</c:v>
                </c:pt>
                <c:pt idx="7295">
                  <c:v>11970.0</c:v>
                </c:pt>
                <c:pt idx="7296">
                  <c:v>11972.0</c:v>
                </c:pt>
                <c:pt idx="7297">
                  <c:v>11973.0</c:v>
                </c:pt>
                <c:pt idx="7298">
                  <c:v>11974.0</c:v>
                </c:pt>
                <c:pt idx="7299">
                  <c:v>11975.0</c:v>
                </c:pt>
                <c:pt idx="7300">
                  <c:v>11976.0</c:v>
                </c:pt>
                <c:pt idx="7301">
                  <c:v>11977.0</c:v>
                </c:pt>
                <c:pt idx="7302">
                  <c:v>11983.0</c:v>
                </c:pt>
                <c:pt idx="7303">
                  <c:v>11989.0</c:v>
                </c:pt>
                <c:pt idx="7304">
                  <c:v>11995.0</c:v>
                </c:pt>
                <c:pt idx="7305">
                  <c:v>11998.0</c:v>
                </c:pt>
                <c:pt idx="7306">
                  <c:v>12002.0</c:v>
                </c:pt>
                <c:pt idx="7307">
                  <c:v>12008.0</c:v>
                </c:pt>
                <c:pt idx="7308">
                  <c:v>12014.0</c:v>
                </c:pt>
                <c:pt idx="7309">
                  <c:v>12020.0</c:v>
                </c:pt>
                <c:pt idx="7310">
                  <c:v>12025.0</c:v>
                </c:pt>
                <c:pt idx="7311">
                  <c:v>12026.0</c:v>
                </c:pt>
                <c:pt idx="7312">
                  <c:v>12027.0</c:v>
                </c:pt>
                <c:pt idx="7313">
                  <c:v>12045.0</c:v>
                </c:pt>
                <c:pt idx="7314">
                  <c:v>12047.0</c:v>
                </c:pt>
                <c:pt idx="7315">
                  <c:v>12049.0</c:v>
                </c:pt>
                <c:pt idx="7316">
                  <c:v>12051.0</c:v>
                </c:pt>
                <c:pt idx="7317">
                  <c:v>12052.0</c:v>
                </c:pt>
                <c:pt idx="7318">
                  <c:v>12053.0</c:v>
                </c:pt>
                <c:pt idx="7319">
                  <c:v>12054.0</c:v>
                </c:pt>
                <c:pt idx="7320">
                  <c:v>12055.0</c:v>
                </c:pt>
                <c:pt idx="7321">
                  <c:v>12057.0</c:v>
                </c:pt>
                <c:pt idx="7322">
                  <c:v>12058.0</c:v>
                </c:pt>
                <c:pt idx="7323">
                  <c:v>12059.0</c:v>
                </c:pt>
                <c:pt idx="7324">
                  <c:v>12060.0</c:v>
                </c:pt>
                <c:pt idx="7325">
                  <c:v>12061.0</c:v>
                </c:pt>
                <c:pt idx="7326">
                  <c:v>12062.0</c:v>
                </c:pt>
                <c:pt idx="7327">
                  <c:v>12063.0</c:v>
                </c:pt>
                <c:pt idx="7328">
                  <c:v>12064.0</c:v>
                </c:pt>
                <c:pt idx="7329">
                  <c:v>12092.0</c:v>
                </c:pt>
                <c:pt idx="7330">
                  <c:v>12097.0</c:v>
                </c:pt>
                <c:pt idx="7331">
                  <c:v>12102.0</c:v>
                </c:pt>
                <c:pt idx="7332">
                  <c:v>12107.0</c:v>
                </c:pt>
                <c:pt idx="7333">
                  <c:v>12130.0</c:v>
                </c:pt>
                <c:pt idx="7334">
                  <c:v>12180.0</c:v>
                </c:pt>
                <c:pt idx="7335">
                  <c:v>12181.0</c:v>
                </c:pt>
                <c:pt idx="7336">
                  <c:v>12182.0</c:v>
                </c:pt>
                <c:pt idx="7337">
                  <c:v>12182.0</c:v>
                </c:pt>
                <c:pt idx="7338">
                  <c:v>12183.0</c:v>
                </c:pt>
                <c:pt idx="7339">
                  <c:v>12184.0</c:v>
                </c:pt>
                <c:pt idx="7340">
                  <c:v>12185.0</c:v>
                </c:pt>
                <c:pt idx="7341">
                  <c:v>12185.0</c:v>
                </c:pt>
                <c:pt idx="7342">
                  <c:v>12186.0</c:v>
                </c:pt>
                <c:pt idx="7343">
                  <c:v>12187.0</c:v>
                </c:pt>
                <c:pt idx="7344">
                  <c:v>12187.0</c:v>
                </c:pt>
                <c:pt idx="7345">
                  <c:v>12187.0</c:v>
                </c:pt>
                <c:pt idx="7346">
                  <c:v>12187.0</c:v>
                </c:pt>
                <c:pt idx="7347">
                  <c:v>12187.0</c:v>
                </c:pt>
                <c:pt idx="7348">
                  <c:v>12187.0</c:v>
                </c:pt>
                <c:pt idx="7349">
                  <c:v>12187.0</c:v>
                </c:pt>
                <c:pt idx="7350">
                  <c:v>12190.0</c:v>
                </c:pt>
                <c:pt idx="7351">
                  <c:v>12193.0</c:v>
                </c:pt>
                <c:pt idx="7352">
                  <c:v>12193.0</c:v>
                </c:pt>
                <c:pt idx="7353">
                  <c:v>12193.0</c:v>
                </c:pt>
                <c:pt idx="7354">
                  <c:v>12193.0</c:v>
                </c:pt>
                <c:pt idx="7355">
                  <c:v>12194.0</c:v>
                </c:pt>
                <c:pt idx="7356">
                  <c:v>12194.0</c:v>
                </c:pt>
                <c:pt idx="7357">
                  <c:v>12194.0</c:v>
                </c:pt>
                <c:pt idx="7358">
                  <c:v>12194.0</c:v>
                </c:pt>
                <c:pt idx="7359">
                  <c:v>12195.0</c:v>
                </c:pt>
                <c:pt idx="7360">
                  <c:v>12195.0</c:v>
                </c:pt>
                <c:pt idx="7361">
                  <c:v>12195.0</c:v>
                </c:pt>
                <c:pt idx="7362">
                  <c:v>12196.0</c:v>
                </c:pt>
                <c:pt idx="7363">
                  <c:v>12197.0</c:v>
                </c:pt>
                <c:pt idx="7364">
                  <c:v>12198.0</c:v>
                </c:pt>
                <c:pt idx="7365">
                  <c:v>12199.0</c:v>
                </c:pt>
                <c:pt idx="7366">
                  <c:v>12200.0</c:v>
                </c:pt>
                <c:pt idx="7367">
                  <c:v>12200.0</c:v>
                </c:pt>
                <c:pt idx="7368">
                  <c:v>12200.0</c:v>
                </c:pt>
                <c:pt idx="7369">
                  <c:v>12201.0</c:v>
                </c:pt>
                <c:pt idx="7370">
                  <c:v>12202.0</c:v>
                </c:pt>
                <c:pt idx="7371">
                  <c:v>12203.0</c:v>
                </c:pt>
                <c:pt idx="7372">
                  <c:v>12211.0</c:v>
                </c:pt>
                <c:pt idx="7373">
                  <c:v>12213.0</c:v>
                </c:pt>
                <c:pt idx="7374">
                  <c:v>12214.0</c:v>
                </c:pt>
                <c:pt idx="7375">
                  <c:v>12219.0</c:v>
                </c:pt>
                <c:pt idx="7376">
                  <c:v>12219.0</c:v>
                </c:pt>
                <c:pt idx="7377">
                  <c:v>12219.0</c:v>
                </c:pt>
                <c:pt idx="7378">
                  <c:v>12221.0</c:v>
                </c:pt>
                <c:pt idx="7379">
                  <c:v>12223.0</c:v>
                </c:pt>
                <c:pt idx="7380">
                  <c:v>12226.0</c:v>
                </c:pt>
                <c:pt idx="7381">
                  <c:v>12227.0</c:v>
                </c:pt>
                <c:pt idx="7382">
                  <c:v>12228.0</c:v>
                </c:pt>
                <c:pt idx="7383">
                  <c:v>12228.0</c:v>
                </c:pt>
                <c:pt idx="7384">
                  <c:v>12229.0</c:v>
                </c:pt>
                <c:pt idx="7385">
                  <c:v>12230.0</c:v>
                </c:pt>
                <c:pt idx="7386">
                  <c:v>12230.0</c:v>
                </c:pt>
                <c:pt idx="7387">
                  <c:v>12232.0</c:v>
                </c:pt>
                <c:pt idx="7388">
                  <c:v>12233.0</c:v>
                </c:pt>
                <c:pt idx="7389">
                  <c:v>12235.0</c:v>
                </c:pt>
                <c:pt idx="7390">
                  <c:v>12236.0</c:v>
                </c:pt>
                <c:pt idx="7391">
                  <c:v>12238.0</c:v>
                </c:pt>
                <c:pt idx="7392">
                  <c:v>12238.0</c:v>
                </c:pt>
                <c:pt idx="7393">
                  <c:v>12238.0</c:v>
                </c:pt>
                <c:pt idx="7394">
                  <c:v>12239.0</c:v>
                </c:pt>
                <c:pt idx="7395">
                  <c:v>12239.0</c:v>
                </c:pt>
                <c:pt idx="7396">
                  <c:v>12239.0</c:v>
                </c:pt>
                <c:pt idx="7397">
                  <c:v>12245.0</c:v>
                </c:pt>
                <c:pt idx="7398">
                  <c:v>12245.0</c:v>
                </c:pt>
                <c:pt idx="7399">
                  <c:v>12246.0</c:v>
                </c:pt>
                <c:pt idx="7400">
                  <c:v>12247.0</c:v>
                </c:pt>
                <c:pt idx="7401">
                  <c:v>12247.0</c:v>
                </c:pt>
                <c:pt idx="7402">
                  <c:v>12248.0</c:v>
                </c:pt>
                <c:pt idx="7403">
                  <c:v>12248.0</c:v>
                </c:pt>
                <c:pt idx="7404">
                  <c:v>12249.0</c:v>
                </c:pt>
                <c:pt idx="7405">
                  <c:v>12250.0</c:v>
                </c:pt>
                <c:pt idx="7406">
                  <c:v>12251.0</c:v>
                </c:pt>
                <c:pt idx="7407">
                  <c:v>12252.0</c:v>
                </c:pt>
                <c:pt idx="7408">
                  <c:v>12253.0</c:v>
                </c:pt>
                <c:pt idx="7409">
                  <c:v>12253.0</c:v>
                </c:pt>
                <c:pt idx="7410">
                  <c:v>12254.0</c:v>
                </c:pt>
                <c:pt idx="7411">
                  <c:v>12255.0</c:v>
                </c:pt>
                <c:pt idx="7412">
                  <c:v>12280.0</c:v>
                </c:pt>
                <c:pt idx="7413">
                  <c:v>12281.0</c:v>
                </c:pt>
                <c:pt idx="7414">
                  <c:v>12282.0</c:v>
                </c:pt>
                <c:pt idx="7415">
                  <c:v>12283.0</c:v>
                </c:pt>
                <c:pt idx="7416">
                  <c:v>12284.0</c:v>
                </c:pt>
                <c:pt idx="7417">
                  <c:v>12285.0</c:v>
                </c:pt>
                <c:pt idx="7418">
                  <c:v>12286.0</c:v>
                </c:pt>
                <c:pt idx="7419">
                  <c:v>12287.0</c:v>
                </c:pt>
                <c:pt idx="7420">
                  <c:v>12288.0</c:v>
                </c:pt>
                <c:pt idx="7421">
                  <c:v>12288.0</c:v>
                </c:pt>
                <c:pt idx="7422">
                  <c:v>12288.0</c:v>
                </c:pt>
                <c:pt idx="7423">
                  <c:v>12288.0</c:v>
                </c:pt>
                <c:pt idx="7424">
                  <c:v>12288.0</c:v>
                </c:pt>
                <c:pt idx="7425">
                  <c:v>12288.0</c:v>
                </c:pt>
                <c:pt idx="7426">
                  <c:v>12288.0</c:v>
                </c:pt>
                <c:pt idx="7427">
                  <c:v>12288.0</c:v>
                </c:pt>
                <c:pt idx="7428">
                  <c:v>12288.0</c:v>
                </c:pt>
                <c:pt idx="7429">
                  <c:v>12288.0</c:v>
                </c:pt>
                <c:pt idx="7430">
                  <c:v>12288.0</c:v>
                </c:pt>
                <c:pt idx="7431">
                  <c:v>12289.0</c:v>
                </c:pt>
                <c:pt idx="7432">
                  <c:v>12289.0</c:v>
                </c:pt>
                <c:pt idx="7433">
                  <c:v>12289.0</c:v>
                </c:pt>
                <c:pt idx="7434">
                  <c:v>12289.0</c:v>
                </c:pt>
                <c:pt idx="7435">
                  <c:v>12289.0</c:v>
                </c:pt>
                <c:pt idx="7436">
                  <c:v>12289.0</c:v>
                </c:pt>
                <c:pt idx="7437">
                  <c:v>12289.0</c:v>
                </c:pt>
                <c:pt idx="7438">
                  <c:v>12290.0</c:v>
                </c:pt>
                <c:pt idx="7439">
                  <c:v>12290.0</c:v>
                </c:pt>
                <c:pt idx="7440">
                  <c:v>12290.0</c:v>
                </c:pt>
                <c:pt idx="7441">
                  <c:v>12290.0</c:v>
                </c:pt>
                <c:pt idx="7442">
                  <c:v>12291.0</c:v>
                </c:pt>
                <c:pt idx="7443">
                  <c:v>12292.0</c:v>
                </c:pt>
                <c:pt idx="7444">
                  <c:v>12292.0</c:v>
                </c:pt>
                <c:pt idx="7445">
                  <c:v>12292.0</c:v>
                </c:pt>
                <c:pt idx="7446">
                  <c:v>12293.0</c:v>
                </c:pt>
                <c:pt idx="7447">
                  <c:v>12293.0</c:v>
                </c:pt>
                <c:pt idx="7448">
                  <c:v>12294.0</c:v>
                </c:pt>
                <c:pt idx="7449">
                  <c:v>12294.0</c:v>
                </c:pt>
                <c:pt idx="7450">
                  <c:v>12295.0</c:v>
                </c:pt>
                <c:pt idx="7451">
                  <c:v>12295.0</c:v>
                </c:pt>
                <c:pt idx="7452">
                  <c:v>12295.0</c:v>
                </c:pt>
                <c:pt idx="7453">
                  <c:v>12296.0</c:v>
                </c:pt>
                <c:pt idx="7454">
                  <c:v>12297.0</c:v>
                </c:pt>
                <c:pt idx="7455">
                  <c:v>12299.0</c:v>
                </c:pt>
                <c:pt idx="7456">
                  <c:v>12300.0</c:v>
                </c:pt>
                <c:pt idx="7457">
                  <c:v>12300.0</c:v>
                </c:pt>
                <c:pt idx="7458">
                  <c:v>12300.0</c:v>
                </c:pt>
                <c:pt idx="7459">
                  <c:v>12300.0</c:v>
                </c:pt>
                <c:pt idx="7460">
                  <c:v>12300.0</c:v>
                </c:pt>
                <c:pt idx="7461">
                  <c:v>12300.0</c:v>
                </c:pt>
                <c:pt idx="7462">
                  <c:v>12300.0</c:v>
                </c:pt>
                <c:pt idx="7463">
                  <c:v>12300.0</c:v>
                </c:pt>
                <c:pt idx="7464">
                  <c:v>12300.0</c:v>
                </c:pt>
                <c:pt idx="7465">
                  <c:v>12300.0</c:v>
                </c:pt>
                <c:pt idx="7466">
                  <c:v>12300.0</c:v>
                </c:pt>
                <c:pt idx="7467">
                  <c:v>12300.0</c:v>
                </c:pt>
                <c:pt idx="7468">
                  <c:v>12301.0</c:v>
                </c:pt>
                <c:pt idx="7469">
                  <c:v>12301.0</c:v>
                </c:pt>
                <c:pt idx="7470">
                  <c:v>12301.0</c:v>
                </c:pt>
                <c:pt idx="7471">
                  <c:v>12302.0</c:v>
                </c:pt>
                <c:pt idx="7472">
                  <c:v>12304.0</c:v>
                </c:pt>
                <c:pt idx="7473">
                  <c:v>12304.0</c:v>
                </c:pt>
                <c:pt idx="7474">
                  <c:v>12305.0</c:v>
                </c:pt>
                <c:pt idx="7475">
                  <c:v>12305.0</c:v>
                </c:pt>
                <c:pt idx="7476">
                  <c:v>12305.0</c:v>
                </c:pt>
                <c:pt idx="7477">
                  <c:v>12305.0</c:v>
                </c:pt>
                <c:pt idx="7478">
                  <c:v>12305.0</c:v>
                </c:pt>
                <c:pt idx="7479">
                  <c:v>12305.0</c:v>
                </c:pt>
                <c:pt idx="7480">
                  <c:v>12306.0</c:v>
                </c:pt>
                <c:pt idx="7481">
                  <c:v>12307.0</c:v>
                </c:pt>
                <c:pt idx="7482">
                  <c:v>12499.0</c:v>
                </c:pt>
                <c:pt idx="7483">
                  <c:v>12499.0</c:v>
                </c:pt>
                <c:pt idx="7484">
                  <c:v>12499.0</c:v>
                </c:pt>
                <c:pt idx="7485">
                  <c:v>12499.0</c:v>
                </c:pt>
                <c:pt idx="7486">
                  <c:v>12500.0</c:v>
                </c:pt>
                <c:pt idx="7487">
                  <c:v>12502.0</c:v>
                </c:pt>
                <c:pt idx="7488">
                  <c:v>12502.0</c:v>
                </c:pt>
                <c:pt idx="7489">
                  <c:v>12503.0</c:v>
                </c:pt>
                <c:pt idx="7490">
                  <c:v>12503.0</c:v>
                </c:pt>
                <c:pt idx="7491">
                  <c:v>12504.0</c:v>
                </c:pt>
                <c:pt idx="7492">
                  <c:v>12505.0</c:v>
                </c:pt>
                <c:pt idx="7493">
                  <c:v>12505.0</c:v>
                </c:pt>
                <c:pt idx="7494">
                  <c:v>12506.0</c:v>
                </c:pt>
                <c:pt idx="7495">
                  <c:v>12507.0</c:v>
                </c:pt>
                <c:pt idx="7496">
                  <c:v>12508.0</c:v>
                </c:pt>
                <c:pt idx="7497">
                  <c:v>12509.0</c:v>
                </c:pt>
                <c:pt idx="7498">
                  <c:v>12518.0</c:v>
                </c:pt>
                <c:pt idx="7499">
                  <c:v>12519.0</c:v>
                </c:pt>
                <c:pt idx="7500">
                  <c:v>12520.0</c:v>
                </c:pt>
                <c:pt idx="7501">
                  <c:v>12520.0</c:v>
                </c:pt>
                <c:pt idx="7502">
                  <c:v>12521.0</c:v>
                </c:pt>
                <c:pt idx="7503">
                  <c:v>12522.0</c:v>
                </c:pt>
                <c:pt idx="7504">
                  <c:v>12523.0</c:v>
                </c:pt>
                <c:pt idx="7505">
                  <c:v>12524.0</c:v>
                </c:pt>
                <c:pt idx="7506">
                  <c:v>12525.0</c:v>
                </c:pt>
                <c:pt idx="7507">
                  <c:v>12526.0</c:v>
                </c:pt>
                <c:pt idx="7508">
                  <c:v>12527.0</c:v>
                </c:pt>
                <c:pt idx="7509">
                  <c:v>12528.0</c:v>
                </c:pt>
                <c:pt idx="7510">
                  <c:v>12529.0</c:v>
                </c:pt>
                <c:pt idx="7511">
                  <c:v>12530.0</c:v>
                </c:pt>
                <c:pt idx="7512">
                  <c:v>12531.0</c:v>
                </c:pt>
                <c:pt idx="7513">
                  <c:v>12532.0</c:v>
                </c:pt>
                <c:pt idx="7514">
                  <c:v>12533.0</c:v>
                </c:pt>
                <c:pt idx="7515">
                  <c:v>12534.0</c:v>
                </c:pt>
                <c:pt idx="7516">
                  <c:v>12535.0</c:v>
                </c:pt>
                <c:pt idx="7517">
                  <c:v>12536.0</c:v>
                </c:pt>
                <c:pt idx="7518">
                  <c:v>12537.0</c:v>
                </c:pt>
                <c:pt idx="7519">
                  <c:v>12538.0</c:v>
                </c:pt>
                <c:pt idx="7520">
                  <c:v>12539.0</c:v>
                </c:pt>
                <c:pt idx="7521">
                  <c:v>12540.0</c:v>
                </c:pt>
                <c:pt idx="7522">
                  <c:v>12541.0</c:v>
                </c:pt>
                <c:pt idx="7523">
                  <c:v>12563.0</c:v>
                </c:pt>
                <c:pt idx="7524">
                  <c:v>12563.0</c:v>
                </c:pt>
                <c:pt idx="7525">
                  <c:v>12670.0</c:v>
                </c:pt>
                <c:pt idx="7526">
                  <c:v>12670.0</c:v>
                </c:pt>
                <c:pt idx="7527">
                  <c:v>12671.0</c:v>
                </c:pt>
                <c:pt idx="7528">
                  <c:v>12672.0</c:v>
                </c:pt>
                <c:pt idx="7529">
                  <c:v>12672.0</c:v>
                </c:pt>
                <c:pt idx="7530">
                  <c:v>12673.0</c:v>
                </c:pt>
                <c:pt idx="7531">
                  <c:v>12674.0</c:v>
                </c:pt>
                <c:pt idx="7532">
                  <c:v>12674.0</c:v>
                </c:pt>
                <c:pt idx="7533">
                  <c:v>12675.0</c:v>
                </c:pt>
                <c:pt idx="7534">
                  <c:v>12676.0</c:v>
                </c:pt>
                <c:pt idx="7535">
                  <c:v>12678.0</c:v>
                </c:pt>
                <c:pt idx="7536">
                  <c:v>12680.0</c:v>
                </c:pt>
                <c:pt idx="7537">
                  <c:v>12717.0</c:v>
                </c:pt>
                <c:pt idx="7538">
                  <c:v>12717.0</c:v>
                </c:pt>
                <c:pt idx="7539">
                  <c:v>12718.0</c:v>
                </c:pt>
                <c:pt idx="7540">
                  <c:v>12719.0</c:v>
                </c:pt>
                <c:pt idx="7541">
                  <c:v>12719.0</c:v>
                </c:pt>
                <c:pt idx="7542">
                  <c:v>12720.0</c:v>
                </c:pt>
                <c:pt idx="7543">
                  <c:v>12721.0</c:v>
                </c:pt>
                <c:pt idx="7544">
                  <c:v>12721.0</c:v>
                </c:pt>
                <c:pt idx="7545">
                  <c:v>12722.0</c:v>
                </c:pt>
                <c:pt idx="7546">
                  <c:v>12723.0</c:v>
                </c:pt>
                <c:pt idx="7547">
                  <c:v>12723.0</c:v>
                </c:pt>
                <c:pt idx="7548">
                  <c:v>12724.0</c:v>
                </c:pt>
                <c:pt idx="7549">
                  <c:v>12725.0</c:v>
                </c:pt>
                <c:pt idx="7550">
                  <c:v>12725.0</c:v>
                </c:pt>
                <c:pt idx="7551">
                  <c:v>12725.0</c:v>
                </c:pt>
                <c:pt idx="7552">
                  <c:v>12725.0</c:v>
                </c:pt>
                <c:pt idx="7553">
                  <c:v>12726.0</c:v>
                </c:pt>
                <c:pt idx="7554">
                  <c:v>12726.0</c:v>
                </c:pt>
                <c:pt idx="7555">
                  <c:v>12740.0</c:v>
                </c:pt>
                <c:pt idx="7556">
                  <c:v>12741.0</c:v>
                </c:pt>
                <c:pt idx="7557">
                  <c:v>12742.0</c:v>
                </c:pt>
                <c:pt idx="7558">
                  <c:v>12743.0</c:v>
                </c:pt>
                <c:pt idx="7559">
                  <c:v>12744.0</c:v>
                </c:pt>
                <c:pt idx="7560">
                  <c:v>12745.0</c:v>
                </c:pt>
                <c:pt idx="7561">
                  <c:v>12746.0</c:v>
                </c:pt>
                <c:pt idx="7562">
                  <c:v>12747.0</c:v>
                </c:pt>
                <c:pt idx="7563">
                  <c:v>12749.0</c:v>
                </c:pt>
                <c:pt idx="7564">
                  <c:v>12750.0</c:v>
                </c:pt>
                <c:pt idx="7565">
                  <c:v>12750.0</c:v>
                </c:pt>
                <c:pt idx="7566">
                  <c:v>12752.0</c:v>
                </c:pt>
                <c:pt idx="7567">
                  <c:v>12753.0</c:v>
                </c:pt>
                <c:pt idx="7568">
                  <c:v>12754.0</c:v>
                </c:pt>
                <c:pt idx="7569">
                  <c:v>12756.0</c:v>
                </c:pt>
                <c:pt idx="7570">
                  <c:v>12759.0</c:v>
                </c:pt>
                <c:pt idx="7571">
                  <c:v>12761.0</c:v>
                </c:pt>
                <c:pt idx="7572">
                  <c:v>12762.0</c:v>
                </c:pt>
                <c:pt idx="7573">
                  <c:v>12763.0</c:v>
                </c:pt>
                <c:pt idx="7574">
                  <c:v>12764.0</c:v>
                </c:pt>
                <c:pt idx="7575">
                  <c:v>12764.0</c:v>
                </c:pt>
                <c:pt idx="7576">
                  <c:v>12764.0</c:v>
                </c:pt>
                <c:pt idx="7577">
                  <c:v>12766.0</c:v>
                </c:pt>
                <c:pt idx="7578">
                  <c:v>12767.0</c:v>
                </c:pt>
                <c:pt idx="7579">
                  <c:v>12767.0</c:v>
                </c:pt>
                <c:pt idx="7580">
                  <c:v>12768.0</c:v>
                </c:pt>
                <c:pt idx="7581">
                  <c:v>12770.0</c:v>
                </c:pt>
                <c:pt idx="7582">
                  <c:v>12773.0</c:v>
                </c:pt>
                <c:pt idx="7583">
                  <c:v>12773.0</c:v>
                </c:pt>
                <c:pt idx="7584">
                  <c:v>12775.0</c:v>
                </c:pt>
                <c:pt idx="7585">
                  <c:v>12775.0</c:v>
                </c:pt>
                <c:pt idx="7586">
                  <c:v>12776.0</c:v>
                </c:pt>
                <c:pt idx="7587">
                  <c:v>12780.0</c:v>
                </c:pt>
                <c:pt idx="7588">
                  <c:v>12782.0</c:v>
                </c:pt>
                <c:pt idx="7589">
                  <c:v>12782.0</c:v>
                </c:pt>
                <c:pt idx="7590">
                  <c:v>12784.0</c:v>
                </c:pt>
                <c:pt idx="7591">
                  <c:v>12794.0</c:v>
                </c:pt>
                <c:pt idx="7592">
                  <c:v>12794.0</c:v>
                </c:pt>
                <c:pt idx="7593">
                  <c:v>12794.0</c:v>
                </c:pt>
                <c:pt idx="7594">
                  <c:v>12795.0</c:v>
                </c:pt>
                <c:pt idx="7595">
                  <c:v>12795.0</c:v>
                </c:pt>
                <c:pt idx="7596">
                  <c:v>12795.0</c:v>
                </c:pt>
                <c:pt idx="7597">
                  <c:v>12795.0</c:v>
                </c:pt>
                <c:pt idx="7598">
                  <c:v>12795.0</c:v>
                </c:pt>
                <c:pt idx="7599">
                  <c:v>12796.0</c:v>
                </c:pt>
                <c:pt idx="7600">
                  <c:v>12797.0</c:v>
                </c:pt>
                <c:pt idx="7601">
                  <c:v>12797.0</c:v>
                </c:pt>
                <c:pt idx="7602">
                  <c:v>12798.0</c:v>
                </c:pt>
                <c:pt idx="7603">
                  <c:v>12798.0</c:v>
                </c:pt>
                <c:pt idx="7604">
                  <c:v>12800.0</c:v>
                </c:pt>
                <c:pt idx="7605">
                  <c:v>12800.0</c:v>
                </c:pt>
                <c:pt idx="7606">
                  <c:v>12800.0</c:v>
                </c:pt>
                <c:pt idx="7607">
                  <c:v>12800.0</c:v>
                </c:pt>
                <c:pt idx="7608">
                  <c:v>12800.0</c:v>
                </c:pt>
                <c:pt idx="7609">
                  <c:v>12800.0</c:v>
                </c:pt>
                <c:pt idx="7610">
                  <c:v>12800.0</c:v>
                </c:pt>
                <c:pt idx="7611">
                  <c:v>12800.0</c:v>
                </c:pt>
                <c:pt idx="7612">
                  <c:v>12800.0</c:v>
                </c:pt>
                <c:pt idx="7613">
                  <c:v>12800.0</c:v>
                </c:pt>
                <c:pt idx="7614">
                  <c:v>12800.0</c:v>
                </c:pt>
                <c:pt idx="7615">
                  <c:v>12800.0</c:v>
                </c:pt>
                <c:pt idx="7616">
                  <c:v>12800.0</c:v>
                </c:pt>
                <c:pt idx="7617">
                  <c:v>12800.0</c:v>
                </c:pt>
                <c:pt idx="7618">
                  <c:v>12800.0</c:v>
                </c:pt>
                <c:pt idx="7619">
                  <c:v>12800.0</c:v>
                </c:pt>
                <c:pt idx="7620">
                  <c:v>12800.0</c:v>
                </c:pt>
                <c:pt idx="7621">
                  <c:v>12800.0</c:v>
                </c:pt>
                <c:pt idx="7622">
                  <c:v>12800.0</c:v>
                </c:pt>
                <c:pt idx="7623">
                  <c:v>12800.0</c:v>
                </c:pt>
                <c:pt idx="7624">
                  <c:v>12800.0</c:v>
                </c:pt>
                <c:pt idx="7625">
                  <c:v>12800.0</c:v>
                </c:pt>
                <c:pt idx="7626">
                  <c:v>12800.0</c:v>
                </c:pt>
                <c:pt idx="7627">
                  <c:v>12800.0</c:v>
                </c:pt>
                <c:pt idx="7628">
                  <c:v>12800.0</c:v>
                </c:pt>
                <c:pt idx="7629">
                  <c:v>12800.0</c:v>
                </c:pt>
                <c:pt idx="7630">
                  <c:v>12803.0</c:v>
                </c:pt>
                <c:pt idx="7631">
                  <c:v>12804.0</c:v>
                </c:pt>
                <c:pt idx="7632">
                  <c:v>12805.0</c:v>
                </c:pt>
                <c:pt idx="7633">
                  <c:v>12806.0</c:v>
                </c:pt>
                <c:pt idx="7634">
                  <c:v>12807.0</c:v>
                </c:pt>
                <c:pt idx="7635">
                  <c:v>12807.0</c:v>
                </c:pt>
                <c:pt idx="7636">
                  <c:v>12807.0</c:v>
                </c:pt>
                <c:pt idx="7637">
                  <c:v>12807.0</c:v>
                </c:pt>
                <c:pt idx="7638">
                  <c:v>12812.0</c:v>
                </c:pt>
                <c:pt idx="7639">
                  <c:v>12817.0</c:v>
                </c:pt>
                <c:pt idx="7640">
                  <c:v>12818.0</c:v>
                </c:pt>
                <c:pt idx="7641">
                  <c:v>12819.0</c:v>
                </c:pt>
                <c:pt idx="7642">
                  <c:v>12821.0</c:v>
                </c:pt>
                <c:pt idx="7643">
                  <c:v>12822.0</c:v>
                </c:pt>
                <c:pt idx="7644">
                  <c:v>12823.0</c:v>
                </c:pt>
                <c:pt idx="7645">
                  <c:v>12826.0</c:v>
                </c:pt>
                <c:pt idx="7646">
                  <c:v>12826.0</c:v>
                </c:pt>
                <c:pt idx="7647">
                  <c:v>12826.0</c:v>
                </c:pt>
                <c:pt idx="7648">
                  <c:v>12827.0</c:v>
                </c:pt>
                <c:pt idx="7649">
                  <c:v>12828.0</c:v>
                </c:pt>
                <c:pt idx="7650">
                  <c:v>12829.0</c:v>
                </c:pt>
                <c:pt idx="7651">
                  <c:v>12830.0</c:v>
                </c:pt>
                <c:pt idx="7652">
                  <c:v>12833.0</c:v>
                </c:pt>
                <c:pt idx="7653">
                  <c:v>12838.0</c:v>
                </c:pt>
                <c:pt idx="7654">
                  <c:v>12851.0</c:v>
                </c:pt>
                <c:pt idx="7655">
                  <c:v>12852.0</c:v>
                </c:pt>
                <c:pt idx="7656">
                  <c:v>12860.0</c:v>
                </c:pt>
                <c:pt idx="7657">
                  <c:v>12866.0</c:v>
                </c:pt>
                <c:pt idx="7658">
                  <c:v>12867.0</c:v>
                </c:pt>
                <c:pt idx="7659">
                  <c:v>12876.0</c:v>
                </c:pt>
                <c:pt idx="7660">
                  <c:v>12876.0</c:v>
                </c:pt>
                <c:pt idx="7661">
                  <c:v>12876.0</c:v>
                </c:pt>
                <c:pt idx="7662">
                  <c:v>12876.0</c:v>
                </c:pt>
                <c:pt idx="7663">
                  <c:v>12876.0</c:v>
                </c:pt>
                <c:pt idx="7664">
                  <c:v>12877.0</c:v>
                </c:pt>
                <c:pt idx="7665">
                  <c:v>12877.0</c:v>
                </c:pt>
                <c:pt idx="7666">
                  <c:v>12877.0</c:v>
                </c:pt>
                <c:pt idx="7667">
                  <c:v>12877.0</c:v>
                </c:pt>
                <c:pt idx="7668">
                  <c:v>12885.0</c:v>
                </c:pt>
                <c:pt idx="7669">
                  <c:v>12890.0</c:v>
                </c:pt>
                <c:pt idx="7670">
                  <c:v>12896.0</c:v>
                </c:pt>
                <c:pt idx="7671">
                  <c:v>12897.0</c:v>
                </c:pt>
                <c:pt idx="7672">
                  <c:v>12900.0</c:v>
                </c:pt>
                <c:pt idx="7673">
                  <c:v>12901.0</c:v>
                </c:pt>
                <c:pt idx="7674">
                  <c:v>12903.0</c:v>
                </c:pt>
                <c:pt idx="7675">
                  <c:v>12905.0</c:v>
                </c:pt>
                <c:pt idx="7676">
                  <c:v>12905.0</c:v>
                </c:pt>
                <c:pt idx="7677">
                  <c:v>12907.0</c:v>
                </c:pt>
                <c:pt idx="7678">
                  <c:v>12908.0</c:v>
                </c:pt>
                <c:pt idx="7679">
                  <c:v>12915.0</c:v>
                </c:pt>
                <c:pt idx="7680">
                  <c:v>12959.0</c:v>
                </c:pt>
                <c:pt idx="7681">
                  <c:v>12963.0</c:v>
                </c:pt>
                <c:pt idx="7682">
                  <c:v>12964.0</c:v>
                </c:pt>
                <c:pt idx="7683">
                  <c:v>12965.0</c:v>
                </c:pt>
                <c:pt idx="7684">
                  <c:v>12965.0</c:v>
                </c:pt>
                <c:pt idx="7685">
                  <c:v>12965.0</c:v>
                </c:pt>
                <c:pt idx="7686">
                  <c:v>12965.0</c:v>
                </c:pt>
                <c:pt idx="7687">
                  <c:v>12965.0</c:v>
                </c:pt>
                <c:pt idx="7688">
                  <c:v>12992.0</c:v>
                </c:pt>
                <c:pt idx="7689">
                  <c:v>12992.0</c:v>
                </c:pt>
                <c:pt idx="7690">
                  <c:v>12992.0</c:v>
                </c:pt>
                <c:pt idx="7691">
                  <c:v>12993.0</c:v>
                </c:pt>
                <c:pt idx="7692">
                  <c:v>12993.0</c:v>
                </c:pt>
                <c:pt idx="7693">
                  <c:v>12994.0</c:v>
                </c:pt>
                <c:pt idx="7694">
                  <c:v>12994.0</c:v>
                </c:pt>
                <c:pt idx="7695">
                  <c:v>12994.0</c:v>
                </c:pt>
                <c:pt idx="7696">
                  <c:v>12994.0</c:v>
                </c:pt>
                <c:pt idx="7697">
                  <c:v>12994.0</c:v>
                </c:pt>
                <c:pt idx="7698">
                  <c:v>12994.0</c:v>
                </c:pt>
                <c:pt idx="7699">
                  <c:v>12994.0</c:v>
                </c:pt>
                <c:pt idx="7700">
                  <c:v>12995.0</c:v>
                </c:pt>
                <c:pt idx="7701">
                  <c:v>12995.0</c:v>
                </c:pt>
                <c:pt idx="7702">
                  <c:v>12995.0</c:v>
                </c:pt>
                <c:pt idx="7703">
                  <c:v>12995.0</c:v>
                </c:pt>
                <c:pt idx="7704">
                  <c:v>12995.0</c:v>
                </c:pt>
                <c:pt idx="7705">
                  <c:v>12995.0</c:v>
                </c:pt>
                <c:pt idx="7706">
                  <c:v>12996.0</c:v>
                </c:pt>
                <c:pt idx="7707">
                  <c:v>12996.0</c:v>
                </c:pt>
                <c:pt idx="7708">
                  <c:v>12997.0</c:v>
                </c:pt>
                <c:pt idx="7709">
                  <c:v>12997.0</c:v>
                </c:pt>
                <c:pt idx="7710">
                  <c:v>12997.0</c:v>
                </c:pt>
                <c:pt idx="7711">
                  <c:v>13008.0</c:v>
                </c:pt>
                <c:pt idx="7712">
                  <c:v>13008.0</c:v>
                </c:pt>
                <c:pt idx="7713">
                  <c:v>13009.0</c:v>
                </c:pt>
                <c:pt idx="7714">
                  <c:v>13009.0</c:v>
                </c:pt>
                <c:pt idx="7715">
                  <c:v>13009.0</c:v>
                </c:pt>
                <c:pt idx="7716">
                  <c:v>13010.0</c:v>
                </c:pt>
                <c:pt idx="7717">
                  <c:v>13010.0</c:v>
                </c:pt>
                <c:pt idx="7718">
                  <c:v>13010.0</c:v>
                </c:pt>
                <c:pt idx="7719">
                  <c:v>13010.0</c:v>
                </c:pt>
                <c:pt idx="7720">
                  <c:v>13011.0</c:v>
                </c:pt>
                <c:pt idx="7721">
                  <c:v>13011.0</c:v>
                </c:pt>
                <c:pt idx="7722">
                  <c:v>13012.0</c:v>
                </c:pt>
                <c:pt idx="7723">
                  <c:v>13012.0</c:v>
                </c:pt>
                <c:pt idx="7724">
                  <c:v>13012.0</c:v>
                </c:pt>
                <c:pt idx="7725">
                  <c:v>13013.0</c:v>
                </c:pt>
                <c:pt idx="7726">
                  <c:v>13013.0</c:v>
                </c:pt>
                <c:pt idx="7727">
                  <c:v>13013.0</c:v>
                </c:pt>
                <c:pt idx="7728">
                  <c:v>13013.0</c:v>
                </c:pt>
                <c:pt idx="7729">
                  <c:v>13013.0</c:v>
                </c:pt>
                <c:pt idx="7730">
                  <c:v>13013.0</c:v>
                </c:pt>
                <c:pt idx="7731">
                  <c:v>13019.0</c:v>
                </c:pt>
                <c:pt idx="7732">
                  <c:v>13038.0</c:v>
                </c:pt>
                <c:pt idx="7733">
                  <c:v>13038.0</c:v>
                </c:pt>
                <c:pt idx="7734">
                  <c:v>13047.0</c:v>
                </c:pt>
                <c:pt idx="7735">
                  <c:v>13048.0</c:v>
                </c:pt>
                <c:pt idx="7736">
                  <c:v>13062.0</c:v>
                </c:pt>
                <c:pt idx="7737">
                  <c:v>13062.0</c:v>
                </c:pt>
                <c:pt idx="7738">
                  <c:v>13068.0</c:v>
                </c:pt>
                <c:pt idx="7739">
                  <c:v>13073.0</c:v>
                </c:pt>
                <c:pt idx="7740">
                  <c:v>13074.0</c:v>
                </c:pt>
                <c:pt idx="7741">
                  <c:v>13075.0</c:v>
                </c:pt>
                <c:pt idx="7742">
                  <c:v>13076.0</c:v>
                </c:pt>
                <c:pt idx="7743">
                  <c:v>13077.0</c:v>
                </c:pt>
                <c:pt idx="7744">
                  <c:v>13078.0</c:v>
                </c:pt>
                <c:pt idx="7745">
                  <c:v>13079.0</c:v>
                </c:pt>
                <c:pt idx="7746">
                  <c:v>13080.0</c:v>
                </c:pt>
                <c:pt idx="7747">
                  <c:v>13081.0</c:v>
                </c:pt>
                <c:pt idx="7748">
                  <c:v>13082.0</c:v>
                </c:pt>
                <c:pt idx="7749">
                  <c:v>13083.0</c:v>
                </c:pt>
                <c:pt idx="7750">
                  <c:v>13084.0</c:v>
                </c:pt>
                <c:pt idx="7751">
                  <c:v>13090.0</c:v>
                </c:pt>
                <c:pt idx="7752">
                  <c:v>13090.0</c:v>
                </c:pt>
                <c:pt idx="7753">
                  <c:v>13090.0</c:v>
                </c:pt>
                <c:pt idx="7754">
                  <c:v>13090.0</c:v>
                </c:pt>
                <c:pt idx="7755">
                  <c:v>13090.0</c:v>
                </c:pt>
                <c:pt idx="7756">
                  <c:v>13090.0</c:v>
                </c:pt>
                <c:pt idx="7757">
                  <c:v>13092.0</c:v>
                </c:pt>
                <c:pt idx="7758">
                  <c:v>13093.0</c:v>
                </c:pt>
                <c:pt idx="7759">
                  <c:v>13094.0</c:v>
                </c:pt>
                <c:pt idx="7760">
                  <c:v>13095.0</c:v>
                </c:pt>
                <c:pt idx="7761">
                  <c:v>13101.0</c:v>
                </c:pt>
                <c:pt idx="7762">
                  <c:v>13102.0</c:v>
                </c:pt>
                <c:pt idx="7763">
                  <c:v>13103.0</c:v>
                </c:pt>
                <c:pt idx="7764">
                  <c:v>13103.0</c:v>
                </c:pt>
                <c:pt idx="7765">
                  <c:v>13104.0</c:v>
                </c:pt>
                <c:pt idx="7766">
                  <c:v>13105.0</c:v>
                </c:pt>
                <c:pt idx="7767">
                  <c:v>13120.0</c:v>
                </c:pt>
                <c:pt idx="7768">
                  <c:v>13121.0</c:v>
                </c:pt>
                <c:pt idx="7769">
                  <c:v>13122.0</c:v>
                </c:pt>
                <c:pt idx="7770">
                  <c:v>13123.0</c:v>
                </c:pt>
                <c:pt idx="7771">
                  <c:v>13124.0</c:v>
                </c:pt>
                <c:pt idx="7772">
                  <c:v>13126.0</c:v>
                </c:pt>
                <c:pt idx="7773">
                  <c:v>13140.0</c:v>
                </c:pt>
                <c:pt idx="7774">
                  <c:v>13141.0</c:v>
                </c:pt>
                <c:pt idx="7775">
                  <c:v>13142.0</c:v>
                </c:pt>
                <c:pt idx="7776">
                  <c:v>13143.0</c:v>
                </c:pt>
                <c:pt idx="7777">
                  <c:v>13144.0</c:v>
                </c:pt>
                <c:pt idx="7778">
                  <c:v>13144.0</c:v>
                </c:pt>
                <c:pt idx="7779">
                  <c:v>13144.0</c:v>
                </c:pt>
                <c:pt idx="7780">
                  <c:v>13144.0</c:v>
                </c:pt>
                <c:pt idx="7781">
                  <c:v>13145.0</c:v>
                </c:pt>
                <c:pt idx="7782">
                  <c:v>13145.0</c:v>
                </c:pt>
                <c:pt idx="7783">
                  <c:v>13145.0</c:v>
                </c:pt>
                <c:pt idx="7784">
                  <c:v>13146.0</c:v>
                </c:pt>
                <c:pt idx="7785">
                  <c:v>13147.0</c:v>
                </c:pt>
                <c:pt idx="7786">
                  <c:v>13150.0</c:v>
                </c:pt>
                <c:pt idx="7787">
                  <c:v>13150.0</c:v>
                </c:pt>
                <c:pt idx="7788">
                  <c:v>13151.0</c:v>
                </c:pt>
                <c:pt idx="7789">
                  <c:v>13151.0</c:v>
                </c:pt>
                <c:pt idx="7790">
                  <c:v>13160.0</c:v>
                </c:pt>
                <c:pt idx="7791">
                  <c:v>13160.0</c:v>
                </c:pt>
                <c:pt idx="7792">
                  <c:v>13161.0</c:v>
                </c:pt>
                <c:pt idx="7793">
                  <c:v>13161.0</c:v>
                </c:pt>
                <c:pt idx="7794">
                  <c:v>13162.0</c:v>
                </c:pt>
                <c:pt idx="7795">
                  <c:v>13163.0</c:v>
                </c:pt>
                <c:pt idx="7796">
                  <c:v>13164.0</c:v>
                </c:pt>
                <c:pt idx="7797">
                  <c:v>13165.0</c:v>
                </c:pt>
                <c:pt idx="7798">
                  <c:v>13166.0</c:v>
                </c:pt>
                <c:pt idx="7799">
                  <c:v>13167.0</c:v>
                </c:pt>
                <c:pt idx="7800">
                  <c:v>13168.0</c:v>
                </c:pt>
                <c:pt idx="7801">
                  <c:v>13169.0</c:v>
                </c:pt>
                <c:pt idx="7802">
                  <c:v>13170.0</c:v>
                </c:pt>
                <c:pt idx="7803">
                  <c:v>13206.0</c:v>
                </c:pt>
                <c:pt idx="7804">
                  <c:v>13225.0</c:v>
                </c:pt>
                <c:pt idx="7805">
                  <c:v>13246.0</c:v>
                </c:pt>
                <c:pt idx="7806">
                  <c:v>13247.0</c:v>
                </c:pt>
                <c:pt idx="7807">
                  <c:v>13255.0</c:v>
                </c:pt>
                <c:pt idx="7808">
                  <c:v>13256.0</c:v>
                </c:pt>
                <c:pt idx="7809">
                  <c:v>13257.0</c:v>
                </c:pt>
                <c:pt idx="7810">
                  <c:v>13257.0</c:v>
                </c:pt>
                <c:pt idx="7811">
                  <c:v>13257.0</c:v>
                </c:pt>
                <c:pt idx="7812">
                  <c:v>13257.0</c:v>
                </c:pt>
                <c:pt idx="7813">
                  <c:v>13258.0</c:v>
                </c:pt>
                <c:pt idx="7814">
                  <c:v>13258.0</c:v>
                </c:pt>
                <c:pt idx="7815">
                  <c:v>13259.0</c:v>
                </c:pt>
                <c:pt idx="7816">
                  <c:v>13259.0</c:v>
                </c:pt>
                <c:pt idx="7817">
                  <c:v>13260.0</c:v>
                </c:pt>
                <c:pt idx="7818">
                  <c:v>13260.0</c:v>
                </c:pt>
                <c:pt idx="7819">
                  <c:v>13271.0</c:v>
                </c:pt>
                <c:pt idx="7820">
                  <c:v>13274.0</c:v>
                </c:pt>
                <c:pt idx="7821">
                  <c:v>13275.0</c:v>
                </c:pt>
                <c:pt idx="7822">
                  <c:v>13277.0</c:v>
                </c:pt>
                <c:pt idx="7823">
                  <c:v>13279.0</c:v>
                </c:pt>
                <c:pt idx="7824">
                  <c:v>13280.0</c:v>
                </c:pt>
                <c:pt idx="7825">
                  <c:v>13281.0</c:v>
                </c:pt>
                <c:pt idx="7826">
                  <c:v>13286.0</c:v>
                </c:pt>
                <c:pt idx="7827">
                  <c:v>13287.0</c:v>
                </c:pt>
                <c:pt idx="7828">
                  <c:v>13288.0</c:v>
                </c:pt>
                <c:pt idx="7829">
                  <c:v>13290.0</c:v>
                </c:pt>
                <c:pt idx="7830">
                  <c:v>13290.0</c:v>
                </c:pt>
                <c:pt idx="7831">
                  <c:v>13296.0</c:v>
                </c:pt>
                <c:pt idx="7832">
                  <c:v>13296.0</c:v>
                </c:pt>
                <c:pt idx="7833">
                  <c:v>13313.0</c:v>
                </c:pt>
                <c:pt idx="7834">
                  <c:v>13315.0</c:v>
                </c:pt>
                <c:pt idx="7835">
                  <c:v>13316.0</c:v>
                </c:pt>
                <c:pt idx="7836">
                  <c:v>13317.0</c:v>
                </c:pt>
                <c:pt idx="7837">
                  <c:v>13318.0</c:v>
                </c:pt>
                <c:pt idx="7838">
                  <c:v>13319.0</c:v>
                </c:pt>
                <c:pt idx="7839">
                  <c:v>13319.0</c:v>
                </c:pt>
                <c:pt idx="7840">
                  <c:v>13319.0</c:v>
                </c:pt>
                <c:pt idx="7841">
                  <c:v>13319.0</c:v>
                </c:pt>
                <c:pt idx="7842">
                  <c:v>13319.0</c:v>
                </c:pt>
                <c:pt idx="7843">
                  <c:v>13319.0</c:v>
                </c:pt>
                <c:pt idx="7844">
                  <c:v>13319.0</c:v>
                </c:pt>
                <c:pt idx="7845">
                  <c:v>13319.0</c:v>
                </c:pt>
                <c:pt idx="7846">
                  <c:v>13319.0</c:v>
                </c:pt>
                <c:pt idx="7847">
                  <c:v>13319.0</c:v>
                </c:pt>
                <c:pt idx="7848">
                  <c:v>13319.0</c:v>
                </c:pt>
                <c:pt idx="7849">
                  <c:v>13319.0</c:v>
                </c:pt>
                <c:pt idx="7850">
                  <c:v>13319.0</c:v>
                </c:pt>
                <c:pt idx="7851">
                  <c:v>13319.0</c:v>
                </c:pt>
                <c:pt idx="7852">
                  <c:v>13319.0</c:v>
                </c:pt>
                <c:pt idx="7853">
                  <c:v>13324.0</c:v>
                </c:pt>
                <c:pt idx="7854">
                  <c:v>13325.0</c:v>
                </c:pt>
                <c:pt idx="7855">
                  <c:v>13326.0</c:v>
                </c:pt>
                <c:pt idx="7856">
                  <c:v>13327.0</c:v>
                </c:pt>
                <c:pt idx="7857">
                  <c:v>13328.0</c:v>
                </c:pt>
                <c:pt idx="7858">
                  <c:v>13329.0</c:v>
                </c:pt>
                <c:pt idx="7859">
                  <c:v>13330.0</c:v>
                </c:pt>
                <c:pt idx="7860">
                  <c:v>13331.0</c:v>
                </c:pt>
                <c:pt idx="7861">
                  <c:v>13332.0</c:v>
                </c:pt>
                <c:pt idx="7862">
                  <c:v>13333.0</c:v>
                </c:pt>
              </c:numCache>
            </c:numRef>
          </c:yVal>
          <c:smooth val="0"/>
        </c:ser>
        <c:dLbls>
          <c:showLegendKey val="0"/>
          <c:showVal val="0"/>
          <c:showCatName val="0"/>
          <c:showSerName val="0"/>
          <c:showPercent val="0"/>
          <c:showBubbleSize val="0"/>
        </c:dLbls>
        <c:axId val="-2132089944"/>
        <c:axId val="-2132096312"/>
      </c:scatterChart>
      <c:valAx>
        <c:axId val="-2132089944"/>
        <c:scaling>
          <c:orientation val="minMax"/>
          <c:max val="40422.0"/>
          <c:min val="40112.0"/>
        </c:scaling>
        <c:delete val="0"/>
        <c:axPos val="b"/>
        <c:title>
          <c:tx>
            <c:rich>
              <a:bodyPr/>
              <a:lstStyle/>
              <a:p>
                <a:pPr>
                  <a:defRPr sz="1800"/>
                </a:pPr>
                <a:r>
                  <a:rPr lang="en-US" sz="1800"/>
                  <a:t>Time (binned by day)</a:t>
                </a:r>
              </a:p>
            </c:rich>
          </c:tx>
          <c:layout/>
          <c:overlay val="0"/>
        </c:title>
        <c:numFmt formatCode="mmm\-yy" sourceLinked="0"/>
        <c:majorTickMark val="out"/>
        <c:minorTickMark val="none"/>
        <c:tickLblPos val="nextTo"/>
        <c:txPr>
          <a:bodyPr/>
          <a:lstStyle/>
          <a:p>
            <a:pPr>
              <a:defRPr sz="1600"/>
            </a:pPr>
            <a:endParaRPr lang="en-US"/>
          </a:p>
        </c:txPr>
        <c:crossAx val="-2132096312"/>
        <c:crosses val="autoZero"/>
        <c:crossBetween val="midCat"/>
        <c:majorUnit val="62.0"/>
      </c:valAx>
      <c:valAx>
        <c:axId val="-2132096312"/>
        <c:scaling>
          <c:orientation val="minMax"/>
          <c:max val="13333.0"/>
          <c:min val="0.0"/>
        </c:scaling>
        <c:delete val="0"/>
        <c:axPos val="l"/>
        <c:title>
          <c:tx>
            <c:rich>
              <a:bodyPr rot="-5400000" vert="horz"/>
              <a:lstStyle/>
              <a:p>
                <a:pPr>
                  <a:defRPr sz="1800"/>
                </a:pPr>
                <a:r>
                  <a:rPr lang="en-US" sz="1800"/>
                  <a:t>Links sorted by data center</a:t>
                </a:r>
              </a:p>
            </c:rich>
          </c:tx>
          <c:layout/>
          <c:overlay val="0"/>
        </c:title>
        <c:numFmt formatCode="General" sourceLinked="1"/>
        <c:majorTickMark val="out"/>
        <c:minorTickMark val="none"/>
        <c:tickLblPos val="nextTo"/>
        <c:txPr>
          <a:bodyPr/>
          <a:lstStyle/>
          <a:p>
            <a:pPr>
              <a:defRPr sz="1600"/>
            </a:pPr>
            <a:endParaRPr lang="en-US"/>
          </a:p>
        </c:txPr>
        <c:crossAx val="-2132089944"/>
        <c:crosses val="autoZero"/>
        <c:crossBetween val="midCat"/>
        <c:majorUnit val="2000.0"/>
      </c:valAx>
      <c:spPr>
        <a:ln>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2"/>
            <c:spPr>
              <a:solidFill>
                <a:schemeClr val="tx1"/>
              </a:solidFill>
              <a:ln>
                <a:solidFill>
                  <a:schemeClr val="tx1"/>
                </a:solidFill>
              </a:ln>
            </c:spPr>
          </c:marker>
          <c:xVal>
            <c:numRef>
              <c:f>OverallSortByDC!$E$1:$E$20809</c:f>
              <c:numCache>
                <c:formatCode>m/d/yyyy</c:formatCode>
                <c:ptCount val="20809"/>
                <c:pt idx="0">
                  <c:v>40269.0</c:v>
                </c:pt>
                <c:pt idx="1">
                  <c:v>40269.0</c:v>
                </c:pt>
                <c:pt idx="2">
                  <c:v>40284.0</c:v>
                </c:pt>
                <c:pt idx="3">
                  <c:v>40231.0</c:v>
                </c:pt>
                <c:pt idx="4">
                  <c:v>40188.0</c:v>
                </c:pt>
                <c:pt idx="5">
                  <c:v>40284.0</c:v>
                </c:pt>
                <c:pt idx="6">
                  <c:v>40284.0</c:v>
                </c:pt>
                <c:pt idx="7">
                  <c:v>40284.0</c:v>
                </c:pt>
                <c:pt idx="8">
                  <c:v>40284.0</c:v>
                </c:pt>
                <c:pt idx="9">
                  <c:v>40284.0</c:v>
                </c:pt>
                <c:pt idx="10">
                  <c:v>40284.0</c:v>
                </c:pt>
                <c:pt idx="11">
                  <c:v>40284.0</c:v>
                </c:pt>
                <c:pt idx="12">
                  <c:v>40284.0</c:v>
                </c:pt>
                <c:pt idx="13">
                  <c:v>40284.0</c:v>
                </c:pt>
                <c:pt idx="14">
                  <c:v>40284.0</c:v>
                </c:pt>
                <c:pt idx="15">
                  <c:v>40284.0</c:v>
                </c:pt>
                <c:pt idx="16">
                  <c:v>40284.0</c:v>
                </c:pt>
                <c:pt idx="17">
                  <c:v>40284.0</c:v>
                </c:pt>
                <c:pt idx="18">
                  <c:v>40284.0</c:v>
                </c:pt>
                <c:pt idx="19">
                  <c:v>40284.0</c:v>
                </c:pt>
                <c:pt idx="20">
                  <c:v>40284.0</c:v>
                </c:pt>
                <c:pt idx="21">
                  <c:v>40284.0</c:v>
                </c:pt>
                <c:pt idx="22">
                  <c:v>40284.0</c:v>
                </c:pt>
                <c:pt idx="23">
                  <c:v>40260.0</c:v>
                </c:pt>
                <c:pt idx="24">
                  <c:v>40291.0</c:v>
                </c:pt>
                <c:pt idx="25">
                  <c:v>40219.0</c:v>
                </c:pt>
                <c:pt idx="26">
                  <c:v>40262.0</c:v>
                </c:pt>
                <c:pt idx="27">
                  <c:v>40263.0</c:v>
                </c:pt>
                <c:pt idx="28">
                  <c:v>40262.0</c:v>
                </c:pt>
                <c:pt idx="29">
                  <c:v>40261.0</c:v>
                </c:pt>
                <c:pt idx="30">
                  <c:v>40262.0</c:v>
                </c:pt>
                <c:pt idx="31">
                  <c:v>40263.0</c:v>
                </c:pt>
                <c:pt idx="32">
                  <c:v>40264.0</c:v>
                </c:pt>
                <c:pt idx="33">
                  <c:v>40265.0</c:v>
                </c:pt>
                <c:pt idx="34">
                  <c:v>40266.0</c:v>
                </c:pt>
                <c:pt idx="35">
                  <c:v>40268.0</c:v>
                </c:pt>
                <c:pt idx="36">
                  <c:v>40269.0</c:v>
                </c:pt>
                <c:pt idx="37">
                  <c:v>40270.0</c:v>
                </c:pt>
                <c:pt idx="38">
                  <c:v>40273.0</c:v>
                </c:pt>
                <c:pt idx="39">
                  <c:v>40274.0</c:v>
                </c:pt>
                <c:pt idx="40">
                  <c:v>40275.0</c:v>
                </c:pt>
                <c:pt idx="41">
                  <c:v>40276.0</c:v>
                </c:pt>
                <c:pt idx="42">
                  <c:v>40277.0</c:v>
                </c:pt>
                <c:pt idx="43">
                  <c:v>40278.0</c:v>
                </c:pt>
                <c:pt idx="44">
                  <c:v>40279.0</c:v>
                </c:pt>
                <c:pt idx="45">
                  <c:v>40280.0</c:v>
                </c:pt>
                <c:pt idx="46">
                  <c:v>40281.0</c:v>
                </c:pt>
                <c:pt idx="47">
                  <c:v>40282.0</c:v>
                </c:pt>
                <c:pt idx="48">
                  <c:v>40283.0</c:v>
                </c:pt>
                <c:pt idx="49">
                  <c:v>40284.0</c:v>
                </c:pt>
                <c:pt idx="50">
                  <c:v>40285.0</c:v>
                </c:pt>
                <c:pt idx="51">
                  <c:v>40287.0</c:v>
                </c:pt>
                <c:pt idx="52">
                  <c:v>40288.0</c:v>
                </c:pt>
                <c:pt idx="53">
                  <c:v>40289.0</c:v>
                </c:pt>
                <c:pt idx="54">
                  <c:v>40290.0</c:v>
                </c:pt>
                <c:pt idx="55">
                  <c:v>40291.0</c:v>
                </c:pt>
                <c:pt idx="56">
                  <c:v>40292.0</c:v>
                </c:pt>
                <c:pt idx="57">
                  <c:v>40293.0</c:v>
                </c:pt>
                <c:pt idx="58">
                  <c:v>40294.0</c:v>
                </c:pt>
                <c:pt idx="59">
                  <c:v>40295.0</c:v>
                </c:pt>
                <c:pt idx="60">
                  <c:v>40296.0</c:v>
                </c:pt>
                <c:pt idx="61">
                  <c:v>40297.0</c:v>
                </c:pt>
                <c:pt idx="62">
                  <c:v>40301.0</c:v>
                </c:pt>
                <c:pt idx="63">
                  <c:v>40302.0</c:v>
                </c:pt>
                <c:pt idx="64">
                  <c:v>40303.0</c:v>
                </c:pt>
                <c:pt idx="65">
                  <c:v>40304.0</c:v>
                </c:pt>
                <c:pt idx="66">
                  <c:v>40309.0</c:v>
                </c:pt>
                <c:pt idx="67">
                  <c:v>40310.0</c:v>
                </c:pt>
                <c:pt idx="68">
                  <c:v>40311.0</c:v>
                </c:pt>
                <c:pt idx="69">
                  <c:v>40312.0</c:v>
                </c:pt>
                <c:pt idx="70">
                  <c:v>40313.0</c:v>
                </c:pt>
                <c:pt idx="71">
                  <c:v>40314.0</c:v>
                </c:pt>
                <c:pt idx="72">
                  <c:v>40315.0</c:v>
                </c:pt>
                <c:pt idx="73">
                  <c:v>40316.0</c:v>
                </c:pt>
                <c:pt idx="74">
                  <c:v>40317.0</c:v>
                </c:pt>
                <c:pt idx="75">
                  <c:v>40318.0</c:v>
                </c:pt>
                <c:pt idx="76">
                  <c:v>40319.0</c:v>
                </c:pt>
                <c:pt idx="77">
                  <c:v>40320.0</c:v>
                </c:pt>
                <c:pt idx="78">
                  <c:v>40321.0</c:v>
                </c:pt>
                <c:pt idx="79">
                  <c:v>40322.0</c:v>
                </c:pt>
                <c:pt idx="80">
                  <c:v>40323.0</c:v>
                </c:pt>
                <c:pt idx="81">
                  <c:v>40324.0</c:v>
                </c:pt>
                <c:pt idx="82">
                  <c:v>40325.0</c:v>
                </c:pt>
                <c:pt idx="83">
                  <c:v>40326.0</c:v>
                </c:pt>
                <c:pt idx="84">
                  <c:v>40327.0</c:v>
                </c:pt>
                <c:pt idx="85">
                  <c:v>40381.0</c:v>
                </c:pt>
                <c:pt idx="86">
                  <c:v>40386.0</c:v>
                </c:pt>
                <c:pt idx="87">
                  <c:v>40397.0</c:v>
                </c:pt>
                <c:pt idx="88">
                  <c:v>40423.0</c:v>
                </c:pt>
                <c:pt idx="89">
                  <c:v>40423.0</c:v>
                </c:pt>
                <c:pt idx="90">
                  <c:v>40423.0</c:v>
                </c:pt>
                <c:pt idx="91">
                  <c:v>40423.0</c:v>
                </c:pt>
                <c:pt idx="92">
                  <c:v>40430.0</c:v>
                </c:pt>
                <c:pt idx="93">
                  <c:v>40417.0</c:v>
                </c:pt>
                <c:pt idx="94">
                  <c:v>40420.0</c:v>
                </c:pt>
                <c:pt idx="95">
                  <c:v>40421.0</c:v>
                </c:pt>
                <c:pt idx="96">
                  <c:v>40422.0</c:v>
                </c:pt>
                <c:pt idx="97">
                  <c:v>40428.0</c:v>
                </c:pt>
                <c:pt idx="98">
                  <c:v>40430.0</c:v>
                </c:pt>
                <c:pt idx="99">
                  <c:v>40417.0</c:v>
                </c:pt>
                <c:pt idx="100">
                  <c:v>40420.0</c:v>
                </c:pt>
                <c:pt idx="101">
                  <c:v>40421.0</c:v>
                </c:pt>
                <c:pt idx="102">
                  <c:v>40422.0</c:v>
                </c:pt>
                <c:pt idx="103">
                  <c:v>40428.0</c:v>
                </c:pt>
                <c:pt idx="104">
                  <c:v>40430.0</c:v>
                </c:pt>
                <c:pt idx="105">
                  <c:v>40417.0</c:v>
                </c:pt>
                <c:pt idx="106">
                  <c:v>40420.0</c:v>
                </c:pt>
                <c:pt idx="107">
                  <c:v>40421.0</c:v>
                </c:pt>
                <c:pt idx="108">
                  <c:v>40422.0</c:v>
                </c:pt>
                <c:pt idx="109">
                  <c:v>40428.0</c:v>
                </c:pt>
                <c:pt idx="110">
                  <c:v>40430.0</c:v>
                </c:pt>
                <c:pt idx="111">
                  <c:v>40417.0</c:v>
                </c:pt>
                <c:pt idx="112">
                  <c:v>40420.0</c:v>
                </c:pt>
                <c:pt idx="113">
                  <c:v>40421.0</c:v>
                </c:pt>
                <c:pt idx="114">
                  <c:v>40422.0</c:v>
                </c:pt>
                <c:pt idx="115">
                  <c:v>40428.0</c:v>
                </c:pt>
                <c:pt idx="116">
                  <c:v>40315.0</c:v>
                </c:pt>
                <c:pt idx="117">
                  <c:v>40296.0</c:v>
                </c:pt>
                <c:pt idx="118">
                  <c:v>40184.0</c:v>
                </c:pt>
                <c:pt idx="119">
                  <c:v>40185.0</c:v>
                </c:pt>
                <c:pt idx="120">
                  <c:v>40188.0</c:v>
                </c:pt>
                <c:pt idx="121">
                  <c:v>40191.0</c:v>
                </c:pt>
                <c:pt idx="122">
                  <c:v>40193.0</c:v>
                </c:pt>
                <c:pt idx="123">
                  <c:v>40194.0</c:v>
                </c:pt>
                <c:pt idx="124">
                  <c:v>40198.0</c:v>
                </c:pt>
                <c:pt idx="125">
                  <c:v>40200.0</c:v>
                </c:pt>
                <c:pt idx="126">
                  <c:v>40201.0</c:v>
                </c:pt>
                <c:pt idx="127">
                  <c:v>40202.0</c:v>
                </c:pt>
                <c:pt idx="128">
                  <c:v>40203.0</c:v>
                </c:pt>
                <c:pt idx="129">
                  <c:v>40206.0</c:v>
                </c:pt>
                <c:pt idx="130">
                  <c:v>40207.0</c:v>
                </c:pt>
                <c:pt idx="131">
                  <c:v>40208.0</c:v>
                </c:pt>
                <c:pt idx="132">
                  <c:v>40185.0</c:v>
                </c:pt>
                <c:pt idx="133">
                  <c:v>40186.0</c:v>
                </c:pt>
                <c:pt idx="134">
                  <c:v>40192.0</c:v>
                </c:pt>
                <c:pt idx="135">
                  <c:v>40194.0</c:v>
                </c:pt>
                <c:pt idx="136">
                  <c:v>40195.0</c:v>
                </c:pt>
                <c:pt idx="137">
                  <c:v>40198.0</c:v>
                </c:pt>
                <c:pt idx="138">
                  <c:v>40205.0</c:v>
                </c:pt>
                <c:pt idx="139">
                  <c:v>40207.0</c:v>
                </c:pt>
                <c:pt idx="140">
                  <c:v>40208.0</c:v>
                </c:pt>
                <c:pt idx="141">
                  <c:v>40209.0</c:v>
                </c:pt>
                <c:pt idx="142">
                  <c:v>40210.0</c:v>
                </c:pt>
                <c:pt idx="143">
                  <c:v>40213.0</c:v>
                </c:pt>
                <c:pt idx="144">
                  <c:v>40214.0</c:v>
                </c:pt>
                <c:pt idx="145">
                  <c:v>40215.0</c:v>
                </c:pt>
                <c:pt idx="146">
                  <c:v>40219.0</c:v>
                </c:pt>
                <c:pt idx="147">
                  <c:v>40254.0</c:v>
                </c:pt>
                <c:pt idx="148">
                  <c:v>40255.0</c:v>
                </c:pt>
                <c:pt idx="149">
                  <c:v>40254.0</c:v>
                </c:pt>
                <c:pt idx="150">
                  <c:v>40255.0</c:v>
                </c:pt>
                <c:pt idx="151">
                  <c:v>40254.0</c:v>
                </c:pt>
                <c:pt idx="152">
                  <c:v>40255.0</c:v>
                </c:pt>
                <c:pt idx="153">
                  <c:v>40254.0</c:v>
                </c:pt>
                <c:pt idx="154">
                  <c:v>40255.0</c:v>
                </c:pt>
                <c:pt idx="155">
                  <c:v>40188.0</c:v>
                </c:pt>
                <c:pt idx="156">
                  <c:v>40188.0</c:v>
                </c:pt>
                <c:pt idx="157">
                  <c:v>40189.0</c:v>
                </c:pt>
                <c:pt idx="158">
                  <c:v>40187.0</c:v>
                </c:pt>
                <c:pt idx="159">
                  <c:v>40229.0</c:v>
                </c:pt>
                <c:pt idx="160">
                  <c:v>40232.0</c:v>
                </c:pt>
                <c:pt idx="161">
                  <c:v>40233.0</c:v>
                </c:pt>
                <c:pt idx="162">
                  <c:v>40413.0</c:v>
                </c:pt>
                <c:pt idx="163">
                  <c:v>40408.0</c:v>
                </c:pt>
                <c:pt idx="164">
                  <c:v>40409.0</c:v>
                </c:pt>
                <c:pt idx="165">
                  <c:v>40412.0</c:v>
                </c:pt>
                <c:pt idx="166">
                  <c:v>40409.0</c:v>
                </c:pt>
                <c:pt idx="167">
                  <c:v>40412.0</c:v>
                </c:pt>
                <c:pt idx="168">
                  <c:v>40413.0</c:v>
                </c:pt>
                <c:pt idx="169">
                  <c:v>40409.0</c:v>
                </c:pt>
                <c:pt idx="170">
                  <c:v>40315.0</c:v>
                </c:pt>
                <c:pt idx="171">
                  <c:v>40315.0</c:v>
                </c:pt>
                <c:pt idx="172">
                  <c:v>40315.0</c:v>
                </c:pt>
                <c:pt idx="173">
                  <c:v>40315.0</c:v>
                </c:pt>
                <c:pt idx="174">
                  <c:v>40315.0</c:v>
                </c:pt>
                <c:pt idx="175">
                  <c:v>40315.0</c:v>
                </c:pt>
                <c:pt idx="176">
                  <c:v>40315.0</c:v>
                </c:pt>
                <c:pt idx="177">
                  <c:v>40315.0</c:v>
                </c:pt>
                <c:pt idx="178">
                  <c:v>40315.0</c:v>
                </c:pt>
                <c:pt idx="179">
                  <c:v>40315.0</c:v>
                </c:pt>
                <c:pt idx="180">
                  <c:v>40315.0</c:v>
                </c:pt>
                <c:pt idx="181">
                  <c:v>40315.0</c:v>
                </c:pt>
                <c:pt idx="182">
                  <c:v>40315.0</c:v>
                </c:pt>
                <c:pt idx="183">
                  <c:v>40315.0</c:v>
                </c:pt>
                <c:pt idx="184">
                  <c:v>40315.0</c:v>
                </c:pt>
                <c:pt idx="185">
                  <c:v>40315.0</c:v>
                </c:pt>
                <c:pt idx="186">
                  <c:v>40315.0</c:v>
                </c:pt>
                <c:pt idx="187">
                  <c:v>40315.0</c:v>
                </c:pt>
                <c:pt idx="188">
                  <c:v>40415.0</c:v>
                </c:pt>
                <c:pt idx="189">
                  <c:v>40415.0</c:v>
                </c:pt>
                <c:pt idx="190">
                  <c:v>40415.0</c:v>
                </c:pt>
                <c:pt idx="191">
                  <c:v>40427.0</c:v>
                </c:pt>
                <c:pt idx="192">
                  <c:v>40428.0</c:v>
                </c:pt>
                <c:pt idx="193">
                  <c:v>40415.0</c:v>
                </c:pt>
                <c:pt idx="194">
                  <c:v>40288.0</c:v>
                </c:pt>
                <c:pt idx="195">
                  <c:v>40415.0</c:v>
                </c:pt>
                <c:pt idx="196">
                  <c:v>40288.0</c:v>
                </c:pt>
                <c:pt idx="197">
                  <c:v>40415.0</c:v>
                </c:pt>
                <c:pt idx="198">
                  <c:v>40288.0</c:v>
                </c:pt>
                <c:pt idx="199">
                  <c:v>40415.0</c:v>
                </c:pt>
                <c:pt idx="200">
                  <c:v>40288.0</c:v>
                </c:pt>
                <c:pt idx="201">
                  <c:v>40415.0</c:v>
                </c:pt>
                <c:pt idx="202">
                  <c:v>40415.0</c:v>
                </c:pt>
                <c:pt idx="203">
                  <c:v>40288.0</c:v>
                </c:pt>
                <c:pt idx="204">
                  <c:v>40415.0</c:v>
                </c:pt>
                <c:pt idx="205">
                  <c:v>40288.0</c:v>
                </c:pt>
                <c:pt idx="206">
                  <c:v>40415.0</c:v>
                </c:pt>
                <c:pt idx="207">
                  <c:v>40288.0</c:v>
                </c:pt>
                <c:pt idx="208">
                  <c:v>40415.0</c:v>
                </c:pt>
                <c:pt idx="209">
                  <c:v>40288.0</c:v>
                </c:pt>
                <c:pt idx="210">
                  <c:v>40415.0</c:v>
                </c:pt>
                <c:pt idx="211">
                  <c:v>40421.0</c:v>
                </c:pt>
                <c:pt idx="212">
                  <c:v>40421.0</c:v>
                </c:pt>
                <c:pt idx="213">
                  <c:v>40421.0</c:v>
                </c:pt>
                <c:pt idx="214">
                  <c:v>40421.0</c:v>
                </c:pt>
                <c:pt idx="215">
                  <c:v>40401.0</c:v>
                </c:pt>
                <c:pt idx="216">
                  <c:v>40212.0</c:v>
                </c:pt>
                <c:pt idx="217">
                  <c:v>40421.0</c:v>
                </c:pt>
                <c:pt idx="218">
                  <c:v>40199.0</c:v>
                </c:pt>
                <c:pt idx="219">
                  <c:v>40205.0</c:v>
                </c:pt>
                <c:pt idx="220">
                  <c:v>40208.0</c:v>
                </c:pt>
                <c:pt idx="221">
                  <c:v>40211.0</c:v>
                </c:pt>
                <c:pt idx="222">
                  <c:v>40212.0</c:v>
                </c:pt>
                <c:pt idx="223">
                  <c:v>40421.0</c:v>
                </c:pt>
                <c:pt idx="224">
                  <c:v>40199.0</c:v>
                </c:pt>
                <c:pt idx="225">
                  <c:v>40212.0</c:v>
                </c:pt>
                <c:pt idx="226">
                  <c:v>40421.0</c:v>
                </c:pt>
                <c:pt idx="227">
                  <c:v>40199.0</c:v>
                </c:pt>
                <c:pt idx="228">
                  <c:v>40212.0</c:v>
                </c:pt>
                <c:pt idx="229">
                  <c:v>40421.0</c:v>
                </c:pt>
                <c:pt idx="230">
                  <c:v>40401.0</c:v>
                </c:pt>
                <c:pt idx="231">
                  <c:v>40315.0</c:v>
                </c:pt>
                <c:pt idx="232">
                  <c:v>40315.0</c:v>
                </c:pt>
                <c:pt idx="233">
                  <c:v>40315.0</c:v>
                </c:pt>
                <c:pt idx="234">
                  <c:v>40291.0</c:v>
                </c:pt>
                <c:pt idx="235">
                  <c:v>40311.0</c:v>
                </c:pt>
                <c:pt idx="236">
                  <c:v>40263.0</c:v>
                </c:pt>
                <c:pt idx="237">
                  <c:v>40263.0</c:v>
                </c:pt>
                <c:pt idx="238">
                  <c:v>40263.0</c:v>
                </c:pt>
                <c:pt idx="239">
                  <c:v>40316.0</c:v>
                </c:pt>
                <c:pt idx="240">
                  <c:v>40316.0</c:v>
                </c:pt>
                <c:pt idx="241">
                  <c:v>40263.0</c:v>
                </c:pt>
                <c:pt idx="242">
                  <c:v>40259.0</c:v>
                </c:pt>
                <c:pt idx="243">
                  <c:v>40236.0</c:v>
                </c:pt>
                <c:pt idx="244">
                  <c:v>40087.0</c:v>
                </c:pt>
                <c:pt idx="245">
                  <c:v>40365.0</c:v>
                </c:pt>
                <c:pt idx="246">
                  <c:v>40428.0</c:v>
                </c:pt>
                <c:pt idx="247">
                  <c:v>40316.0</c:v>
                </c:pt>
                <c:pt idx="248">
                  <c:v>40261.0</c:v>
                </c:pt>
                <c:pt idx="249">
                  <c:v>40358.0</c:v>
                </c:pt>
                <c:pt idx="250">
                  <c:v>40183.0</c:v>
                </c:pt>
                <c:pt idx="251">
                  <c:v>40264.0</c:v>
                </c:pt>
                <c:pt idx="252">
                  <c:v>40358.0</c:v>
                </c:pt>
                <c:pt idx="253">
                  <c:v>40093.0</c:v>
                </c:pt>
                <c:pt idx="254">
                  <c:v>40093.0</c:v>
                </c:pt>
                <c:pt idx="255">
                  <c:v>40093.0</c:v>
                </c:pt>
                <c:pt idx="256">
                  <c:v>40264.0</c:v>
                </c:pt>
                <c:pt idx="257">
                  <c:v>40358.0</c:v>
                </c:pt>
                <c:pt idx="258">
                  <c:v>40183.0</c:v>
                </c:pt>
                <c:pt idx="259">
                  <c:v>40142.0</c:v>
                </c:pt>
                <c:pt idx="260">
                  <c:v>40142.0</c:v>
                </c:pt>
                <c:pt idx="261">
                  <c:v>40302.0</c:v>
                </c:pt>
                <c:pt idx="262">
                  <c:v>40337.0</c:v>
                </c:pt>
                <c:pt idx="263">
                  <c:v>40368.0</c:v>
                </c:pt>
                <c:pt idx="264">
                  <c:v>40122.0</c:v>
                </c:pt>
                <c:pt idx="265">
                  <c:v>40337.0</c:v>
                </c:pt>
                <c:pt idx="266">
                  <c:v>40122.0</c:v>
                </c:pt>
                <c:pt idx="267">
                  <c:v>40368.0</c:v>
                </c:pt>
                <c:pt idx="268">
                  <c:v>40368.0</c:v>
                </c:pt>
                <c:pt idx="269">
                  <c:v>40368.0</c:v>
                </c:pt>
                <c:pt idx="270">
                  <c:v>40368.0</c:v>
                </c:pt>
                <c:pt idx="271">
                  <c:v>40368.0</c:v>
                </c:pt>
                <c:pt idx="272">
                  <c:v>40294.0</c:v>
                </c:pt>
                <c:pt idx="273">
                  <c:v>40296.0</c:v>
                </c:pt>
                <c:pt idx="274">
                  <c:v>40324.0</c:v>
                </c:pt>
                <c:pt idx="275">
                  <c:v>40368.0</c:v>
                </c:pt>
                <c:pt idx="276">
                  <c:v>40368.0</c:v>
                </c:pt>
                <c:pt idx="277">
                  <c:v>40368.0</c:v>
                </c:pt>
                <c:pt idx="278">
                  <c:v>40368.0</c:v>
                </c:pt>
                <c:pt idx="279">
                  <c:v>40368.0</c:v>
                </c:pt>
                <c:pt idx="280">
                  <c:v>40368.0</c:v>
                </c:pt>
                <c:pt idx="281">
                  <c:v>40324.0</c:v>
                </c:pt>
                <c:pt idx="282">
                  <c:v>40368.0</c:v>
                </c:pt>
                <c:pt idx="283">
                  <c:v>40395.0</c:v>
                </c:pt>
                <c:pt idx="284">
                  <c:v>40343.0</c:v>
                </c:pt>
                <c:pt idx="285">
                  <c:v>40416.0</c:v>
                </c:pt>
                <c:pt idx="286">
                  <c:v>40427.0</c:v>
                </c:pt>
                <c:pt idx="287">
                  <c:v>40427.0</c:v>
                </c:pt>
                <c:pt idx="288">
                  <c:v>40421.0</c:v>
                </c:pt>
                <c:pt idx="289">
                  <c:v>40429.0</c:v>
                </c:pt>
                <c:pt idx="290">
                  <c:v>40343.0</c:v>
                </c:pt>
                <c:pt idx="291">
                  <c:v>40416.0</c:v>
                </c:pt>
                <c:pt idx="292">
                  <c:v>40427.0</c:v>
                </c:pt>
                <c:pt idx="293">
                  <c:v>40427.0</c:v>
                </c:pt>
                <c:pt idx="294">
                  <c:v>40343.0</c:v>
                </c:pt>
                <c:pt idx="295">
                  <c:v>40346.0</c:v>
                </c:pt>
                <c:pt idx="296">
                  <c:v>40347.0</c:v>
                </c:pt>
                <c:pt idx="297">
                  <c:v>40350.0</c:v>
                </c:pt>
                <c:pt idx="298">
                  <c:v>40351.0</c:v>
                </c:pt>
                <c:pt idx="299">
                  <c:v>40352.0</c:v>
                </c:pt>
                <c:pt idx="300">
                  <c:v>40355.0</c:v>
                </c:pt>
                <c:pt idx="301">
                  <c:v>40360.0</c:v>
                </c:pt>
                <c:pt idx="302">
                  <c:v>40374.0</c:v>
                </c:pt>
                <c:pt idx="303">
                  <c:v>40382.0</c:v>
                </c:pt>
                <c:pt idx="304">
                  <c:v>40387.0</c:v>
                </c:pt>
                <c:pt idx="305">
                  <c:v>40389.0</c:v>
                </c:pt>
                <c:pt idx="306">
                  <c:v>40392.0</c:v>
                </c:pt>
                <c:pt idx="307">
                  <c:v>40396.0</c:v>
                </c:pt>
                <c:pt idx="308">
                  <c:v>40398.0</c:v>
                </c:pt>
                <c:pt idx="309">
                  <c:v>40399.0</c:v>
                </c:pt>
                <c:pt idx="310">
                  <c:v>40403.0</c:v>
                </c:pt>
                <c:pt idx="311">
                  <c:v>40406.0</c:v>
                </c:pt>
                <c:pt idx="312">
                  <c:v>40407.0</c:v>
                </c:pt>
                <c:pt idx="313">
                  <c:v>40408.0</c:v>
                </c:pt>
                <c:pt idx="314">
                  <c:v>40409.0</c:v>
                </c:pt>
                <c:pt idx="315">
                  <c:v>40410.0</c:v>
                </c:pt>
                <c:pt idx="316">
                  <c:v>40411.0</c:v>
                </c:pt>
                <c:pt idx="317">
                  <c:v>40412.0</c:v>
                </c:pt>
                <c:pt idx="318">
                  <c:v>40413.0</c:v>
                </c:pt>
                <c:pt idx="319">
                  <c:v>40415.0</c:v>
                </c:pt>
                <c:pt idx="320">
                  <c:v>40416.0</c:v>
                </c:pt>
                <c:pt idx="321">
                  <c:v>40419.0</c:v>
                </c:pt>
                <c:pt idx="322">
                  <c:v>40424.0</c:v>
                </c:pt>
                <c:pt idx="323">
                  <c:v>40426.0</c:v>
                </c:pt>
                <c:pt idx="324">
                  <c:v>40427.0</c:v>
                </c:pt>
                <c:pt idx="325">
                  <c:v>40428.0</c:v>
                </c:pt>
                <c:pt idx="326">
                  <c:v>40431.0</c:v>
                </c:pt>
                <c:pt idx="327">
                  <c:v>40413.0</c:v>
                </c:pt>
                <c:pt idx="328">
                  <c:v>40417.0</c:v>
                </c:pt>
                <c:pt idx="329">
                  <c:v>40421.0</c:v>
                </c:pt>
                <c:pt idx="330">
                  <c:v>40371.0</c:v>
                </c:pt>
                <c:pt idx="331">
                  <c:v>40382.0</c:v>
                </c:pt>
                <c:pt idx="332">
                  <c:v>40386.0</c:v>
                </c:pt>
                <c:pt idx="333">
                  <c:v>40387.0</c:v>
                </c:pt>
                <c:pt idx="334">
                  <c:v>40392.0</c:v>
                </c:pt>
                <c:pt idx="335">
                  <c:v>40397.0</c:v>
                </c:pt>
                <c:pt idx="336">
                  <c:v>40398.0</c:v>
                </c:pt>
                <c:pt idx="337">
                  <c:v>40399.0</c:v>
                </c:pt>
                <c:pt idx="338">
                  <c:v>40400.0</c:v>
                </c:pt>
                <c:pt idx="339">
                  <c:v>40401.0</c:v>
                </c:pt>
                <c:pt idx="340">
                  <c:v>40403.0</c:v>
                </c:pt>
                <c:pt idx="341">
                  <c:v>40406.0</c:v>
                </c:pt>
                <c:pt idx="342">
                  <c:v>40407.0</c:v>
                </c:pt>
                <c:pt idx="343">
                  <c:v>40416.0</c:v>
                </c:pt>
                <c:pt idx="344">
                  <c:v>40435.0</c:v>
                </c:pt>
                <c:pt idx="345">
                  <c:v>40400.0</c:v>
                </c:pt>
                <c:pt idx="346">
                  <c:v>40401.0</c:v>
                </c:pt>
                <c:pt idx="347">
                  <c:v>40400.0</c:v>
                </c:pt>
                <c:pt idx="348">
                  <c:v>40401.0</c:v>
                </c:pt>
                <c:pt idx="349">
                  <c:v>40429.0</c:v>
                </c:pt>
                <c:pt idx="350">
                  <c:v>40435.0</c:v>
                </c:pt>
                <c:pt idx="351">
                  <c:v>40209.0</c:v>
                </c:pt>
                <c:pt idx="352">
                  <c:v>40209.0</c:v>
                </c:pt>
                <c:pt idx="353">
                  <c:v>40209.0</c:v>
                </c:pt>
                <c:pt idx="354">
                  <c:v>40209.0</c:v>
                </c:pt>
                <c:pt idx="355">
                  <c:v>40263.0</c:v>
                </c:pt>
                <c:pt idx="356">
                  <c:v>40135.0</c:v>
                </c:pt>
                <c:pt idx="357">
                  <c:v>40136.0</c:v>
                </c:pt>
                <c:pt idx="358">
                  <c:v>40263.0</c:v>
                </c:pt>
                <c:pt idx="359">
                  <c:v>40280.0</c:v>
                </c:pt>
                <c:pt idx="360">
                  <c:v>40304.0</c:v>
                </c:pt>
                <c:pt idx="361">
                  <c:v>40211.0</c:v>
                </c:pt>
                <c:pt idx="362">
                  <c:v>40262.0</c:v>
                </c:pt>
                <c:pt idx="363">
                  <c:v>40263.0</c:v>
                </c:pt>
                <c:pt idx="364">
                  <c:v>40304.0</c:v>
                </c:pt>
                <c:pt idx="365">
                  <c:v>40343.0</c:v>
                </c:pt>
                <c:pt idx="366">
                  <c:v>40427.0</c:v>
                </c:pt>
                <c:pt idx="367">
                  <c:v>40429.0</c:v>
                </c:pt>
                <c:pt idx="368">
                  <c:v>40364.0</c:v>
                </c:pt>
                <c:pt idx="369">
                  <c:v>40417.0</c:v>
                </c:pt>
                <c:pt idx="370">
                  <c:v>40423.0</c:v>
                </c:pt>
                <c:pt idx="371">
                  <c:v>40430.0</c:v>
                </c:pt>
                <c:pt idx="372">
                  <c:v>40414.0</c:v>
                </c:pt>
                <c:pt idx="373">
                  <c:v>40427.0</c:v>
                </c:pt>
                <c:pt idx="374">
                  <c:v>40408.0</c:v>
                </c:pt>
                <c:pt idx="375">
                  <c:v>40400.0</c:v>
                </c:pt>
                <c:pt idx="376">
                  <c:v>40430.0</c:v>
                </c:pt>
                <c:pt idx="377">
                  <c:v>40400.0</c:v>
                </c:pt>
                <c:pt idx="378">
                  <c:v>40429.0</c:v>
                </c:pt>
                <c:pt idx="379">
                  <c:v>40429.0</c:v>
                </c:pt>
                <c:pt idx="380">
                  <c:v>40429.0</c:v>
                </c:pt>
                <c:pt idx="381">
                  <c:v>40414.0</c:v>
                </c:pt>
                <c:pt idx="382">
                  <c:v>40414.0</c:v>
                </c:pt>
                <c:pt idx="383">
                  <c:v>40425.0</c:v>
                </c:pt>
                <c:pt idx="384">
                  <c:v>40427.0</c:v>
                </c:pt>
                <c:pt idx="385">
                  <c:v>40414.0</c:v>
                </c:pt>
                <c:pt idx="386">
                  <c:v>40414.0</c:v>
                </c:pt>
                <c:pt idx="387">
                  <c:v>40427.0</c:v>
                </c:pt>
                <c:pt idx="388">
                  <c:v>40245.0</c:v>
                </c:pt>
                <c:pt idx="389">
                  <c:v>40406.0</c:v>
                </c:pt>
                <c:pt idx="390">
                  <c:v>40434.0</c:v>
                </c:pt>
                <c:pt idx="391">
                  <c:v>40429.0</c:v>
                </c:pt>
                <c:pt idx="392">
                  <c:v>40408.0</c:v>
                </c:pt>
                <c:pt idx="393">
                  <c:v>40411.0</c:v>
                </c:pt>
                <c:pt idx="394">
                  <c:v>40408.0</c:v>
                </c:pt>
                <c:pt idx="395">
                  <c:v>40408.0</c:v>
                </c:pt>
                <c:pt idx="396">
                  <c:v>40429.0</c:v>
                </c:pt>
                <c:pt idx="397">
                  <c:v>40427.0</c:v>
                </c:pt>
                <c:pt idx="398">
                  <c:v>40408.0</c:v>
                </c:pt>
                <c:pt idx="399">
                  <c:v>40408.0</c:v>
                </c:pt>
                <c:pt idx="400">
                  <c:v>40416.0</c:v>
                </c:pt>
                <c:pt idx="401">
                  <c:v>40418.0</c:v>
                </c:pt>
                <c:pt idx="402">
                  <c:v>40124.0</c:v>
                </c:pt>
                <c:pt idx="403">
                  <c:v>40263.0</c:v>
                </c:pt>
                <c:pt idx="404">
                  <c:v>40124.0</c:v>
                </c:pt>
                <c:pt idx="405">
                  <c:v>40263.0</c:v>
                </c:pt>
                <c:pt idx="406">
                  <c:v>40263.0</c:v>
                </c:pt>
                <c:pt idx="407">
                  <c:v>40124.0</c:v>
                </c:pt>
                <c:pt idx="408">
                  <c:v>40263.0</c:v>
                </c:pt>
                <c:pt idx="409">
                  <c:v>40263.0</c:v>
                </c:pt>
                <c:pt idx="410">
                  <c:v>40263.0</c:v>
                </c:pt>
                <c:pt idx="411">
                  <c:v>40263.0</c:v>
                </c:pt>
                <c:pt idx="412">
                  <c:v>40263.0</c:v>
                </c:pt>
                <c:pt idx="413">
                  <c:v>40263.0</c:v>
                </c:pt>
                <c:pt idx="414">
                  <c:v>40124.0</c:v>
                </c:pt>
                <c:pt idx="415">
                  <c:v>40263.0</c:v>
                </c:pt>
                <c:pt idx="416">
                  <c:v>40124.0</c:v>
                </c:pt>
                <c:pt idx="417">
                  <c:v>40263.0</c:v>
                </c:pt>
                <c:pt idx="418">
                  <c:v>40124.0</c:v>
                </c:pt>
                <c:pt idx="419">
                  <c:v>40263.0</c:v>
                </c:pt>
                <c:pt idx="420">
                  <c:v>40263.0</c:v>
                </c:pt>
                <c:pt idx="421">
                  <c:v>40263.0</c:v>
                </c:pt>
                <c:pt idx="422">
                  <c:v>40263.0</c:v>
                </c:pt>
                <c:pt idx="423">
                  <c:v>40263.0</c:v>
                </c:pt>
                <c:pt idx="424">
                  <c:v>40124.0</c:v>
                </c:pt>
                <c:pt idx="425">
                  <c:v>40263.0</c:v>
                </c:pt>
                <c:pt idx="426">
                  <c:v>40263.0</c:v>
                </c:pt>
                <c:pt idx="427">
                  <c:v>40124.0</c:v>
                </c:pt>
                <c:pt idx="428">
                  <c:v>40263.0</c:v>
                </c:pt>
                <c:pt idx="429">
                  <c:v>40124.0</c:v>
                </c:pt>
                <c:pt idx="430">
                  <c:v>40263.0</c:v>
                </c:pt>
                <c:pt idx="431">
                  <c:v>40263.0</c:v>
                </c:pt>
                <c:pt idx="432">
                  <c:v>40263.0</c:v>
                </c:pt>
                <c:pt idx="433">
                  <c:v>40263.0</c:v>
                </c:pt>
                <c:pt idx="434">
                  <c:v>40263.0</c:v>
                </c:pt>
                <c:pt idx="435">
                  <c:v>40263.0</c:v>
                </c:pt>
                <c:pt idx="436">
                  <c:v>40263.0</c:v>
                </c:pt>
                <c:pt idx="437">
                  <c:v>40124.0</c:v>
                </c:pt>
                <c:pt idx="438">
                  <c:v>40263.0</c:v>
                </c:pt>
                <c:pt idx="439">
                  <c:v>40263.0</c:v>
                </c:pt>
                <c:pt idx="440">
                  <c:v>40263.0</c:v>
                </c:pt>
                <c:pt idx="441">
                  <c:v>40263.0</c:v>
                </c:pt>
                <c:pt idx="442">
                  <c:v>40263.0</c:v>
                </c:pt>
                <c:pt idx="443">
                  <c:v>40263.0</c:v>
                </c:pt>
                <c:pt idx="444">
                  <c:v>40124.0</c:v>
                </c:pt>
                <c:pt idx="445">
                  <c:v>40263.0</c:v>
                </c:pt>
                <c:pt idx="446">
                  <c:v>40124.0</c:v>
                </c:pt>
                <c:pt idx="447">
                  <c:v>40263.0</c:v>
                </c:pt>
                <c:pt idx="448">
                  <c:v>40124.0</c:v>
                </c:pt>
                <c:pt idx="449">
                  <c:v>40263.0</c:v>
                </c:pt>
                <c:pt idx="450">
                  <c:v>40124.0</c:v>
                </c:pt>
                <c:pt idx="451">
                  <c:v>40263.0</c:v>
                </c:pt>
                <c:pt idx="452">
                  <c:v>40263.0</c:v>
                </c:pt>
                <c:pt idx="453">
                  <c:v>40263.0</c:v>
                </c:pt>
                <c:pt idx="454">
                  <c:v>40263.0</c:v>
                </c:pt>
                <c:pt idx="455">
                  <c:v>40263.0</c:v>
                </c:pt>
                <c:pt idx="456">
                  <c:v>40263.0</c:v>
                </c:pt>
                <c:pt idx="457">
                  <c:v>40263.0</c:v>
                </c:pt>
                <c:pt idx="458">
                  <c:v>40263.0</c:v>
                </c:pt>
                <c:pt idx="459">
                  <c:v>40263.0</c:v>
                </c:pt>
                <c:pt idx="460">
                  <c:v>40263.0</c:v>
                </c:pt>
                <c:pt idx="461">
                  <c:v>40263.0</c:v>
                </c:pt>
                <c:pt idx="462">
                  <c:v>40263.0</c:v>
                </c:pt>
                <c:pt idx="463">
                  <c:v>40263.0</c:v>
                </c:pt>
                <c:pt idx="464">
                  <c:v>40263.0</c:v>
                </c:pt>
                <c:pt idx="465">
                  <c:v>40263.0</c:v>
                </c:pt>
                <c:pt idx="466">
                  <c:v>40263.0</c:v>
                </c:pt>
                <c:pt idx="467">
                  <c:v>40263.0</c:v>
                </c:pt>
                <c:pt idx="468">
                  <c:v>40263.0</c:v>
                </c:pt>
                <c:pt idx="469">
                  <c:v>40263.0</c:v>
                </c:pt>
                <c:pt idx="470">
                  <c:v>40263.0</c:v>
                </c:pt>
                <c:pt idx="471">
                  <c:v>40263.0</c:v>
                </c:pt>
                <c:pt idx="472">
                  <c:v>40263.0</c:v>
                </c:pt>
                <c:pt idx="473">
                  <c:v>40263.0</c:v>
                </c:pt>
                <c:pt idx="474">
                  <c:v>40263.0</c:v>
                </c:pt>
                <c:pt idx="475">
                  <c:v>40263.0</c:v>
                </c:pt>
                <c:pt idx="476">
                  <c:v>40263.0</c:v>
                </c:pt>
                <c:pt idx="477">
                  <c:v>40263.0</c:v>
                </c:pt>
                <c:pt idx="478">
                  <c:v>40263.0</c:v>
                </c:pt>
                <c:pt idx="479">
                  <c:v>40263.0</c:v>
                </c:pt>
                <c:pt idx="480">
                  <c:v>40266.0</c:v>
                </c:pt>
                <c:pt idx="481">
                  <c:v>40316.0</c:v>
                </c:pt>
                <c:pt idx="482">
                  <c:v>40316.0</c:v>
                </c:pt>
                <c:pt idx="483">
                  <c:v>40214.0</c:v>
                </c:pt>
                <c:pt idx="484">
                  <c:v>40219.0</c:v>
                </c:pt>
                <c:pt idx="485">
                  <c:v>40263.0</c:v>
                </c:pt>
                <c:pt idx="486">
                  <c:v>40315.0</c:v>
                </c:pt>
                <c:pt idx="487">
                  <c:v>40316.0</c:v>
                </c:pt>
                <c:pt idx="488">
                  <c:v>40315.0</c:v>
                </c:pt>
                <c:pt idx="489">
                  <c:v>40316.0</c:v>
                </c:pt>
                <c:pt idx="490">
                  <c:v>40263.0</c:v>
                </c:pt>
                <c:pt idx="491">
                  <c:v>40316.0</c:v>
                </c:pt>
                <c:pt idx="492">
                  <c:v>40316.0</c:v>
                </c:pt>
                <c:pt idx="493">
                  <c:v>40219.0</c:v>
                </c:pt>
                <c:pt idx="494">
                  <c:v>40315.0</c:v>
                </c:pt>
                <c:pt idx="495">
                  <c:v>40316.0</c:v>
                </c:pt>
                <c:pt idx="496">
                  <c:v>40315.0</c:v>
                </c:pt>
                <c:pt idx="497">
                  <c:v>40316.0</c:v>
                </c:pt>
                <c:pt idx="498">
                  <c:v>40316.0</c:v>
                </c:pt>
                <c:pt idx="499">
                  <c:v>40316.0</c:v>
                </c:pt>
                <c:pt idx="500">
                  <c:v>40315.0</c:v>
                </c:pt>
                <c:pt idx="501">
                  <c:v>40316.0</c:v>
                </c:pt>
                <c:pt idx="502">
                  <c:v>40315.0</c:v>
                </c:pt>
                <c:pt idx="503">
                  <c:v>40316.0</c:v>
                </c:pt>
                <c:pt idx="504">
                  <c:v>40316.0</c:v>
                </c:pt>
                <c:pt idx="505">
                  <c:v>40214.0</c:v>
                </c:pt>
                <c:pt idx="506">
                  <c:v>40316.0</c:v>
                </c:pt>
                <c:pt idx="507">
                  <c:v>40315.0</c:v>
                </c:pt>
                <c:pt idx="508">
                  <c:v>40316.0</c:v>
                </c:pt>
                <c:pt idx="509">
                  <c:v>40315.0</c:v>
                </c:pt>
                <c:pt idx="510">
                  <c:v>40316.0</c:v>
                </c:pt>
                <c:pt idx="511">
                  <c:v>40263.0</c:v>
                </c:pt>
                <c:pt idx="512">
                  <c:v>40220.0</c:v>
                </c:pt>
                <c:pt idx="513">
                  <c:v>40284.0</c:v>
                </c:pt>
                <c:pt idx="514">
                  <c:v>40263.0</c:v>
                </c:pt>
                <c:pt idx="515">
                  <c:v>40326.0</c:v>
                </c:pt>
                <c:pt idx="516">
                  <c:v>40253.0</c:v>
                </c:pt>
                <c:pt idx="517">
                  <c:v>40309.0</c:v>
                </c:pt>
                <c:pt idx="518">
                  <c:v>40197.0</c:v>
                </c:pt>
                <c:pt idx="519">
                  <c:v>40366.0</c:v>
                </c:pt>
                <c:pt idx="520">
                  <c:v>40366.0</c:v>
                </c:pt>
                <c:pt idx="521">
                  <c:v>40420.0</c:v>
                </c:pt>
                <c:pt idx="522">
                  <c:v>40420.0</c:v>
                </c:pt>
                <c:pt idx="523">
                  <c:v>40420.0</c:v>
                </c:pt>
                <c:pt idx="524">
                  <c:v>40420.0</c:v>
                </c:pt>
                <c:pt idx="525">
                  <c:v>40420.0</c:v>
                </c:pt>
                <c:pt idx="526">
                  <c:v>40420.0</c:v>
                </c:pt>
                <c:pt idx="527">
                  <c:v>40420.0</c:v>
                </c:pt>
                <c:pt idx="528">
                  <c:v>40420.0</c:v>
                </c:pt>
                <c:pt idx="529">
                  <c:v>40420.0</c:v>
                </c:pt>
                <c:pt idx="530">
                  <c:v>40420.0</c:v>
                </c:pt>
                <c:pt idx="531">
                  <c:v>40358.0</c:v>
                </c:pt>
                <c:pt idx="532">
                  <c:v>40358.0</c:v>
                </c:pt>
                <c:pt idx="533">
                  <c:v>40358.0</c:v>
                </c:pt>
                <c:pt idx="534">
                  <c:v>40358.0</c:v>
                </c:pt>
                <c:pt idx="535">
                  <c:v>40358.0</c:v>
                </c:pt>
                <c:pt idx="536">
                  <c:v>40358.0</c:v>
                </c:pt>
                <c:pt idx="537">
                  <c:v>40380.0</c:v>
                </c:pt>
                <c:pt idx="538">
                  <c:v>40380.0</c:v>
                </c:pt>
                <c:pt idx="539">
                  <c:v>40358.0</c:v>
                </c:pt>
                <c:pt idx="540">
                  <c:v>40380.0</c:v>
                </c:pt>
                <c:pt idx="541">
                  <c:v>40358.0</c:v>
                </c:pt>
                <c:pt idx="542">
                  <c:v>40380.0</c:v>
                </c:pt>
                <c:pt idx="543">
                  <c:v>40358.0</c:v>
                </c:pt>
                <c:pt idx="544">
                  <c:v>40358.0</c:v>
                </c:pt>
                <c:pt idx="545">
                  <c:v>40349.0</c:v>
                </c:pt>
                <c:pt idx="546">
                  <c:v>40350.0</c:v>
                </c:pt>
                <c:pt idx="547">
                  <c:v>40351.0</c:v>
                </c:pt>
                <c:pt idx="548">
                  <c:v>40358.0</c:v>
                </c:pt>
                <c:pt idx="549">
                  <c:v>40358.0</c:v>
                </c:pt>
                <c:pt idx="550">
                  <c:v>40358.0</c:v>
                </c:pt>
                <c:pt idx="551">
                  <c:v>40239.0</c:v>
                </c:pt>
                <c:pt idx="552">
                  <c:v>40259.0</c:v>
                </c:pt>
                <c:pt idx="553">
                  <c:v>40259.0</c:v>
                </c:pt>
                <c:pt idx="554">
                  <c:v>40074.0</c:v>
                </c:pt>
                <c:pt idx="555">
                  <c:v>40074.0</c:v>
                </c:pt>
                <c:pt idx="556">
                  <c:v>40236.0</c:v>
                </c:pt>
                <c:pt idx="557">
                  <c:v>40236.0</c:v>
                </c:pt>
                <c:pt idx="558">
                  <c:v>40340.0</c:v>
                </c:pt>
                <c:pt idx="559">
                  <c:v>40263.0</c:v>
                </c:pt>
                <c:pt idx="560">
                  <c:v>40339.0</c:v>
                </c:pt>
                <c:pt idx="561">
                  <c:v>40229.0</c:v>
                </c:pt>
                <c:pt idx="562">
                  <c:v>40365.0</c:v>
                </c:pt>
                <c:pt idx="563">
                  <c:v>40365.0</c:v>
                </c:pt>
                <c:pt idx="564">
                  <c:v>40426.0</c:v>
                </c:pt>
                <c:pt idx="565">
                  <c:v>40428.0</c:v>
                </c:pt>
                <c:pt idx="566">
                  <c:v>40426.0</c:v>
                </c:pt>
                <c:pt idx="567">
                  <c:v>40428.0</c:v>
                </c:pt>
                <c:pt idx="568">
                  <c:v>40426.0</c:v>
                </c:pt>
                <c:pt idx="569">
                  <c:v>40428.0</c:v>
                </c:pt>
                <c:pt idx="570">
                  <c:v>40428.0</c:v>
                </c:pt>
                <c:pt idx="571">
                  <c:v>40426.0</c:v>
                </c:pt>
                <c:pt idx="572">
                  <c:v>40428.0</c:v>
                </c:pt>
                <c:pt idx="573">
                  <c:v>40315.0</c:v>
                </c:pt>
                <c:pt idx="574">
                  <c:v>40316.0</c:v>
                </c:pt>
                <c:pt idx="575">
                  <c:v>40315.0</c:v>
                </c:pt>
                <c:pt idx="576">
                  <c:v>40408.0</c:v>
                </c:pt>
                <c:pt idx="577">
                  <c:v>40429.0</c:v>
                </c:pt>
                <c:pt idx="578">
                  <c:v>40430.0</c:v>
                </c:pt>
                <c:pt idx="579">
                  <c:v>40400.0</c:v>
                </c:pt>
                <c:pt idx="580">
                  <c:v>40429.0</c:v>
                </c:pt>
                <c:pt idx="581">
                  <c:v>40408.0</c:v>
                </c:pt>
                <c:pt idx="582">
                  <c:v>40309.0</c:v>
                </c:pt>
                <c:pt idx="583">
                  <c:v>40186.0</c:v>
                </c:pt>
                <c:pt idx="584">
                  <c:v>40205.0</c:v>
                </c:pt>
                <c:pt idx="585">
                  <c:v>40246.0</c:v>
                </c:pt>
                <c:pt idx="586">
                  <c:v>40309.0</c:v>
                </c:pt>
                <c:pt idx="587">
                  <c:v>40309.0</c:v>
                </c:pt>
                <c:pt idx="588">
                  <c:v>40309.0</c:v>
                </c:pt>
                <c:pt idx="589">
                  <c:v>40309.0</c:v>
                </c:pt>
                <c:pt idx="590">
                  <c:v>40208.0</c:v>
                </c:pt>
                <c:pt idx="591">
                  <c:v>40262.0</c:v>
                </c:pt>
                <c:pt idx="592">
                  <c:v>40282.0</c:v>
                </c:pt>
                <c:pt idx="593">
                  <c:v>40310.0</c:v>
                </c:pt>
                <c:pt idx="594">
                  <c:v>40073.0</c:v>
                </c:pt>
                <c:pt idx="595">
                  <c:v>40113.0</c:v>
                </c:pt>
                <c:pt idx="596">
                  <c:v>40208.0</c:v>
                </c:pt>
                <c:pt idx="597">
                  <c:v>40262.0</c:v>
                </c:pt>
                <c:pt idx="598">
                  <c:v>40282.0</c:v>
                </c:pt>
                <c:pt idx="599">
                  <c:v>40310.0</c:v>
                </c:pt>
                <c:pt idx="600">
                  <c:v>40073.0</c:v>
                </c:pt>
                <c:pt idx="601">
                  <c:v>40113.0</c:v>
                </c:pt>
                <c:pt idx="602">
                  <c:v>40208.0</c:v>
                </c:pt>
                <c:pt idx="603">
                  <c:v>40262.0</c:v>
                </c:pt>
                <c:pt idx="604">
                  <c:v>40282.0</c:v>
                </c:pt>
                <c:pt idx="605">
                  <c:v>40310.0</c:v>
                </c:pt>
                <c:pt idx="606">
                  <c:v>40073.0</c:v>
                </c:pt>
                <c:pt idx="607">
                  <c:v>40113.0</c:v>
                </c:pt>
                <c:pt idx="608">
                  <c:v>40208.0</c:v>
                </c:pt>
                <c:pt idx="609">
                  <c:v>40262.0</c:v>
                </c:pt>
                <c:pt idx="610">
                  <c:v>40282.0</c:v>
                </c:pt>
                <c:pt idx="611">
                  <c:v>40310.0</c:v>
                </c:pt>
                <c:pt idx="612">
                  <c:v>40073.0</c:v>
                </c:pt>
                <c:pt idx="613">
                  <c:v>40113.0</c:v>
                </c:pt>
                <c:pt idx="614">
                  <c:v>40074.0</c:v>
                </c:pt>
                <c:pt idx="615">
                  <c:v>40081.0</c:v>
                </c:pt>
                <c:pt idx="616">
                  <c:v>40122.0</c:v>
                </c:pt>
                <c:pt idx="617">
                  <c:v>40208.0</c:v>
                </c:pt>
                <c:pt idx="618">
                  <c:v>40262.0</c:v>
                </c:pt>
                <c:pt idx="619">
                  <c:v>40282.0</c:v>
                </c:pt>
                <c:pt idx="620">
                  <c:v>40310.0</c:v>
                </c:pt>
                <c:pt idx="621">
                  <c:v>40073.0</c:v>
                </c:pt>
                <c:pt idx="622">
                  <c:v>40114.0</c:v>
                </c:pt>
                <c:pt idx="623">
                  <c:v>40208.0</c:v>
                </c:pt>
                <c:pt idx="624">
                  <c:v>40262.0</c:v>
                </c:pt>
                <c:pt idx="625">
                  <c:v>40282.0</c:v>
                </c:pt>
                <c:pt idx="626">
                  <c:v>40310.0</c:v>
                </c:pt>
                <c:pt idx="627">
                  <c:v>40073.0</c:v>
                </c:pt>
                <c:pt idx="628">
                  <c:v>40114.0</c:v>
                </c:pt>
                <c:pt idx="629">
                  <c:v>40208.0</c:v>
                </c:pt>
                <c:pt idx="630">
                  <c:v>40262.0</c:v>
                </c:pt>
                <c:pt idx="631">
                  <c:v>40282.0</c:v>
                </c:pt>
                <c:pt idx="632">
                  <c:v>40310.0</c:v>
                </c:pt>
                <c:pt idx="633">
                  <c:v>40073.0</c:v>
                </c:pt>
                <c:pt idx="634">
                  <c:v>40114.0</c:v>
                </c:pt>
                <c:pt idx="635">
                  <c:v>40208.0</c:v>
                </c:pt>
                <c:pt idx="636">
                  <c:v>40262.0</c:v>
                </c:pt>
                <c:pt idx="637">
                  <c:v>40282.0</c:v>
                </c:pt>
                <c:pt idx="638">
                  <c:v>40310.0</c:v>
                </c:pt>
                <c:pt idx="639">
                  <c:v>40073.0</c:v>
                </c:pt>
                <c:pt idx="640">
                  <c:v>40114.0</c:v>
                </c:pt>
                <c:pt idx="641">
                  <c:v>40084.0</c:v>
                </c:pt>
                <c:pt idx="642">
                  <c:v>40084.0</c:v>
                </c:pt>
                <c:pt idx="643">
                  <c:v>40084.0</c:v>
                </c:pt>
                <c:pt idx="644">
                  <c:v>40084.0</c:v>
                </c:pt>
                <c:pt idx="645">
                  <c:v>40122.0</c:v>
                </c:pt>
                <c:pt idx="646">
                  <c:v>40183.0</c:v>
                </c:pt>
                <c:pt idx="647">
                  <c:v>40309.0</c:v>
                </c:pt>
                <c:pt idx="648">
                  <c:v>40309.0</c:v>
                </c:pt>
                <c:pt idx="649">
                  <c:v>40309.0</c:v>
                </c:pt>
                <c:pt idx="650">
                  <c:v>40309.0</c:v>
                </c:pt>
                <c:pt idx="651">
                  <c:v>40309.0</c:v>
                </c:pt>
                <c:pt idx="652">
                  <c:v>40309.0</c:v>
                </c:pt>
                <c:pt idx="653">
                  <c:v>40122.0</c:v>
                </c:pt>
                <c:pt idx="654">
                  <c:v>40122.0</c:v>
                </c:pt>
                <c:pt idx="655">
                  <c:v>40216.0</c:v>
                </c:pt>
                <c:pt idx="656">
                  <c:v>40323.0</c:v>
                </c:pt>
                <c:pt idx="657">
                  <c:v>40416.0</c:v>
                </c:pt>
                <c:pt idx="658">
                  <c:v>40216.0</c:v>
                </c:pt>
                <c:pt idx="659">
                  <c:v>40323.0</c:v>
                </c:pt>
                <c:pt idx="660">
                  <c:v>40416.0</c:v>
                </c:pt>
                <c:pt idx="661">
                  <c:v>40418.0</c:v>
                </c:pt>
                <c:pt idx="662">
                  <c:v>40418.0</c:v>
                </c:pt>
                <c:pt idx="663">
                  <c:v>40294.0</c:v>
                </c:pt>
                <c:pt idx="664">
                  <c:v>40416.0</c:v>
                </c:pt>
                <c:pt idx="665">
                  <c:v>40416.0</c:v>
                </c:pt>
                <c:pt idx="666">
                  <c:v>40290.0</c:v>
                </c:pt>
                <c:pt idx="667">
                  <c:v>40418.0</c:v>
                </c:pt>
                <c:pt idx="668">
                  <c:v>40263.0</c:v>
                </c:pt>
                <c:pt idx="669">
                  <c:v>40268.0</c:v>
                </c:pt>
                <c:pt idx="670">
                  <c:v>40290.0</c:v>
                </c:pt>
                <c:pt idx="671">
                  <c:v>40418.0</c:v>
                </c:pt>
                <c:pt idx="672">
                  <c:v>40343.0</c:v>
                </c:pt>
                <c:pt idx="673">
                  <c:v>40344.0</c:v>
                </c:pt>
                <c:pt idx="674">
                  <c:v>40338.0</c:v>
                </c:pt>
                <c:pt idx="675">
                  <c:v>40338.0</c:v>
                </c:pt>
                <c:pt idx="676">
                  <c:v>40338.0</c:v>
                </c:pt>
                <c:pt idx="677">
                  <c:v>40338.0</c:v>
                </c:pt>
                <c:pt idx="678">
                  <c:v>40338.0</c:v>
                </c:pt>
                <c:pt idx="679">
                  <c:v>40338.0</c:v>
                </c:pt>
                <c:pt idx="680">
                  <c:v>40338.0</c:v>
                </c:pt>
                <c:pt idx="681">
                  <c:v>40321.0</c:v>
                </c:pt>
                <c:pt idx="682">
                  <c:v>40130.0</c:v>
                </c:pt>
                <c:pt idx="683">
                  <c:v>40130.0</c:v>
                </c:pt>
                <c:pt idx="684">
                  <c:v>40130.0</c:v>
                </c:pt>
                <c:pt idx="685">
                  <c:v>40130.0</c:v>
                </c:pt>
                <c:pt idx="686">
                  <c:v>40130.0</c:v>
                </c:pt>
                <c:pt idx="687">
                  <c:v>40074.0</c:v>
                </c:pt>
                <c:pt idx="688">
                  <c:v>40074.0</c:v>
                </c:pt>
                <c:pt idx="689">
                  <c:v>40432.0</c:v>
                </c:pt>
                <c:pt idx="690">
                  <c:v>40339.0</c:v>
                </c:pt>
                <c:pt idx="691">
                  <c:v>40362.0</c:v>
                </c:pt>
                <c:pt idx="692">
                  <c:v>40363.0</c:v>
                </c:pt>
                <c:pt idx="693">
                  <c:v>40387.0</c:v>
                </c:pt>
                <c:pt idx="694">
                  <c:v>40387.0</c:v>
                </c:pt>
                <c:pt idx="695">
                  <c:v>40241.0</c:v>
                </c:pt>
                <c:pt idx="696">
                  <c:v>40241.0</c:v>
                </c:pt>
                <c:pt idx="697">
                  <c:v>40241.0</c:v>
                </c:pt>
                <c:pt idx="698">
                  <c:v>40415.0</c:v>
                </c:pt>
                <c:pt idx="699">
                  <c:v>40241.0</c:v>
                </c:pt>
                <c:pt idx="700">
                  <c:v>40241.0</c:v>
                </c:pt>
                <c:pt idx="701">
                  <c:v>40241.0</c:v>
                </c:pt>
                <c:pt idx="702">
                  <c:v>40135.0</c:v>
                </c:pt>
                <c:pt idx="703">
                  <c:v>40137.0</c:v>
                </c:pt>
                <c:pt idx="704">
                  <c:v>40134.0</c:v>
                </c:pt>
                <c:pt idx="705">
                  <c:v>40413.0</c:v>
                </c:pt>
                <c:pt idx="706">
                  <c:v>40241.0</c:v>
                </c:pt>
                <c:pt idx="707">
                  <c:v>40246.0</c:v>
                </c:pt>
                <c:pt idx="708">
                  <c:v>40241.0</c:v>
                </c:pt>
                <c:pt idx="709">
                  <c:v>40241.0</c:v>
                </c:pt>
                <c:pt idx="710">
                  <c:v>40254.0</c:v>
                </c:pt>
                <c:pt idx="711">
                  <c:v>40281.0</c:v>
                </c:pt>
                <c:pt idx="712">
                  <c:v>40304.0</c:v>
                </c:pt>
                <c:pt idx="713">
                  <c:v>40310.0</c:v>
                </c:pt>
                <c:pt idx="714">
                  <c:v>40248.0</c:v>
                </c:pt>
                <c:pt idx="715">
                  <c:v>40295.0</c:v>
                </c:pt>
                <c:pt idx="716">
                  <c:v>40296.0</c:v>
                </c:pt>
                <c:pt idx="717">
                  <c:v>40297.0</c:v>
                </c:pt>
                <c:pt idx="718">
                  <c:v>40315.0</c:v>
                </c:pt>
                <c:pt idx="719">
                  <c:v>40296.0</c:v>
                </c:pt>
                <c:pt idx="720">
                  <c:v>40083.0</c:v>
                </c:pt>
                <c:pt idx="721">
                  <c:v>40241.0</c:v>
                </c:pt>
                <c:pt idx="722">
                  <c:v>40228.0</c:v>
                </c:pt>
                <c:pt idx="723">
                  <c:v>40241.0</c:v>
                </c:pt>
                <c:pt idx="724">
                  <c:v>40241.0</c:v>
                </c:pt>
                <c:pt idx="725">
                  <c:v>40241.0</c:v>
                </c:pt>
                <c:pt idx="726">
                  <c:v>40074.0</c:v>
                </c:pt>
                <c:pt idx="727">
                  <c:v>40074.0</c:v>
                </c:pt>
                <c:pt idx="728">
                  <c:v>40175.0</c:v>
                </c:pt>
                <c:pt idx="729">
                  <c:v>40177.0</c:v>
                </c:pt>
                <c:pt idx="730">
                  <c:v>40178.0</c:v>
                </c:pt>
                <c:pt idx="731">
                  <c:v>40385.0</c:v>
                </c:pt>
                <c:pt idx="732">
                  <c:v>40175.0</c:v>
                </c:pt>
                <c:pt idx="733">
                  <c:v>40177.0</c:v>
                </c:pt>
                <c:pt idx="734">
                  <c:v>40178.0</c:v>
                </c:pt>
                <c:pt idx="735">
                  <c:v>40385.0</c:v>
                </c:pt>
                <c:pt idx="736">
                  <c:v>40312.0</c:v>
                </c:pt>
                <c:pt idx="737">
                  <c:v>40338.0</c:v>
                </c:pt>
                <c:pt idx="738">
                  <c:v>40366.0</c:v>
                </c:pt>
                <c:pt idx="739">
                  <c:v>40385.0</c:v>
                </c:pt>
                <c:pt idx="740">
                  <c:v>40177.0</c:v>
                </c:pt>
                <c:pt idx="741">
                  <c:v>40177.0</c:v>
                </c:pt>
                <c:pt idx="742">
                  <c:v>40246.0</c:v>
                </c:pt>
                <c:pt idx="743">
                  <c:v>40297.0</c:v>
                </c:pt>
                <c:pt idx="744">
                  <c:v>40310.0</c:v>
                </c:pt>
                <c:pt idx="745">
                  <c:v>40312.0</c:v>
                </c:pt>
                <c:pt idx="746">
                  <c:v>40241.0</c:v>
                </c:pt>
                <c:pt idx="747">
                  <c:v>40385.0</c:v>
                </c:pt>
                <c:pt idx="748">
                  <c:v>40185.0</c:v>
                </c:pt>
                <c:pt idx="749">
                  <c:v>40175.0</c:v>
                </c:pt>
                <c:pt idx="750">
                  <c:v>40177.0</c:v>
                </c:pt>
                <c:pt idx="751">
                  <c:v>40178.0</c:v>
                </c:pt>
                <c:pt idx="752">
                  <c:v>40185.0</c:v>
                </c:pt>
                <c:pt idx="753">
                  <c:v>40074.0</c:v>
                </c:pt>
                <c:pt idx="754">
                  <c:v>40185.0</c:v>
                </c:pt>
                <c:pt idx="755">
                  <c:v>40074.0</c:v>
                </c:pt>
                <c:pt idx="756">
                  <c:v>40074.0</c:v>
                </c:pt>
                <c:pt idx="757">
                  <c:v>40177.0</c:v>
                </c:pt>
                <c:pt idx="758">
                  <c:v>40175.0</c:v>
                </c:pt>
                <c:pt idx="759">
                  <c:v>40177.0</c:v>
                </c:pt>
                <c:pt idx="760">
                  <c:v>40177.0</c:v>
                </c:pt>
                <c:pt idx="761">
                  <c:v>40178.0</c:v>
                </c:pt>
                <c:pt idx="762">
                  <c:v>40178.0</c:v>
                </c:pt>
                <c:pt idx="763">
                  <c:v>40206.0</c:v>
                </c:pt>
                <c:pt idx="764">
                  <c:v>40206.0</c:v>
                </c:pt>
                <c:pt idx="765">
                  <c:v>40206.0</c:v>
                </c:pt>
                <c:pt idx="766">
                  <c:v>40072.0</c:v>
                </c:pt>
                <c:pt idx="767">
                  <c:v>40073.0</c:v>
                </c:pt>
                <c:pt idx="768">
                  <c:v>40072.0</c:v>
                </c:pt>
                <c:pt idx="769">
                  <c:v>40073.0</c:v>
                </c:pt>
                <c:pt idx="770">
                  <c:v>40141.0</c:v>
                </c:pt>
                <c:pt idx="771">
                  <c:v>40074.0</c:v>
                </c:pt>
                <c:pt idx="772">
                  <c:v>40074.0</c:v>
                </c:pt>
                <c:pt idx="773">
                  <c:v>40319.0</c:v>
                </c:pt>
                <c:pt idx="774">
                  <c:v>40206.0</c:v>
                </c:pt>
                <c:pt idx="775">
                  <c:v>40263.0</c:v>
                </c:pt>
                <c:pt idx="776">
                  <c:v>40277.0</c:v>
                </c:pt>
                <c:pt idx="777">
                  <c:v>40322.0</c:v>
                </c:pt>
                <c:pt idx="778">
                  <c:v>40243.0</c:v>
                </c:pt>
                <c:pt idx="779">
                  <c:v>40387.0</c:v>
                </c:pt>
                <c:pt idx="780">
                  <c:v>40277.0</c:v>
                </c:pt>
                <c:pt idx="781">
                  <c:v>40322.0</c:v>
                </c:pt>
                <c:pt idx="782">
                  <c:v>40070.0</c:v>
                </c:pt>
                <c:pt idx="783">
                  <c:v>40073.0</c:v>
                </c:pt>
                <c:pt idx="784">
                  <c:v>40231.0</c:v>
                </c:pt>
                <c:pt idx="785">
                  <c:v>40291.0</c:v>
                </c:pt>
                <c:pt idx="786">
                  <c:v>40213.0</c:v>
                </c:pt>
                <c:pt idx="787">
                  <c:v>40321.0</c:v>
                </c:pt>
                <c:pt idx="788">
                  <c:v>40330.0</c:v>
                </c:pt>
                <c:pt idx="789">
                  <c:v>40247.0</c:v>
                </c:pt>
                <c:pt idx="790">
                  <c:v>40260.0</c:v>
                </c:pt>
                <c:pt idx="791">
                  <c:v>40241.0</c:v>
                </c:pt>
                <c:pt idx="792">
                  <c:v>40252.0</c:v>
                </c:pt>
                <c:pt idx="793">
                  <c:v>40260.0</c:v>
                </c:pt>
                <c:pt idx="794">
                  <c:v>40260.0</c:v>
                </c:pt>
                <c:pt idx="795">
                  <c:v>40365.0</c:v>
                </c:pt>
                <c:pt idx="796">
                  <c:v>40114.0</c:v>
                </c:pt>
                <c:pt idx="797">
                  <c:v>40225.0</c:v>
                </c:pt>
                <c:pt idx="798">
                  <c:v>40226.0</c:v>
                </c:pt>
                <c:pt idx="799">
                  <c:v>40359.0</c:v>
                </c:pt>
                <c:pt idx="800">
                  <c:v>40359.0</c:v>
                </c:pt>
                <c:pt idx="801">
                  <c:v>40358.0</c:v>
                </c:pt>
                <c:pt idx="802">
                  <c:v>40359.0</c:v>
                </c:pt>
                <c:pt idx="803">
                  <c:v>40358.0</c:v>
                </c:pt>
                <c:pt idx="804">
                  <c:v>40359.0</c:v>
                </c:pt>
                <c:pt idx="805">
                  <c:v>40358.0</c:v>
                </c:pt>
                <c:pt idx="806">
                  <c:v>40359.0</c:v>
                </c:pt>
                <c:pt idx="807">
                  <c:v>40358.0</c:v>
                </c:pt>
                <c:pt idx="808">
                  <c:v>40312.0</c:v>
                </c:pt>
                <c:pt idx="809">
                  <c:v>40305.0</c:v>
                </c:pt>
                <c:pt idx="810">
                  <c:v>40331.0</c:v>
                </c:pt>
                <c:pt idx="811">
                  <c:v>40360.0</c:v>
                </c:pt>
                <c:pt idx="812">
                  <c:v>40072.0</c:v>
                </c:pt>
                <c:pt idx="813">
                  <c:v>40075.0</c:v>
                </c:pt>
                <c:pt idx="814">
                  <c:v>40331.0</c:v>
                </c:pt>
                <c:pt idx="815">
                  <c:v>40226.0</c:v>
                </c:pt>
                <c:pt idx="816">
                  <c:v>40159.0</c:v>
                </c:pt>
                <c:pt idx="817">
                  <c:v>40121.0</c:v>
                </c:pt>
                <c:pt idx="818">
                  <c:v>40206.0</c:v>
                </c:pt>
                <c:pt idx="819">
                  <c:v>40127.0</c:v>
                </c:pt>
                <c:pt idx="820">
                  <c:v>40268.0</c:v>
                </c:pt>
                <c:pt idx="821">
                  <c:v>40268.0</c:v>
                </c:pt>
                <c:pt idx="822">
                  <c:v>40087.0</c:v>
                </c:pt>
                <c:pt idx="823">
                  <c:v>40087.0</c:v>
                </c:pt>
                <c:pt idx="824">
                  <c:v>40087.0</c:v>
                </c:pt>
                <c:pt idx="825">
                  <c:v>40087.0</c:v>
                </c:pt>
                <c:pt idx="826">
                  <c:v>40212.0</c:v>
                </c:pt>
                <c:pt idx="827">
                  <c:v>40220.0</c:v>
                </c:pt>
                <c:pt idx="828">
                  <c:v>40395.0</c:v>
                </c:pt>
                <c:pt idx="829">
                  <c:v>40205.0</c:v>
                </c:pt>
                <c:pt idx="830">
                  <c:v>40378.0</c:v>
                </c:pt>
                <c:pt idx="831">
                  <c:v>40379.0</c:v>
                </c:pt>
                <c:pt idx="832">
                  <c:v>40378.0</c:v>
                </c:pt>
                <c:pt idx="833">
                  <c:v>40379.0</c:v>
                </c:pt>
                <c:pt idx="834">
                  <c:v>40378.0</c:v>
                </c:pt>
                <c:pt idx="835">
                  <c:v>40379.0</c:v>
                </c:pt>
                <c:pt idx="836">
                  <c:v>40069.0</c:v>
                </c:pt>
                <c:pt idx="837">
                  <c:v>40208.0</c:v>
                </c:pt>
                <c:pt idx="838">
                  <c:v>40378.0</c:v>
                </c:pt>
                <c:pt idx="839">
                  <c:v>40379.0</c:v>
                </c:pt>
                <c:pt idx="840">
                  <c:v>40430.0</c:v>
                </c:pt>
                <c:pt idx="841">
                  <c:v>40069.0</c:v>
                </c:pt>
                <c:pt idx="842">
                  <c:v>40208.0</c:v>
                </c:pt>
                <c:pt idx="843">
                  <c:v>40430.0</c:v>
                </c:pt>
                <c:pt idx="844">
                  <c:v>40182.0</c:v>
                </c:pt>
                <c:pt idx="845">
                  <c:v>40182.0</c:v>
                </c:pt>
                <c:pt idx="846">
                  <c:v>40197.0</c:v>
                </c:pt>
                <c:pt idx="847">
                  <c:v>40302.0</c:v>
                </c:pt>
                <c:pt idx="848">
                  <c:v>40302.0</c:v>
                </c:pt>
                <c:pt idx="849">
                  <c:v>40302.0</c:v>
                </c:pt>
                <c:pt idx="850">
                  <c:v>40302.0</c:v>
                </c:pt>
                <c:pt idx="851">
                  <c:v>40175.0</c:v>
                </c:pt>
                <c:pt idx="852">
                  <c:v>40238.0</c:v>
                </c:pt>
                <c:pt idx="853">
                  <c:v>40238.0</c:v>
                </c:pt>
                <c:pt idx="854">
                  <c:v>40238.0</c:v>
                </c:pt>
                <c:pt idx="855">
                  <c:v>40118.0</c:v>
                </c:pt>
                <c:pt idx="856">
                  <c:v>40139.0</c:v>
                </c:pt>
                <c:pt idx="857">
                  <c:v>40139.0</c:v>
                </c:pt>
                <c:pt idx="858">
                  <c:v>40139.0</c:v>
                </c:pt>
                <c:pt idx="859">
                  <c:v>40139.0</c:v>
                </c:pt>
                <c:pt idx="860">
                  <c:v>40366.0</c:v>
                </c:pt>
                <c:pt idx="861">
                  <c:v>40409.0</c:v>
                </c:pt>
                <c:pt idx="862">
                  <c:v>40113.0</c:v>
                </c:pt>
                <c:pt idx="863">
                  <c:v>40134.0</c:v>
                </c:pt>
                <c:pt idx="864">
                  <c:v>40226.0</c:v>
                </c:pt>
                <c:pt idx="865">
                  <c:v>40254.0</c:v>
                </c:pt>
                <c:pt idx="866">
                  <c:v>40331.0</c:v>
                </c:pt>
                <c:pt idx="867">
                  <c:v>40392.0</c:v>
                </c:pt>
                <c:pt idx="868">
                  <c:v>40392.0</c:v>
                </c:pt>
                <c:pt idx="869">
                  <c:v>40406.0</c:v>
                </c:pt>
                <c:pt idx="870">
                  <c:v>40227.0</c:v>
                </c:pt>
                <c:pt idx="871">
                  <c:v>40227.0</c:v>
                </c:pt>
                <c:pt idx="872">
                  <c:v>40197.0</c:v>
                </c:pt>
                <c:pt idx="873">
                  <c:v>40302.0</c:v>
                </c:pt>
                <c:pt idx="874">
                  <c:v>40302.0</c:v>
                </c:pt>
                <c:pt idx="875">
                  <c:v>40238.0</c:v>
                </c:pt>
                <c:pt idx="876">
                  <c:v>40238.0</c:v>
                </c:pt>
                <c:pt idx="877">
                  <c:v>40073.0</c:v>
                </c:pt>
                <c:pt idx="878">
                  <c:v>40291.0</c:v>
                </c:pt>
                <c:pt idx="879">
                  <c:v>40227.0</c:v>
                </c:pt>
                <c:pt idx="880">
                  <c:v>40076.0</c:v>
                </c:pt>
                <c:pt idx="881">
                  <c:v>40128.0</c:v>
                </c:pt>
                <c:pt idx="882">
                  <c:v>40076.0</c:v>
                </c:pt>
                <c:pt idx="883">
                  <c:v>40084.0</c:v>
                </c:pt>
                <c:pt idx="884">
                  <c:v>40087.0</c:v>
                </c:pt>
                <c:pt idx="885">
                  <c:v>40128.0</c:v>
                </c:pt>
                <c:pt idx="886">
                  <c:v>40337.0</c:v>
                </c:pt>
                <c:pt idx="887">
                  <c:v>40338.0</c:v>
                </c:pt>
                <c:pt idx="888">
                  <c:v>40076.0</c:v>
                </c:pt>
                <c:pt idx="889">
                  <c:v>40142.0</c:v>
                </c:pt>
                <c:pt idx="890">
                  <c:v>40372.0</c:v>
                </c:pt>
                <c:pt idx="891">
                  <c:v>40372.0</c:v>
                </c:pt>
                <c:pt idx="892">
                  <c:v>40287.0</c:v>
                </c:pt>
                <c:pt idx="893">
                  <c:v>40331.0</c:v>
                </c:pt>
                <c:pt idx="894">
                  <c:v>40338.0</c:v>
                </c:pt>
                <c:pt idx="895">
                  <c:v>40287.0</c:v>
                </c:pt>
                <c:pt idx="896">
                  <c:v>40331.0</c:v>
                </c:pt>
                <c:pt idx="897">
                  <c:v>40338.0</c:v>
                </c:pt>
                <c:pt idx="898">
                  <c:v>40220.0</c:v>
                </c:pt>
                <c:pt idx="899">
                  <c:v>40281.0</c:v>
                </c:pt>
                <c:pt idx="900">
                  <c:v>40333.0</c:v>
                </c:pt>
                <c:pt idx="901">
                  <c:v>40205.0</c:v>
                </c:pt>
                <c:pt idx="902">
                  <c:v>40205.0</c:v>
                </c:pt>
                <c:pt idx="903">
                  <c:v>40205.0</c:v>
                </c:pt>
                <c:pt idx="904">
                  <c:v>40205.0</c:v>
                </c:pt>
                <c:pt idx="905">
                  <c:v>40395.0</c:v>
                </c:pt>
                <c:pt idx="906">
                  <c:v>40395.0</c:v>
                </c:pt>
                <c:pt idx="907">
                  <c:v>40395.0</c:v>
                </c:pt>
                <c:pt idx="908">
                  <c:v>40395.0</c:v>
                </c:pt>
                <c:pt idx="909">
                  <c:v>40430.0</c:v>
                </c:pt>
                <c:pt idx="910">
                  <c:v>40319.0</c:v>
                </c:pt>
                <c:pt idx="911">
                  <c:v>40358.0</c:v>
                </c:pt>
                <c:pt idx="912">
                  <c:v>40396.0</c:v>
                </c:pt>
                <c:pt idx="913">
                  <c:v>40426.0</c:v>
                </c:pt>
                <c:pt idx="914">
                  <c:v>40428.0</c:v>
                </c:pt>
                <c:pt idx="915">
                  <c:v>40429.0</c:v>
                </c:pt>
                <c:pt idx="916">
                  <c:v>40430.0</c:v>
                </c:pt>
                <c:pt idx="917">
                  <c:v>40069.0</c:v>
                </c:pt>
                <c:pt idx="918">
                  <c:v>40208.0</c:v>
                </c:pt>
                <c:pt idx="919">
                  <c:v>40430.0</c:v>
                </c:pt>
                <c:pt idx="920">
                  <c:v>40069.0</c:v>
                </c:pt>
                <c:pt idx="921">
                  <c:v>40208.0</c:v>
                </c:pt>
                <c:pt idx="922">
                  <c:v>40430.0</c:v>
                </c:pt>
                <c:pt idx="923">
                  <c:v>40395.0</c:v>
                </c:pt>
                <c:pt idx="924">
                  <c:v>40395.0</c:v>
                </c:pt>
                <c:pt idx="925">
                  <c:v>40395.0</c:v>
                </c:pt>
                <c:pt idx="926">
                  <c:v>40395.0</c:v>
                </c:pt>
                <c:pt idx="927">
                  <c:v>40147.0</c:v>
                </c:pt>
                <c:pt idx="928">
                  <c:v>40205.0</c:v>
                </c:pt>
                <c:pt idx="929">
                  <c:v>40205.0</c:v>
                </c:pt>
                <c:pt idx="930">
                  <c:v>40205.0</c:v>
                </c:pt>
                <c:pt idx="931">
                  <c:v>40205.0</c:v>
                </c:pt>
                <c:pt idx="932">
                  <c:v>40364.0</c:v>
                </c:pt>
                <c:pt idx="933">
                  <c:v>40365.0</c:v>
                </c:pt>
                <c:pt idx="934">
                  <c:v>40366.0</c:v>
                </c:pt>
                <c:pt idx="935">
                  <c:v>40395.0</c:v>
                </c:pt>
                <c:pt idx="936">
                  <c:v>40394.0</c:v>
                </c:pt>
                <c:pt idx="937">
                  <c:v>40395.0</c:v>
                </c:pt>
                <c:pt idx="938">
                  <c:v>40395.0</c:v>
                </c:pt>
                <c:pt idx="939">
                  <c:v>40395.0</c:v>
                </c:pt>
                <c:pt idx="940">
                  <c:v>40394.0</c:v>
                </c:pt>
                <c:pt idx="941">
                  <c:v>40395.0</c:v>
                </c:pt>
                <c:pt idx="942">
                  <c:v>40395.0</c:v>
                </c:pt>
                <c:pt idx="943">
                  <c:v>40205.0</c:v>
                </c:pt>
                <c:pt idx="944">
                  <c:v>40206.0</c:v>
                </c:pt>
                <c:pt idx="945">
                  <c:v>40207.0</c:v>
                </c:pt>
                <c:pt idx="946">
                  <c:v>40069.0</c:v>
                </c:pt>
                <c:pt idx="947">
                  <c:v>40208.0</c:v>
                </c:pt>
                <c:pt idx="948">
                  <c:v>40430.0</c:v>
                </c:pt>
                <c:pt idx="949">
                  <c:v>40069.0</c:v>
                </c:pt>
                <c:pt idx="950">
                  <c:v>40208.0</c:v>
                </c:pt>
                <c:pt idx="951">
                  <c:v>40430.0</c:v>
                </c:pt>
                <c:pt idx="952">
                  <c:v>40395.0</c:v>
                </c:pt>
                <c:pt idx="953">
                  <c:v>40394.0</c:v>
                </c:pt>
                <c:pt idx="954">
                  <c:v>40395.0</c:v>
                </c:pt>
                <c:pt idx="955">
                  <c:v>40395.0</c:v>
                </c:pt>
                <c:pt idx="956">
                  <c:v>40395.0</c:v>
                </c:pt>
                <c:pt idx="957">
                  <c:v>40394.0</c:v>
                </c:pt>
                <c:pt idx="958">
                  <c:v>40395.0</c:v>
                </c:pt>
                <c:pt idx="959">
                  <c:v>40395.0</c:v>
                </c:pt>
                <c:pt idx="960">
                  <c:v>40121.0</c:v>
                </c:pt>
                <c:pt idx="961">
                  <c:v>40121.0</c:v>
                </c:pt>
                <c:pt idx="962">
                  <c:v>40071.0</c:v>
                </c:pt>
                <c:pt idx="963">
                  <c:v>40087.0</c:v>
                </c:pt>
                <c:pt idx="964">
                  <c:v>40087.0</c:v>
                </c:pt>
                <c:pt idx="965">
                  <c:v>40073.0</c:v>
                </c:pt>
                <c:pt idx="966">
                  <c:v>40092.0</c:v>
                </c:pt>
                <c:pt idx="967">
                  <c:v>40093.0</c:v>
                </c:pt>
                <c:pt idx="968">
                  <c:v>40111.0</c:v>
                </c:pt>
                <c:pt idx="969">
                  <c:v>40311.0</c:v>
                </c:pt>
                <c:pt idx="970">
                  <c:v>40311.0</c:v>
                </c:pt>
                <c:pt idx="971">
                  <c:v>40311.0</c:v>
                </c:pt>
                <c:pt idx="972">
                  <c:v>40311.0</c:v>
                </c:pt>
                <c:pt idx="973">
                  <c:v>40218.0</c:v>
                </c:pt>
                <c:pt idx="974">
                  <c:v>40218.0</c:v>
                </c:pt>
                <c:pt idx="975">
                  <c:v>40142.0</c:v>
                </c:pt>
                <c:pt idx="976">
                  <c:v>40379.0</c:v>
                </c:pt>
                <c:pt idx="977">
                  <c:v>40350.0</c:v>
                </c:pt>
                <c:pt idx="978">
                  <c:v>40309.0</c:v>
                </c:pt>
                <c:pt idx="979">
                  <c:v>40316.0</c:v>
                </c:pt>
                <c:pt idx="980">
                  <c:v>40296.0</c:v>
                </c:pt>
                <c:pt idx="981">
                  <c:v>40416.0</c:v>
                </c:pt>
                <c:pt idx="982">
                  <c:v>40307.0</c:v>
                </c:pt>
                <c:pt idx="983">
                  <c:v>40309.0</c:v>
                </c:pt>
                <c:pt idx="984">
                  <c:v>40316.0</c:v>
                </c:pt>
                <c:pt idx="985">
                  <c:v>40333.0</c:v>
                </c:pt>
                <c:pt idx="986">
                  <c:v>40406.0</c:v>
                </c:pt>
                <c:pt idx="987">
                  <c:v>40296.0</c:v>
                </c:pt>
                <c:pt idx="988">
                  <c:v>40416.0</c:v>
                </c:pt>
                <c:pt idx="989">
                  <c:v>40087.0</c:v>
                </c:pt>
                <c:pt idx="990">
                  <c:v>40087.0</c:v>
                </c:pt>
                <c:pt idx="991">
                  <c:v>40087.0</c:v>
                </c:pt>
                <c:pt idx="992">
                  <c:v>40087.0</c:v>
                </c:pt>
                <c:pt idx="993">
                  <c:v>40227.0</c:v>
                </c:pt>
                <c:pt idx="994">
                  <c:v>40311.0</c:v>
                </c:pt>
                <c:pt idx="995">
                  <c:v>40311.0</c:v>
                </c:pt>
                <c:pt idx="996">
                  <c:v>40311.0</c:v>
                </c:pt>
                <c:pt idx="997">
                  <c:v>40311.0</c:v>
                </c:pt>
                <c:pt idx="998">
                  <c:v>40086.0</c:v>
                </c:pt>
                <c:pt idx="999">
                  <c:v>40086.0</c:v>
                </c:pt>
                <c:pt idx="1000">
                  <c:v>40247.0</c:v>
                </c:pt>
                <c:pt idx="1001">
                  <c:v>40247.0</c:v>
                </c:pt>
                <c:pt idx="1002">
                  <c:v>40337.0</c:v>
                </c:pt>
                <c:pt idx="1003">
                  <c:v>40337.0</c:v>
                </c:pt>
                <c:pt idx="1004">
                  <c:v>40337.0</c:v>
                </c:pt>
                <c:pt idx="1005">
                  <c:v>40337.0</c:v>
                </c:pt>
                <c:pt idx="1006">
                  <c:v>40390.0</c:v>
                </c:pt>
                <c:pt idx="1007">
                  <c:v>40392.0</c:v>
                </c:pt>
                <c:pt idx="1008">
                  <c:v>40390.0</c:v>
                </c:pt>
                <c:pt idx="1009">
                  <c:v>40392.0</c:v>
                </c:pt>
                <c:pt idx="1010">
                  <c:v>40390.0</c:v>
                </c:pt>
                <c:pt idx="1011">
                  <c:v>40392.0</c:v>
                </c:pt>
                <c:pt idx="1012">
                  <c:v>40390.0</c:v>
                </c:pt>
                <c:pt idx="1013">
                  <c:v>40392.0</c:v>
                </c:pt>
                <c:pt idx="1014">
                  <c:v>40390.0</c:v>
                </c:pt>
                <c:pt idx="1015">
                  <c:v>40392.0</c:v>
                </c:pt>
                <c:pt idx="1016">
                  <c:v>40390.0</c:v>
                </c:pt>
                <c:pt idx="1017">
                  <c:v>40392.0</c:v>
                </c:pt>
                <c:pt idx="1018">
                  <c:v>40390.0</c:v>
                </c:pt>
                <c:pt idx="1019">
                  <c:v>40392.0</c:v>
                </c:pt>
                <c:pt idx="1020">
                  <c:v>40390.0</c:v>
                </c:pt>
                <c:pt idx="1021">
                  <c:v>40392.0</c:v>
                </c:pt>
                <c:pt idx="1022">
                  <c:v>40263.0</c:v>
                </c:pt>
                <c:pt idx="1023">
                  <c:v>40086.0</c:v>
                </c:pt>
                <c:pt idx="1024">
                  <c:v>40086.0</c:v>
                </c:pt>
                <c:pt idx="1025">
                  <c:v>40086.0</c:v>
                </c:pt>
                <c:pt idx="1026">
                  <c:v>40078.0</c:v>
                </c:pt>
                <c:pt idx="1027">
                  <c:v>40372.0</c:v>
                </c:pt>
                <c:pt idx="1028">
                  <c:v>40372.0</c:v>
                </c:pt>
                <c:pt idx="1029">
                  <c:v>40126.0</c:v>
                </c:pt>
                <c:pt idx="1030">
                  <c:v>40372.0</c:v>
                </c:pt>
                <c:pt idx="1031">
                  <c:v>40126.0</c:v>
                </c:pt>
                <c:pt idx="1032">
                  <c:v>40372.0</c:v>
                </c:pt>
                <c:pt idx="1033">
                  <c:v>40120.0</c:v>
                </c:pt>
                <c:pt idx="1034">
                  <c:v>40120.0</c:v>
                </c:pt>
                <c:pt idx="1035">
                  <c:v>40120.0</c:v>
                </c:pt>
                <c:pt idx="1036">
                  <c:v>40068.0</c:v>
                </c:pt>
                <c:pt idx="1037">
                  <c:v>40070.0</c:v>
                </c:pt>
                <c:pt idx="1038">
                  <c:v>40394.0</c:v>
                </c:pt>
                <c:pt idx="1039">
                  <c:v>40394.0</c:v>
                </c:pt>
                <c:pt idx="1040">
                  <c:v>40394.0</c:v>
                </c:pt>
                <c:pt idx="1041">
                  <c:v>40394.0</c:v>
                </c:pt>
                <c:pt idx="1042">
                  <c:v>40394.0</c:v>
                </c:pt>
                <c:pt idx="1043">
                  <c:v>40394.0</c:v>
                </c:pt>
                <c:pt idx="1044">
                  <c:v>40394.0</c:v>
                </c:pt>
                <c:pt idx="1045">
                  <c:v>40394.0</c:v>
                </c:pt>
                <c:pt idx="1046">
                  <c:v>40394.0</c:v>
                </c:pt>
                <c:pt idx="1047">
                  <c:v>40394.0</c:v>
                </c:pt>
                <c:pt idx="1048">
                  <c:v>40394.0</c:v>
                </c:pt>
                <c:pt idx="1049">
                  <c:v>40394.0</c:v>
                </c:pt>
                <c:pt idx="1050">
                  <c:v>40394.0</c:v>
                </c:pt>
                <c:pt idx="1051">
                  <c:v>40394.0</c:v>
                </c:pt>
                <c:pt idx="1052">
                  <c:v>40394.0</c:v>
                </c:pt>
                <c:pt idx="1053">
                  <c:v>40394.0</c:v>
                </c:pt>
                <c:pt idx="1054">
                  <c:v>40214.0</c:v>
                </c:pt>
                <c:pt idx="1055">
                  <c:v>40280.0</c:v>
                </c:pt>
                <c:pt idx="1056">
                  <c:v>40087.0</c:v>
                </c:pt>
                <c:pt idx="1057">
                  <c:v>40087.0</c:v>
                </c:pt>
                <c:pt idx="1058">
                  <c:v>40087.0</c:v>
                </c:pt>
                <c:pt idx="1059">
                  <c:v>40126.0</c:v>
                </c:pt>
                <c:pt idx="1060">
                  <c:v>40333.0</c:v>
                </c:pt>
                <c:pt idx="1061">
                  <c:v>40269.0</c:v>
                </c:pt>
                <c:pt idx="1062">
                  <c:v>40253.0</c:v>
                </c:pt>
                <c:pt idx="1063">
                  <c:v>40087.0</c:v>
                </c:pt>
                <c:pt idx="1064">
                  <c:v>40078.0</c:v>
                </c:pt>
                <c:pt idx="1065">
                  <c:v>40078.0</c:v>
                </c:pt>
                <c:pt idx="1066">
                  <c:v>40263.0</c:v>
                </c:pt>
                <c:pt idx="1067">
                  <c:v>40252.0</c:v>
                </c:pt>
                <c:pt idx="1068">
                  <c:v>40322.0</c:v>
                </c:pt>
                <c:pt idx="1069">
                  <c:v>40226.0</c:v>
                </c:pt>
                <c:pt idx="1070">
                  <c:v>40269.0</c:v>
                </c:pt>
                <c:pt idx="1071">
                  <c:v>40274.0</c:v>
                </c:pt>
                <c:pt idx="1072">
                  <c:v>40290.0</c:v>
                </c:pt>
                <c:pt idx="1073">
                  <c:v>40360.0</c:v>
                </c:pt>
                <c:pt idx="1074">
                  <c:v>40269.0</c:v>
                </c:pt>
                <c:pt idx="1075">
                  <c:v>40274.0</c:v>
                </c:pt>
                <c:pt idx="1076">
                  <c:v>40290.0</c:v>
                </c:pt>
                <c:pt idx="1077">
                  <c:v>40358.0</c:v>
                </c:pt>
                <c:pt idx="1078">
                  <c:v>40359.0</c:v>
                </c:pt>
                <c:pt idx="1079">
                  <c:v>40274.0</c:v>
                </c:pt>
                <c:pt idx="1080">
                  <c:v>40290.0</c:v>
                </c:pt>
                <c:pt idx="1081">
                  <c:v>40360.0</c:v>
                </c:pt>
                <c:pt idx="1082">
                  <c:v>40263.0</c:v>
                </c:pt>
                <c:pt idx="1083">
                  <c:v>40359.0</c:v>
                </c:pt>
                <c:pt idx="1084">
                  <c:v>40410.0</c:v>
                </c:pt>
                <c:pt idx="1085">
                  <c:v>40434.0</c:v>
                </c:pt>
                <c:pt idx="1086">
                  <c:v>40269.0</c:v>
                </c:pt>
                <c:pt idx="1087">
                  <c:v>40290.0</c:v>
                </c:pt>
                <c:pt idx="1088">
                  <c:v>40269.0</c:v>
                </c:pt>
                <c:pt idx="1089">
                  <c:v>40290.0</c:v>
                </c:pt>
                <c:pt idx="1090">
                  <c:v>40359.0</c:v>
                </c:pt>
                <c:pt idx="1091">
                  <c:v>40274.0</c:v>
                </c:pt>
                <c:pt idx="1092">
                  <c:v>40290.0</c:v>
                </c:pt>
                <c:pt idx="1093">
                  <c:v>40263.0</c:v>
                </c:pt>
                <c:pt idx="1094">
                  <c:v>40288.0</c:v>
                </c:pt>
                <c:pt idx="1095">
                  <c:v>40353.0</c:v>
                </c:pt>
                <c:pt idx="1096">
                  <c:v>40410.0</c:v>
                </c:pt>
                <c:pt idx="1097">
                  <c:v>40434.0</c:v>
                </c:pt>
                <c:pt idx="1098">
                  <c:v>40374.0</c:v>
                </c:pt>
                <c:pt idx="1099">
                  <c:v>40376.0</c:v>
                </c:pt>
                <c:pt idx="1100">
                  <c:v>40377.0</c:v>
                </c:pt>
                <c:pt idx="1101">
                  <c:v>40378.0</c:v>
                </c:pt>
                <c:pt idx="1102">
                  <c:v>40379.0</c:v>
                </c:pt>
                <c:pt idx="1103">
                  <c:v>40380.0</c:v>
                </c:pt>
                <c:pt idx="1104">
                  <c:v>40381.0</c:v>
                </c:pt>
                <c:pt idx="1105">
                  <c:v>40342.0</c:v>
                </c:pt>
                <c:pt idx="1106">
                  <c:v>40388.0</c:v>
                </c:pt>
                <c:pt idx="1107">
                  <c:v>40406.0</c:v>
                </c:pt>
                <c:pt idx="1108">
                  <c:v>40407.0</c:v>
                </c:pt>
                <c:pt idx="1109">
                  <c:v>40408.0</c:v>
                </c:pt>
                <c:pt idx="1110">
                  <c:v>40409.0</c:v>
                </c:pt>
                <c:pt idx="1111">
                  <c:v>40410.0</c:v>
                </c:pt>
                <c:pt idx="1112">
                  <c:v>40411.0</c:v>
                </c:pt>
                <c:pt idx="1113">
                  <c:v>40412.0</c:v>
                </c:pt>
                <c:pt idx="1114">
                  <c:v>40413.0</c:v>
                </c:pt>
                <c:pt idx="1115">
                  <c:v>40414.0</c:v>
                </c:pt>
                <c:pt idx="1116">
                  <c:v>40415.0</c:v>
                </c:pt>
                <c:pt idx="1117">
                  <c:v>40416.0</c:v>
                </c:pt>
                <c:pt idx="1118">
                  <c:v>40417.0</c:v>
                </c:pt>
                <c:pt idx="1119">
                  <c:v>40388.0</c:v>
                </c:pt>
                <c:pt idx="1120">
                  <c:v>40406.0</c:v>
                </c:pt>
                <c:pt idx="1121">
                  <c:v>40407.0</c:v>
                </c:pt>
                <c:pt idx="1122">
                  <c:v>40408.0</c:v>
                </c:pt>
                <c:pt idx="1123">
                  <c:v>40409.0</c:v>
                </c:pt>
                <c:pt idx="1124">
                  <c:v>40410.0</c:v>
                </c:pt>
                <c:pt idx="1125">
                  <c:v>40411.0</c:v>
                </c:pt>
                <c:pt idx="1126">
                  <c:v>40412.0</c:v>
                </c:pt>
                <c:pt idx="1127">
                  <c:v>40413.0</c:v>
                </c:pt>
                <c:pt idx="1128">
                  <c:v>40414.0</c:v>
                </c:pt>
                <c:pt idx="1129">
                  <c:v>40415.0</c:v>
                </c:pt>
                <c:pt idx="1130">
                  <c:v>40416.0</c:v>
                </c:pt>
                <c:pt idx="1131">
                  <c:v>40417.0</c:v>
                </c:pt>
                <c:pt idx="1132">
                  <c:v>40388.0</c:v>
                </c:pt>
                <c:pt idx="1133">
                  <c:v>40406.0</c:v>
                </c:pt>
                <c:pt idx="1134">
                  <c:v>40407.0</c:v>
                </c:pt>
                <c:pt idx="1135">
                  <c:v>40408.0</c:v>
                </c:pt>
                <c:pt idx="1136">
                  <c:v>40409.0</c:v>
                </c:pt>
                <c:pt idx="1137">
                  <c:v>40410.0</c:v>
                </c:pt>
                <c:pt idx="1138">
                  <c:v>40411.0</c:v>
                </c:pt>
                <c:pt idx="1139">
                  <c:v>40412.0</c:v>
                </c:pt>
                <c:pt idx="1140">
                  <c:v>40413.0</c:v>
                </c:pt>
                <c:pt idx="1141">
                  <c:v>40414.0</c:v>
                </c:pt>
                <c:pt idx="1142">
                  <c:v>40415.0</c:v>
                </c:pt>
                <c:pt idx="1143">
                  <c:v>40416.0</c:v>
                </c:pt>
                <c:pt idx="1144">
                  <c:v>40417.0</c:v>
                </c:pt>
                <c:pt idx="1145">
                  <c:v>40388.0</c:v>
                </c:pt>
                <c:pt idx="1146">
                  <c:v>40406.0</c:v>
                </c:pt>
                <c:pt idx="1147">
                  <c:v>40407.0</c:v>
                </c:pt>
                <c:pt idx="1148">
                  <c:v>40408.0</c:v>
                </c:pt>
                <c:pt idx="1149">
                  <c:v>40409.0</c:v>
                </c:pt>
                <c:pt idx="1150">
                  <c:v>40410.0</c:v>
                </c:pt>
                <c:pt idx="1151">
                  <c:v>40411.0</c:v>
                </c:pt>
                <c:pt idx="1152">
                  <c:v>40412.0</c:v>
                </c:pt>
                <c:pt idx="1153">
                  <c:v>40413.0</c:v>
                </c:pt>
                <c:pt idx="1154">
                  <c:v>40414.0</c:v>
                </c:pt>
                <c:pt idx="1155">
                  <c:v>40415.0</c:v>
                </c:pt>
                <c:pt idx="1156">
                  <c:v>40416.0</c:v>
                </c:pt>
                <c:pt idx="1157">
                  <c:v>40417.0</c:v>
                </c:pt>
                <c:pt idx="1158">
                  <c:v>40379.0</c:v>
                </c:pt>
                <c:pt idx="1159">
                  <c:v>40376.0</c:v>
                </c:pt>
                <c:pt idx="1160">
                  <c:v>40377.0</c:v>
                </c:pt>
                <c:pt idx="1161">
                  <c:v>40378.0</c:v>
                </c:pt>
                <c:pt idx="1162">
                  <c:v>40379.0</c:v>
                </c:pt>
                <c:pt idx="1163">
                  <c:v>40380.0</c:v>
                </c:pt>
                <c:pt idx="1164">
                  <c:v>40381.0</c:v>
                </c:pt>
                <c:pt idx="1165">
                  <c:v>40342.0</c:v>
                </c:pt>
                <c:pt idx="1166">
                  <c:v>40417.0</c:v>
                </c:pt>
                <c:pt idx="1167">
                  <c:v>40417.0</c:v>
                </c:pt>
                <c:pt idx="1168">
                  <c:v>40417.0</c:v>
                </c:pt>
                <c:pt idx="1169">
                  <c:v>40417.0</c:v>
                </c:pt>
                <c:pt idx="1170">
                  <c:v>40094.0</c:v>
                </c:pt>
                <c:pt idx="1171">
                  <c:v>40151.0</c:v>
                </c:pt>
                <c:pt idx="1172">
                  <c:v>40077.0</c:v>
                </c:pt>
                <c:pt idx="1173">
                  <c:v>40119.0</c:v>
                </c:pt>
                <c:pt idx="1174">
                  <c:v>40120.0</c:v>
                </c:pt>
                <c:pt idx="1175">
                  <c:v>40206.0</c:v>
                </c:pt>
                <c:pt idx="1176">
                  <c:v>40211.0</c:v>
                </c:pt>
                <c:pt idx="1177">
                  <c:v>40231.0</c:v>
                </c:pt>
                <c:pt idx="1178">
                  <c:v>40232.0</c:v>
                </c:pt>
                <c:pt idx="1179">
                  <c:v>40239.0</c:v>
                </c:pt>
                <c:pt idx="1180">
                  <c:v>40241.0</c:v>
                </c:pt>
                <c:pt idx="1181">
                  <c:v>40245.0</c:v>
                </c:pt>
                <c:pt idx="1182">
                  <c:v>40256.0</c:v>
                </c:pt>
                <c:pt idx="1183">
                  <c:v>40257.0</c:v>
                </c:pt>
                <c:pt idx="1184">
                  <c:v>40258.0</c:v>
                </c:pt>
                <c:pt idx="1185">
                  <c:v>40259.0</c:v>
                </c:pt>
                <c:pt idx="1186">
                  <c:v>40260.0</c:v>
                </c:pt>
                <c:pt idx="1187">
                  <c:v>40261.0</c:v>
                </c:pt>
                <c:pt idx="1188">
                  <c:v>40263.0</c:v>
                </c:pt>
                <c:pt idx="1189">
                  <c:v>40304.0</c:v>
                </c:pt>
                <c:pt idx="1190">
                  <c:v>40301.0</c:v>
                </c:pt>
                <c:pt idx="1191">
                  <c:v>40151.0</c:v>
                </c:pt>
                <c:pt idx="1192">
                  <c:v>40301.0</c:v>
                </c:pt>
                <c:pt idx="1193">
                  <c:v>40263.0</c:v>
                </c:pt>
                <c:pt idx="1194">
                  <c:v>40304.0</c:v>
                </c:pt>
                <c:pt idx="1195">
                  <c:v>40261.0</c:v>
                </c:pt>
                <c:pt idx="1196">
                  <c:v>40110.0</c:v>
                </c:pt>
                <c:pt idx="1197">
                  <c:v>40111.0</c:v>
                </c:pt>
                <c:pt idx="1198">
                  <c:v>40112.0</c:v>
                </c:pt>
                <c:pt idx="1199">
                  <c:v>40113.0</c:v>
                </c:pt>
                <c:pt idx="1200">
                  <c:v>40114.0</c:v>
                </c:pt>
                <c:pt idx="1201">
                  <c:v>40117.0</c:v>
                </c:pt>
                <c:pt idx="1202">
                  <c:v>40119.0</c:v>
                </c:pt>
                <c:pt idx="1203">
                  <c:v>40120.0</c:v>
                </c:pt>
                <c:pt idx="1204">
                  <c:v>40121.0</c:v>
                </c:pt>
                <c:pt idx="1205">
                  <c:v>40141.0</c:v>
                </c:pt>
                <c:pt idx="1206">
                  <c:v>40141.0</c:v>
                </c:pt>
                <c:pt idx="1207">
                  <c:v>40204.0</c:v>
                </c:pt>
                <c:pt idx="1208">
                  <c:v>40120.0</c:v>
                </c:pt>
                <c:pt idx="1209">
                  <c:v>40124.0</c:v>
                </c:pt>
                <c:pt idx="1210">
                  <c:v>40120.0</c:v>
                </c:pt>
                <c:pt idx="1211">
                  <c:v>40072.0</c:v>
                </c:pt>
                <c:pt idx="1212">
                  <c:v>40075.0</c:v>
                </c:pt>
                <c:pt idx="1213">
                  <c:v>40075.0</c:v>
                </c:pt>
                <c:pt idx="1214">
                  <c:v>40220.0</c:v>
                </c:pt>
                <c:pt idx="1215">
                  <c:v>40220.0</c:v>
                </c:pt>
                <c:pt idx="1216">
                  <c:v>40391.0</c:v>
                </c:pt>
                <c:pt idx="1217">
                  <c:v>40226.0</c:v>
                </c:pt>
                <c:pt idx="1218">
                  <c:v>40331.0</c:v>
                </c:pt>
                <c:pt idx="1219">
                  <c:v>40334.0</c:v>
                </c:pt>
                <c:pt idx="1220">
                  <c:v>40379.0</c:v>
                </c:pt>
                <c:pt idx="1221">
                  <c:v>40381.0</c:v>
                </c:pt>
                <c:pt idx="1222">
                  <c:v>40382.0</c:v>
                </c:pt>
                <c:pt idx="1223">
                  <c:v>40383.0</c:v>
                </c:pt>
                <c:pt idx="1224">
                  <c:v>40178.0</c:v>
                </c:pt>
                <c:pt idx="1225">
                  <c:v>40178.0</c:v>
                </c:pt>
                <c:pt idx="1226">
                  <c:v>40178.0</c:v>
                </c:pt>
                <c:pt idx="1227">
                  <c:v>40178.0</c:v>
                </c:pt>
                <c:pt idx="1228">
                  <c:v>40243.0</c:v>
                </c:pt>
                <c:pt idx="1229">
                  <c:v>40387.0</c:v>
                </c:pt>
                <c:pt idx="1230">
                  <c:v>40243.0</c:v>
                </c:pt>
                <c:pt idx="1231">
                  <c:v>40387.0</c:v>
                </c:pt>
                <c:pt idx="1232">
                  <c:v>40243.0</c:v>
                </c:pt>
                <c:pt idx="1233">
                  <c:v>40387.0</c:v>
                </c:pt>
                <c:pt idx="1234">
                  <c:v>40243.0</c:v>
                </c:pt>
                <c:pt idx="1235">
                  <c:v>40387.0</c:v>
                </c:pt>
                <c:pt idx="1236">
                  <c:v>40243.0</c:v>
                </c:pt>
                <c:pt idx="1237">
                  <c:v>40387.0</c:v>
                </c:pt>
                <c:pt idx="1238">
                  <c:v>40243.0</c:v>
                </c:pt>
                <c:pt idx="1239">
                  <c:v>40387.0</c:v>
                </c:pt>
                <c:pt idx="1240">
                  <c:v>40243.0</c:v>
                </c:pt>
                <c:pt idx="1241">
                  <c:v>40387.0</c:v>
                </c:pt>
                <c:pt idx="1242">
                  <c:v>40243.0</c:v>
                </c:pt>
                <c:pt idx="1243">
                  <c:v>40387.0</c:v>
                </c:pt>
                <c:pt idx="1244">
                  <c:v>40288.0</c:v>
                </c:pt>
                <c:pt idx="1245">
                  <c:v>40400.0</c:v>
                </c:pt>
                <c:pt idx="1246">
                  <c:v>40401.0</c:v>
                </c:pt>
                <c:pt idx="1247">
                  <c:v>40404.0</c:v>
                </c:pt>
                <c:pt idx="1248">
                  <c:v>40405.0</c:v>
                </c:pt>
                <c:pt idx="1249">
                  <c:v>40288.0</c:v>
                </c:pt>
                <c:pt idx="1250">
                  <c:v>40178.0</c:v>
                </c:pt>
                <c:pt idx="1251">
                  <c:v>40178.0</c:v>
                </c:pt>
                <c:pt idx="1252">
                  <c:v>40400.0</c:v>
                </c:pt>
                <c:pt idx="1253">
                  <c:v>40288.0</c:v>
                </c:pt>
                <c:pt idx="1254">
                  <c:v>40217.0</c:v>
                </c:pt>
                <c:pt idx="1255">
                  <c:v>40288.0</c:v>
                </c:pt>
                <c:pt idx="1256">
                  <c:v>40288.0</c:v>
                </c:pt>
                <c:pt idx="1257">
                  <c:v>40288.0</c:v>
                </c:pt>
                <c:pt idx="1258">
                  <c:v>40073.0</c:v>
                </c:pt>
                <c:pt idx="1259">
                  <c:v>40073.0</c:v>
                </c:pt>
                <c:pt idx="1260">
                  <c:v>40073.0</c:v>
                </c:pt>
                <c:pt idx="1261">
                  <c:v>40073.0</c:v>
                </c:pt>
                <c:pt idx="1262">
                  <c:v>40073.0</c:v>
                </c:pt>
                <c:pt idx="1263">
                  <c:v>40073.0</c:v>
                </c:pt>
                <c:pt idx="1264">
                  <c:v>40073.0</c:v>
                </c:pt>
                <c:pt idx="1265">
                  <c:v>40073.0</c:v>
                </c:pt>
                <c:pt idx="1266">
                  <c:v>40178.0</c:v>
                </c:pt>
                <c:pt idx="1267">
                  <c:v>40283.0</c:v>
                </c:pt>
                <c:pt idx="1268">
                  <c:v>40288.0</c:v>
                </c:pt>
                <c:pt idx="1269">
                  <c:v>40330.0</c:v>
                </c:pt>
                <c:pt idx="1270">
                  <c:v>40381.0</c:v>
                </c:pt>
                <c:pt idx="1271">
                  <c:v>40178.0</c:v>
                </c:pt>
                <c:pt idx="1272">
                  <c:v>40178.0</c:v>
                </c:pt>
                <c:pt idx="1273">
                  <c:v>40178.0</c:v>
                </c:pt>
                <c:pt idx="1274">
                  <c:v>40189.0</c:v>
                </c:pt>
                <c:pt idx="1275">
                  <c:v>40246.0</c:v>
                </c:pt>
                <c:pt idx="1276">
                  <c:v>40189.0</c:v>
                </c:pt>
                <c:pt idx="1277">
                  <c:v>40246.0</c:v>
                </c:pt>
                <c:pt idx="1278">
                  <c:v>40266.0</c:v>
                </c:pt>
                <c:pt idx="1279">
                  <c:v>40277.0</c:v>
                </c:pt>
                <c:pt idx="1280">
                  <c:v>40213.0</c:v>
                </c:pt>
                <c:pt idx="1281">
                  <c:v>40223.0</c:v>
                </c:pt>
                <c:pt idx="1282">
                  <c:v>40227.0</c:v>
                </c:pt>
                <c:pt idx="1283">
                  <c:v>40227.0</c:v>
                </c:pt>
                <c:pt idx="1284">
                  <c:v>40258.0</c:v>
                </c:pt>
                <c:pt idx="1285">
                  <c:v>40258.0</c:v>
                </c:pt>
                <c:pt idx="1286">
                  <c:v>40240.0</c:v>
                </c:pt>
                <c:pt idx="1287">
                  <c:v>40274.0</c:v>
                </c:pt>
                <c:pt idx="1288">
                  <c:v>40277.0</c:v>
                </c:pt>
                <c:pt idx="1289">
                  <c:v>40277.0</c:v>
                </c:pt>
                <c:pt idx="1290">
                  <c:v>40274.0</c:v>
                </c:pt>
                <c:pt idx="1291">
                  <c:v>40309.0</c:v>
                </c:pt>
                <c:pt idx="1292">
                  <c:v>40309.0</c:v>
                </c:pt>
                <c:pt idx="1293">
                  <c:v>40371.0</c:v>
                </c:pt>
                <c:pt idx="1294">
                  <c:v>40371.0</c:v>
                </c:pt>
                <c:pt idx="1295">
                  <c:v>40226.0</c:v>
                </c:pt>
                <c:pt idx="1296">
                  <c:v>40246.0</c:v>
                </c:pt>
                <c:pt idx="1297">
                  <c:v>40282.0</c:v>
                </c:pt>
                <c:pt idx="1298">
                  <c:v>40296.0</c:v>
                </c:pt>
                <c:pt idx="1299">
                  <c:v>40226.0</c:v>
                </c:pt>
                <c:pt idx="1300">
                  <c:v>40231.0</c:v>
                </c:pt>
                <c:pt idx="1301">
                  <c:v>40232.0</c:v>
                </c:pt>
                <c:pt idx="1302">
                  <c:v>40231.0</c:v>
                </c:pt>
                <c:pt idx="1303">
                  <c:v>40232.0</c:v>
                </c:pt>
                <c:pt idx="1304">
                  <c:v>40245.0</c:v>
                </c:pt>
                <c:pt idx="1305">
                  <c:v>40310.0</c:v>
                </c:pt>
                <c:pt idx="1306">
                  <c:v>40226.0</c:v>
                </c:pt>
                <c:pt idx="1307">
                  <c:v>40226.0</c:v>
                </c:pt>
                <c:pt idx="1308">
                  <c:v>40226.0</c:v>
                </c:pt>
                <c:pt idx="1309">
                  <c:v>40282.0</c:v>
                </c:pt>
                <c:pt idx="1310">
                  <c:v>40226.0</c:v>
                </c:pt>
                <c:pt idx="1311">
                  <c:v>40231.0</c:v>
                </c:pt>
                <c:pt idx="1312">
                  <c:v>40232.0</c:v>
                </c:pt>
                <c:pt idx="1313">
                  <c:v>40226.0</c:v>
                </c:pt>
                <c:pt idx="1314">
                  <c:v>40232.0</c:v>
                </c:pt>
                <c:pt idx="1315">
                  <c:v>40275.0</c:v>
                </c:pt>
                <c:pt idx="1316">
                  <c:v>40275.0</c:v>
                </c:pt>
                <c:pt idx="1317">
                  <c:v>40312.0</c:v>
                </c:pt>
                <c:pt idx="1318">
                  <c:v>40312.0</c:v>
                </c:pt>
                <c:pt idx="1319">
                  <c:v>40312.0</c:v>
                </c:pt>
                <c:pt idx="1320">
                  <c:v>40241.0</c:v>
                </c:pt>
                <c:pt idx="1321">
                  <c:v>40245.0</c:v>
                </c:pt>
                <c:pt idx="1322">
                  <c:v>40253.0</c:v>
                </c:pt>
                <c:pt idx="1323">
                  <c:v>40220.0</c:v>
                </c:pt>
                <c:pt idx="1324">
                  <c:v>40220.0</c:v>
                </c:pt>
                <c:pt idx="1325">
                  <c:v>40319.0</c:v>
                </c:pt>
                <c:pt idx="1326">
                  <c:v>40366.0</c:v>
                </c:pt>
                <c:pt idx="1327">
                  <c:v>40291.0</c:v>
                </c:pt>
                <c:pt idx="1328">
                  <c:v>40296.0</c:v>
                </c:pt>
                <c:pt idx="1329">
                  <c:v>40297.0</c:v>
                </c:pt>
                <c:pt idx="1330">
                  <c:v>40311.0</c:v>
                </c:pt>
                <c:pt idx="1331">
                  <c:v>40401.0</c:v>
                </c:pt>
                <c:pt idx="1332">
                  <c:v>40406.0</c:v>
                </c:pt>
                <c:pt idx="1333">
                  <c:v>40417.0</c:v>
                </c:pt>
                <c:pt idx="1334">
                  <c:v>40296.0</c:v>
                </c:pt>
                <c:pt idx="1335">
                  <c:v>40172.0</c:v>
                </c:pt>
                <c:pt idx="1336">
                  <c:v>40172.0</c:v>
                </c:pt>
                <c:pt idx="1337">
                  <c:v>40172.0</c:v>
                </c:pt>
                <c:pt idx="1338">
                  <c:v>40256.0</c:v>
                </c:pt>
                <c:pt idx="1339">
                  <c:v>40172.0</c:v>
                </c:pt>
                <c:pt idx="1340">
                  <c:v>40172.0</c:v>
                </c:pt>
                <c:pt idx="1341">
                  <c:v>40172.0</c:v>
                </c:pt>
                <c:pt idx="1342">
                  <c:v>40172.0</c:v>
                </c:pt>
                <c:pt idx="1343">
                  <c:v>40172.0</c:v>
                </c:pt>
                <c:pt idx="1344">
                  <c:v>40172.0</c:v>
                </c:pt>
                <c:pt idx="1345">
                  <c:v>40304.0</c:v>
                </c:pt>
                <c:pt idx="1346">
                  <c:v>40172.0</c:v>
                </c:pt>
                <c:pt idx="1347">
                  <c:v>40172.0</c:v>
                </c:pt>
                <c:pt idx="1348">
                  <c:v>40256.0</c:v>
                </c:pt>
                <c:pt idx="1349">
                  <c:v>40172.0</c:v>
                </c:pt>
                <c:pt idx="1350">
                  <c:v>40266.0</c:v>
                </c:pt>
                <c:pt idx="1351">
                  <c:v>40172.0</c:v>
                </c:pt>
                <c:pt idx="1352">
                  <c:v>40172.0</c:v>
                </c:pt>
                <c:pt idx="1353">
                  <c:v>40172.0</c:v>
                </c:pt>
                <c:pt idx="1354">
                  <c:v>40172.0</c:v>
                </c:pt>
                <c:pt idx="1355">
                  <c:v>40172.0</c:v>
                </c:pt>
                <c:pt idx="1356">
                  <c:v>40172.0</c:v>
                </c:pt>
                <c:pt idx="1357">
                  <c:v>40281.0</c:v>
                </c:pt>
                <c:pt idx="1358">
                  <c:v>40281.0</c:v>
                </c:pt>
                <c:pt idx="1359">
                  <c:v>40281.0</c:v>
                </c:pt>
                <c:pt idx="1360">
                  <c:v>40281.0</c:v>
                </c:pt>
                <c:pt idx="1361">
                  <c:v>40281.0</c:v>
                </c:pt>
                <c:pt idx="1362">
                  <c:v>40281.0</c:v>
                </c:pt>
                <c:pt idx="1363">
                  <c:v>40281.0</c:v>
                </c:pt>
                <c:pt idx="1364">
                  <c:v>40281.0</c:v>
                </c:pt>
                <c:pt idx="1365">
                  <c:v>40263.0</c:v>
                </c:pt>
                <c:pt idx="1366">
                  <c:v>40247.0</c:v>
                </c:pt>
                <c:pt idx="1367">
                  <c:v>40247.0</c:v>
                </c:pt>
                <c:pt idx="1368">
                  <c:v>40331.0</c:v>
                </c:pt>
                <c:pt idx="1369">
                  <c:v>40261.0</c:v>
                </c:pt>
                <c:pt idx="1370">
                  <c:v>40262.0</c:v>
                </c:pt>
                <c:pt idx="1371">
                  <c:v>40263.0</c:v>
                </c:pt>
                <c:pt idx="1372">
                  <c:v>40140.0</c:v>
                </c:pt>
                <c:pt idx="1373">
                  <c:v>40140.0</c:v>
                </c:pt>
                <c:pt idx="1374">
                  <c:v>40365.0</c:v>
                </c:pt>
                <c:pt idx="1375">
                  <c:v>40365.0</c:v>
                </c:pt>
                <c:pt idx="1376">
                  <c:v>40150.0</c:v>
                </c:pt>
                <c:pt idx="1377">
                  <c:v>40140.0</c:v>
                </c:pt>
                <c:pt idx="1378">
                  <c:v>40279.0</c:v>
                </c:pt>
                <c:pt idx="1379">
                  <c:v>40280.0</c:v>
                </c:pt>
                <c:pt idx="1380">
                  <c:v>40071.0</c:v>
                </c:pt>
                <c:pt idx="1381">
                  <c:v>40226.0</c:v>
                </c:pt>
                <c:pt idx="1382">
                  <c:v>40226.0</c:v>
                </c:pt>
                <c:pt idx="1383">
                  <c:v>40068.0</c:v>
                </c:pt>
                <c:pt idx="1384">
                  <c:v>40069.0</c:v>
                </c:pt>
                <c:pt idx="1385">
                  <c:v>40070.0</c:v>
                </c:pt>
                <c:pt idx="1386">
                  <c:v>40074.0</c:v>
                </c:pt>
                <c:pt idx="1387">
                  <c:v>40078.0</c:v>
                </c:pt>
                <c:pt idx="1388">
                  <c:v>40079.0</c:v>
                </c:pt>
                <c:pt idx="1389">
                  <c:v>40080.0</c:v>
                </c:pt>
                <c:pt idx="1390">
                  <c:v>40081.0</c:v>
                </c:pt>
                <c:pt idx="1391">
                  <c:v>40082.0</c:v>
                </c:pt>
                <c:pt idx="1392">
                  <c:v>40083.0</c:v>
                </c:pt>
                <c:pt idx="1393">
                  <c:v>40084.0</c:v>
                </c:pt>
                <c:pt idx="1394">
                  <c:v>40086.0</c:v>
                </c:pt>
                <c:pt idx="1395">
                  <c:v>40087.0</c:v>
                </c:pt>
                <c:pt idx="1396">
                  <c:v>40088.0</c:v>
                </c:pt>
                <c:pt idx="1397">
                  <c:v>40089.0</c:v>
                </c:pt>
                <c:pt idx="1398">
                  <c:v>40090.0</c:v>
                </c:pt>
                <c:pt idx="1399">
                  <c:v>40091.0</c:v>
                </c:pt>
                <c:pt idx="1400">
                  <c:v>40093.0</c:v>
                </c:pt>
                <c:pt idx="1401">
                  <c:v>40094.0</c:v>
                </c:pt>
                <c:pt idx="1402">
                  <c:v>40095.0</c:v>
                </c:pt>
                <c:pt idx="1403">
                  <c:v>40112.0</c:v>
                </c:pt>
                <c:pt idx="1404">
                  <c:v>40113.0</c:v>
                </c:pt>
                <c:pt idx="1405">
                  <c:v>40114.0</c:v>
                </c:pt>
                <c:pt idx="1406">
                  <c:v>40117.0</c:v>
                </c:pt>
                <c:pt idx="1407">
                  <c:v>40118.0</c:v>
                </c:pt>
                <c:pt idx="1408">
                  <c:v>40119.0</c:v>
                </c:pt>
                <c:pt idx="1409">
                  <c:v>40120.0</c:v>
                </c:pt>
                <c:pt idx="1410">
                  <c:v>40120.0</c:v>
                </c:pt>
                <c:pt idx="1411">
                  <c:v>40121.0</c:v>
                </c:pt>
                <c:pt idx="1412">
                  <c:v>40350.0</c:v>
                </c:pt>
                <c:pt idx="1413">
                  <c:v>40350.0</c:v>
                </c:pt>
                <c:pt idx="1414">
                  <c:v>40350.0</c:v>
                </c:pt>
                <c:pt idx="1415">
                  <c:v>40120.0</c:v>
                </c:pt>
                <c:pt idx="1416">
                  <c:v>40350.0</c:v>
                </c:pt>
                <c:pt idx="1417">
                  <c:v>40350.0</c:v>
                </c:pt>
                <c:pt idx="1418">
                  <c:v>40350.0</c:v>
                </c:pt>
                <c:pt idx="1419">
                  <c:v>40325.0</c:v>
                </c:pt>
                <c:pt idx="1420">
                  <c:v>40123.0</c:v>
                </c:pt>
                <c:pt idx="1421">
                  <c:v>40123.0</c:v>
                </c:pt>
                <c:pt idx="1422">
                  <c:v>40429.0</c:v>
                </c:pt>
                <c:pt idx="1423">
                  <c:v>40071.0</c:v>
                </c:pt>
                <c:pt idx="1424">
                  <c:v>40169.0</c:v>
                </c:pt>
                <c:pt idx="1425">
                  <c:v>40353.0</c:v>
                </c:pt>
                <c:pt idx="1426">
                  <c:v>40353.0</c:v>
                </c:pt>
                <c:pt idx="1427">
                  <c:v>40068.0</c:v>
                </c:pt>
                <c:pt idx="1428">
                  <c:v>40070.0</c:v>
                </c:pt>
                <c:pt idx="1429">
                  <c:v>40072.0</c:v>
                </c:pt>
                <c:pt idx="1430">
                  <c:v>40156.0</c:v>
                </c:pt>
                <c:pt idx="1431">
                  <c:v>40325.0</c:v>
                </c:pt>
                <c:pt idx="1432">
                  <c:v>40123.0</c:v>
                </c:pt>
                <c:pt idx="1433">
                  <c:v>40123.0</c:v>
                </c:pt>
                <c:pt idx="1434">
                  <c:v>40429.0</c:v>
                </c:pt>
                <c:pt idx="1435">
                  <c:v>40169.0</c:v>
                </c:pt>
                <c:pt idx="1436">
                  <c:v>40353.0</c:v>
                </c:pt>
                <c:pt idx="1437">
                  <c:v>40353.0</c:v>
                </c:pt>
                <c:pt idx="1438">
                  <c:v>40325.0</c:v>
                </c:pt>
                <c:pt idx="1439">
                  <c:v>40326.0</c:v>
                </c:pt>
                <c:pt idx="1440">
                  <c:v>40334.0</c:v>
                </c:pt>
                <c:pt idx="1441">
                  <c:v>40134.0</c:v>
                </c:pt>
                <c:pt idx="1442">
                  <c:v>40134.0</c:v>
                </c:pt>
                <c:pt idx="1443">
                  <c:v>40134.0</c:v>
                </c:pt>
                <c:pt idx="1444">
                  <c:v>40134.0</c:v>
                </c:pt>
                <c:pt idx="1445">
                  <c:v>40134.0</c:v>
                </c:pt>
                <c:pt idx="1446">
                  <c:v>40138.0</c:v>
                </c:pt>
                <c:pt idx="1447">
                  <c:v>40134.0</c:v>
                </c:pt>
                <c:pt idx="1448">
                  <c:v>40134.0</c:v>
                </c:pt>
                <c:pt idx="1449">
                  <c:v>40134.0</c:v>
                </c:pt>
                <c:pt idx="1450">
                  <c:v>40234.0</c:v>
                </c:pt>
                <c:pt idx="1451">
                  <c:v>40235.0</c:v>
                </c:pt>
                <c:pt idx="1452">
                  <c:v>40236.0</c:v>
                </c:pt>
                <c:pt idx="1453">
                  <c:v>40253.0</c:v>
                </c:pt>
                <c:pt idx="1454">
                  <c:v>40254.0</c:v>
                </c:pt>
                <c:pt idx="1455">
                  <c:v>40296.0</c:v>
                </c:pt>
                <c:pt idx="1456">
                  <c:v>40347.0</c:v>
                </c:pt>
                <c:pt idx="1457">
                  <c:v>40348.0</c:v>
                </c:pt>
                <c:pt idx="1458">
                  <c:v>40349.0</c:v>
                </c:pt>
                <c:pt idx="1459">
                  <c:v>40350.0</c:v>
                </c:pt>
                <c:pt idx="1460">
                  <c:v>40356.0</c:v>
                </c:pt>
                <c:pt idx="1461">
                  <c:v>40359.0</c:v>
                </c:pt>
                <c:pt idx="1462">
                  <c:v>40360.0</c:v>
                </c:pt>
                <c:pt idx="1463">
                  <c:v>40361.0</c:v>
                </c:pt>
                <c:pt idx="1464">
                  <c:v>40368.0</c:v>
                </c:pt>
                <c:pt idx="1465">
                  <c:v>40369.0</c:v>
                </c:pt>
                <c:pt idx="1466">
                  <c:v>40369.0</c:v>
                </c:pt>
                <c:pt idx="1467">
                  <c:v>40255.0</c:v>
                </c:pt>
                <c:pt idx="1468">
                  <c:v>40255.0</c:v>
                </c:pt>
                <c:pt idx="1469">
                  <c:v>40255.0</c:v>
                </c:pt>
                <c:pt idx="1470">
                  <c:v>40268.0</c:v>
                </c:pt>
                <c:pt idx="1471">
                  <c:v>40395.0</c:v>
                </c:pt>
                <c:pt idx="1472">
                  <c:v>40407.0</c:v>
                </c:pt>
                <c:pt idx="1473">
                  <c:v>40351.0</c:v>
                </c:pt>
                <c:pt idx="1474">
                  <c:v>40351.0</c:v>
                </c:pt>
                <c:pt idx="1475">
                  <c:v>40351.0</c:v>
                </c:pt>
                <c:pt idx="1476">
                  <c:v>40351.0</c:v>
                </c:pt>
                <c:pt idx="1477">
                  <c:v>40407.0</c:v>
                </c:pt>
                <c:pt idx="1478">
                  <c:v>40379.0</c:v>
                </c:pt>
                <c:pt idx="1479">
                  <c:v>40395.0</c:v>
                </c:pt>
                <c:pt idx="1480">
                  <c:v>40407.0</c:v>
                </c:pt>
                <c:pt idx="1481">
                  <c:v>40351.0</c:v>
                </c:pt>
                <c:pt idx="1482">
                  <c:v>40351.0</c:v>
                </c:pt>
                <c:pt idx="1483">
                  <c:v>40351.0</c:v>
                </c:pt>
                <c:pt idx="1484">
                  <c:v>40351.0</c:v>
                </c:pt>
                <c:pt idx="1485">
                  <c:v>40407.0</c:v>
                </c:pt>
                <c:pt idx="1486">
                  <c:v>40128.0</c:v>
                </c:pt>
                <c:pt idx="1487">
                  <c:v>40128.0</c:v>
                </c:pt>
                <c:pt idx="1488">
                  <c:v>40128.0</c:v>
                </c:pt>
                <c:pt idx="1489">
                  <c:v>40128.0</c:v>
                </c:pt>
                <c:pt idx="1490">
                  <c:v>40128.0</c:v>
                </c:pt>
                <c:pt idx="1491">
                  <c:v>40128.0</c:v>
                </c:pt>
                <c:pt idx="1492">
                  <c:v>40128.0</c:v>
                </c:pt>
                <c:pt idx="1493">
                  <c:v>40128.0</c:v>
                </c:pt>
                <c:pt idx="1494">
                  <c:v>40128.0</c:v>
                </c:pt>
                <c:pt idx="1495">
                  <c:v>40128.0</c:v>
                </c:pt>
                <c:pt idx="1496">
                  <c:v>40128.0</c:v>
                </c:pt>
                <c:pt idx="1497">
                  <c:v>40082.0</c:v>
                </c:pt>
                <c:pt idx="1498">
                  <c:v>40209.0</c:v>
                </c:pt>
                <c:pt idx="1499">
                  <c:v>40217.0</c:v>
                </c:pt>
                <c:pt idx="1500">
                  <c:v>40232.0</c:v>
                </c:pt>
                <c:pt idx="1501">
                  <c:v>40242.0</c:v>
                </c:pt>
                <c:pt idx="1502">
                  <c:v>40257.0</c:v>
                </c:pt>
                <c:pt idx="1503">
                  <c:v>40262.0</c:v>
                </c:pt>
                <c:pt idx="1504">
                  <c:v>40276.0</c:v>
                </c:pt>
                <c:pt idx="1505">
                  <c:v>40285.0</c:v>
                </c:pt>
                <c:pt idx="1506">
                  <c:v>40291.0</c:v>
                </c:pt>
                <c:pt idx="1507">
                  <c:v>40292.0</c:v>
                </c:pt>
                <c:pt idx="1508">
                  <c:v>40297.0</c:v>
                </c:pt>
                <c:pt idx="1509">
                  <c:v>40310.0</c:v>
                </c:pt>
                <c:pt idx="1510">
                  <c:v>40421.0</c:v>
                </c:pt>
                <c:pt idx="1511">
                  <c:v>40399.0</c:v>
                </c:pt>
                <c:pt idx="1512">
                  <c:v>40408.0</c:v>
                </c:pt>
                <c:pt idx="1513">
                  <c:v>40420.0</c:v>
                </c:pt>
                <c:pt idx="1514">
                  <c:v>40429.0</c:v>
                </c:pt>
                <c:pt idx="1515">
                  <c:v>40338.0</c:v>
                </c:pt>
                <c:pt idx="1516">
                  <c:v>40352.0</c:v>
                </c:pt>
                <c:pt idx="1517">
                  <c:v>40245.0</c:v>
                </c:pt>
                <c:pt idx="1518">
                  <c:v>40212.0</c:v>
                </c:pt>
                <c:pt idx="1519">
                  <c:v>40291.0</c:v>
                </c:pt>
                <c:pt idx="1520">
                  <c:v>40362.0</c:v>
                </c:pt>
                <c:pt idx="1521">
                  <c:v>40120.0</c:v>
                </c:pt>
                <c:pt idx="1522">
                  <c:v>40127.0</c:v>
                </c:pt>
                <c:pt idx="1523">
                  <c:v>40087.0</c:v>
                </c:pt>
                <c:pt idx="1524">
                  <c:v>40121.0</c:v>
                </c:pt>
                <c:pt idx="1525">
                  <c:v>40087.0</c:v>
                </c:pt>
                <c:pt idx="1526">
                  <c:v>40121.0</c:v>
                </c:pt>
                <c:pt idx="1527">
                  <c:v>40069.0</c:v>
                </c:pt>
                <c:pt idx="1528">
                  <c:v>40069.0</c:v>
                </c:pt>
                <c:pt idx="1529">
                  <c:v>40069.0</c:v>
                </c:pt>
                <c:pt idx="1530">
                  <c:v>40069.0</c:v>
                </c:pt>
                <c:pt idx="1531">
                  <c:v>40069.0</c:v>
                </c:pt>
                <c:pt idx="1532">
                  <c:v>40069.0</c:v>
                </c:pt>
                <c:pt idx="1533">
                  <c:v>40069.0</c:v>
                </c:pt>
                <c:pt idx="1534">
                  <c:v>40121.0</c:v>
                </c:pt>
                <c:pt idx="1535">
                  <c:v>40069.0</c:v>
                </c:pt>
                <c:pt idx="1536">
                  <c:v>40121.0</c:v>
                </c:pt>
                <c:pt idx="1537">
                  <c:v>40176.0</c:v>
                </c:pt>
                <c:pt idx="1538">
                  <c:v>40176.0</c:v>
                </c:pt>
                <c:pt idx="1539">
                  <c:v>40121.0</c:v>
                </c:pt>
                <c:pt idx="1540">
                  <c:v>40121.0</c:v>
                </c:pt>
                <c:pt idx="1541">
                  <c:v>40347.0</c:v>
                </c:pt>
                <c:pt idx="1542">
                  <c:v>40347.0</c:v>
                </c:pt>
                <c:pt idx="1543">
                  <c:v>40360.0</c:v>
                </c:pt>
                <c:pt idx="1544">
                  <c:v>40361.0</c:v>
                </c:pt>
                <c:pt idx="1545">
                  <c:v>40121.0</c:v>
                </c:pt>
                <c:pt idx="1546">
                  <c:v>40121.0</c:v>
                </c:pt>
                <c:pt idx="1547">
                  <c:v>40121.0</c:v>
                </c:pt>
                <c:pt idx="1548">
                  <c:v>40121.0</c:v>
                </c:pt>
                <c:pt idx="1549">
                  <c:v>40069.0</c:v>
                </c:pt>
                <c:pt idx="1550">
                  <c:v>40069.0</c:v>
                </c:pt>
                <c:pt idx="1551">
                  <c:v>40069.0</c:v>
                </c:pt>
                <c:pt idx="1552">
                  <c:v>40069.0</c:v>
                </c:pt>
                <c:pt idx="1553">
                  <c:v>40069.0</c:v>
                </c:pt>
                <c:pt idx="1554">
                  <c:v>40121.0</c:v>
                </c:pt>
                <c:pt idx="1555">
                  <c:v>40069.0</c:v>
                </c:pt>
                <c:pt idx="1556">
                  <c:v>40121.0</c:v>
                </c:pt>
                <c:pt idx="1557">
                  <c:v>40069.0</c:v>
                </c:pt>
                <c:pt idx="1558">
                  <c:v>40121.0</c:v>
                </c:pt>
                <c:pt idx="1559">
                  <c:v>40069.0</c:v>
                </c:pt>
                <c:pt idx="1560">
                  <c:v>40121.0</c:v>
                </c:pt>
                <c:pt idx="1561">
                  <c:v>40176.0</c:v>
                </c:pt>
                <c:pt idx="1562">
                  <c:v>40176.0</c:v>
                </c:pt>
                <c:pt idx="1563">
                  <c:v>40121.0</c:v>
                </c:pt>
                <c:pt idx="1564">
                  <c:v>40121.0</c:v>
                </c:pt>
                <c:pt idx="1565">
                  <c:v>40253.0</c:v>
                </c:pt>
                <c:pt idx="1566">
                  <c:v>40121.0</c:v>
                </c:pt>
                <c:pt idx="1567">
                  <c:v>40121.0</c:v>
                </c:pt>
                <c:pt idx="1568">
                  <c:v>40121.0</c:v>
                </c:pt>
                <c:pt idx="1569">
                  <c:v>40121.0</c:v>
                </c:pt>
                <c:pt idx="1570">
                  <c:v>40121.0</c:v>
                </c:pt>
                <c:pt idx="1571">
                  <c:v>40121.0</c:v>
                </c:pt>
                <c:pt idx="1572">
                  <c:v>40121.0</c:v>
                </c:pt>
                <c:pt idx="1573">
                  <c:v>40121.0</c:v>
                </c:pt>
                <c:pt idx="1574">
                  <c:v>40235.0</c:v>
                </c:pt>
                <c:pt idx="1575">
                  <c:v>40235.0</c:v>
                </c:pt>
                <c:pt idx="1576">
                  <c:v>40121.0</c:v>
                </c:pt>
                <c:pt idx="1577">
                  <c:v>40121.0</c:v>
                </c:pt>
                <c:pt idx="1578">
                  <c:v>40121.0</c:v>
                </c:pt>
                <c:pt idx="1579">
                  <c:v>40280.0</c:v>
                </c:pt>
                <c:pt idx="1580">
                  <c:v>40121.0</c:v>
                </c:pt>
                <c:pt idx="1581">
                  <c:v>40291.0</c:v>
                </c:pt>
                <c:pt idx="1582">
                  <c:v>40291.0</c:v>
                </c:pt>
                <c:pt idx="1583">
                  <c:v>40121.0</c:v>
                </c:pt>
                <c:pt idx="1584">
                  <c:v>40121.0</c:v>
                </c:pt>
                <c:pt idx="1585">
                  <c:v>40121.0</c:v>
                </c:pt>
                <c:pt idx="1586">
                  <c:v>40121.0</c:v>
                </c:pt>
                <c:pt idx="1587">
                  <c:v>40069.0</c:v>
                </c:pt>
                <c:pt idx="1588">
                  <c:v>40121.0</c:v>
                </c:pt>
                <c:pt idx="1589">
                  <c:v>40069.0</c:v>
                </c:pt>
                <c:pt idx="1590">
                  <c:v>40121.0</c:v>
                </c:pt>
                <c:pt idx="1591">
                  <c:v>40121.0</c:v>
                </c:pt>
                <c:pt idx="1592">
                  <c:v>40121.0</c:v>
                </c:pt>
                <c:pt idx="1593">
                  <c:v>40235.0</c:v>
                </c:pt>
                <c:pt idx="1594">
                  <c:v>40235.0</c:v>
                </c:pt>
                <c:pt idx="1595">
                  <c:v>40069.0</c:v>
                </c:pt>
                <c:pt idx="1596">
                  <c:v>40121.0</c:v>
                </c:pt>
                <c:pt idx="1597">
                  <c:v>40069.0</c:v>
                </c:pt>
                <c:pt idx="1598">
                  <c:v>40121.0</c:v>
                </c:pt>
                <c:pt idx="1599">
                  <c:v>40165.0</c:v>
                </c:pt>
                <c:pt idx="1600">
                  <c:v>40079.0</c:v>
                </c:pt>
                <c:pt idx="1601">
                  <c:v>40078.0</c:v>
                </c:pt>
                <c:pt idx="1602">
                  <c:v>40079.0</c:v>
                </c:pt>
                <c:pt idx="1603">
                  <c:v>40078.0</c:v>
                </c:pt>
                <c:pt idx="1604">
                  <c:v>40079.0</c:v>
                </c:pt>
                <c:pt idx="1605">
                  <c:v>40078.0</c:v>
                </c:pt>
                <c:pt idx="1606">
                  <c:v>40079.0</c:v>
                </c:pt>
                <c:pt idx="1607">
                  <c:v>40110.0</c:v>
                </c:pt>
                <c:pt idx="1608">
                  <c:v>40110.0</c:v>
                </c:pt>
                <c:pt idx="1609">
                  <c:v>40110.0</c:v>
                </c:pt>
                <c:pt idx="1610">
                  <c:v>40110.0</c:v>
                </c:pt>
                <c:pt idx="1611">
                  <c:v>40169.0</c:v>
                </c:pt>
                <c:pt idx="1612">
                  <c:v>40172.0</c:v>
                </c:pt>
                <c:pt idx="1613">
                  <c:v>40173.0</c:v>
                </c:pt>
                <c:pt idx="1614">
                  <c:v>40156.0</c:v>
                </c:pt>
                <c:pt idx="1615">
                  <c:v>40156.0</c:v>
                </c:pt>
                <c:pt idx="1616">
                  <c:v>40156.0</c:v>
                </c:pt>
                <c:pt idx="1617">
                  <c:v>40156.0</c:v>
                </c:pt>
                <c:pt idx="1618">
                  <c:v>40156.0</c:v>
                </c:pt>
                <c:pt idx="1619">
                  <c:v>40156.0</c:v>
                </c:pt>
                <c:pt idx="1620">
                  <c:v>40156.0</c:v>
                </c:pt>
                <c:pt idx="1621">
                  <c:v>40156.0</c:v>
                </c:pt>
                <c:pt idx="1622">
                  <c:v>40252.0</c:v>
                </c:pt>
                <c:pt idx="1623">
                  <c:v>40252.0</c:v>
                </c:pt>
                <c:pt idx="1624">
                  <c:v>40293.0</c:v>
                </c:pt>
                <c:pt idx="1625">
                  <c:v>40295.0</c:v>
                </c:pt>
                <c:pt idx="1626">
                  <c:v>40296.0</c:v>
                </c:pt>
                <c:pt idx="1627">
                  <c:v>40297.0</c:v>
                </c:pt>
                <c:pt idx="1628">
                  <c:v>40302.0</c:v>
                </c:pt>
                <c:pt idx="1629">
                  <c:v>40304.0</c:v>
                </c:pt>
                <c:pt idx="1630">
                  <c:v>40305.0</c:v>
                </c:pt>
                <c:pt idx="1631">
                  <c:v>40308.0</c:v>
                </c:pt>
                <c:pt idx="1632">
                  <c:v>40309.0</c:v>
                </c:pt>
                <c:pt idx="1633">
                  <c:v>40311.0</c:v>
                </c:pt>
                <c:pt idx="1634">
                  <c:v>40312.0</c:v>
                </c:pt>
                <c:pt idx="1635">
                  <c:v>40314.0</c:v>
                </c:pt>
                <c:pt idx="1636">
                  <c:v>40319.0</c:v>
                </c:pt>
                <c:pt idx="1637">
                  <c:v>40322.0</c:v>
                </c:pt>
                <c:pt idx="1638">
                  <c:v>40323.0</c:v>
                </c:pt>
                <c:pt idx="1639">
                  <c:v>40293.0</c:v>
                </c:pt>
                <c:pt idx="1640">
                  <c:v>40295.0</c:v>
                </c:pt>
                <c:pt idx="1641">
                  <c:v>40296.0</c:v>
                </c:pt>
                <c:pt idx="1642">
                  <c:v>40297.0</c:v>
                </c:pt>
                <c:pt idx="1643">
                  <c:v>40302.0</c:v>
                </c:pt>
                <c:pt idx="1644">
                  <c:v>40304.0</c:v>
                </c:pt>
                <c:pt idx="1645">
                  <c:v>40305.0</c:v>
                </c:pt>
                <c:pt idx="1646">
                  <c:v>40308.0</c:v>
                </c:pt>
                <c:pt idx="1647">
                  <c:v>40309.0</c:v>
                </c:pt>
                <c:pt idx="1648">
                  <c:v>40311.0</c:v>
                </c:pt>
                <c:pt idx="1649">
                  <c:v>40312.0</c:v>
                </c:pt>
                <c:pt idx="1650">
                  <c:v>40314.0</c:v>
                </c:pt>
                <c:pt idx="1651">
                  <c:v>40319.0</c:v>
                </c:pt>
                <c:pt idx="1652">
                  <c:v>40322.0</c:v>
                </c:pt>
                <c:pt idx="1653">
                  <c:v>40323.0</c:v>
                </c:pt>
                <c:pt idx="1654">
                  <c:v>40120.0</c:v>
                </c:pt>
                <c:pt idx="1655">
                  <c:v>40120.0</c:v>
                </c:pt>
                <c:pt idx="1656">
                  <c:v>40190.0</c:v>
                </c:pt>
                <c:pt idx="1657">
                  <c:v>40191.0</c:v>
                </c:pt>
                <c:pt idx="1658">
                  <c:v>40193.0</c:v>
                </c:pt>
                <c:pt idx="1659">
                  <c:v>40190.0</c:v>
                </c:pt>
                <c:pt idx="1660">
                  <c:v>40191.0</c:v>
                </c:pt>
                <c:pt idx="1661">
                  <c:v>40193.0</c:v>
                </c:pt>
                <c:pt idx="1662">
                  <c:v>40323.0</c:v>
                </c:pt>
                <c:pt idx="1663">
                  <c:v>40323.0</c:v>
                </c:pt>
                <c:pt idx="1664">
                  <c:v>40177.0</c:v>
                </c:pt>
                <c:pt idx="1665">
                  <c:v>40177.0</c:v>
                </c:pt>
                <c:pt idx="1666">
                  <c:v>40332.0</c:v>
                </c:pt>
                <c:pt idx="1667">
                  <c:v>40337.0</c:v>
                </c:pt>
                <c:pt idx="1668">
                  <c:v>40275.0</c:v>
                </c:pt>
                <c:pt idx="1669">
                  <c:v>40123.0</c:v>
                </c:pt>
                <c:pt idx="1670">
                  <c:v>40123.0</c:v>
                </c:pt>
                <c:pt idx="1671">
                  <c:v>40123.0</c:v>
                </c:pt>
                <c:pt idx="1672">
                  <c:v>40275.0</c:v>
                </c:pt>
                <c:pt idx="1673">
                  <c:v>40266.0</c:v>
                </c:pt>
                <c:pt idx="1674">
                  <c:v>40275.0</c:v>
                </c:pt>
                <c:pt idx="1675">
                  <c:v>40199.0</c:v>
                </c:pt>
                <c:pt idx="1676">
                  <c:v>40312.0</c:v>
                </c:pt>
                <c:pt idx="1677">
                  <c:v>40312.0</c:v>
                </c:pt>
                <c:pt idx="1678">
                  <c:v>40079.0</c:v>
                </c:pt>
                <c:pt idx="1679">
                  <c:v>40226.0</c:v>
                </c:pt>
                <c:pt idx="1680">
                  <c:v>40123.0</c:v>
                </c:pt>
                <c:pt idx="1681">
                  <c:v>40123.0</c:v>
                </c:pt>
                <c:pt idx="1682">
                  <c:v>40123.0</c:v>
                </c:pt>
                <c:pt idx="1683">
                  <c:v>40337.0</c:v>
                </c:pt>
                <c:pt idx="1684">
                  <c:v>40123.0</c:v>
                </c:pt>
                <c:pt idx="1685">
                  <c:v>40123.0</c:v>
                </c:pt>
                <c:pt idx="1686">
                  <c:v>40123.0</c:v>
                </c:pt>
                <c:pt idx="1687">
                  <c:v>40242.0</c:v>
                </c:pt>
                <c:pt idx="1688">
                  <c:v>40316.0</c:v>
                </c:pt>
                <c:pt idx="1689">
                  <c:v>40316.0</c:v>
                </c:pt>
                <c:pt idx="1690">
                  <c:v>40351.0</c:v>
                </c:pt>
                <c:pt idx="1691">
                  <c:v>40351.0</c:v>
                </c:pt>
                <c:pt idx="1692">
                  <c:v>40430.0</c:v>
                </c:pt>
                <c:pt idx="1693">
                  <c:v>40189.0</c:v>
                </c:pt>
                <c:pt idx="1694">
                  <c:v>40189.0</c:v>
                </c:pt>
                <c:pt idx="1695">
                  <c:v>40261.0</c:v>
                </c:pt>
                <c:pt idx="1696">
                  <c:v>40291.0</c:v>
                </c:pt>
                <c:pt idx="1697">
                  <c:v>40189.0</c:v>
                </c:pt>
                <c:pt idx="1698">
                  <c:v>40189.0</c:v>
                </c:pt>
                <c:pt idx="1699">
                  <c:v>40189.0</c:v>
                </c:pt>
                <c:pt idx="1700">
                  <c:v>40261.0</c:v>
                </c:pt>
                <c:pt idx="1701">
                  <c:v>40291.0</c:v>
                </c:pt>
                <c:pt idx="1702">
                  <c:v>40189.0</c:v>
                </c:pt>
                <c:pt idx="1703">
                  <c:v>40227.0</c:v>
                </c:pt>
                <c:pt idx="1704">
                  <c:v>40281.0</c:v>
                </c:pt>
                <c:pt idx="1705">
                  <c:v>40424.0</c:v>
                </c:pt>
                <c:pt idx="1706">
                  <c:v>40281.0</c:v>
                </c:pt>
                <c:pt idx="1707">
                  <c:v>40424.0</c:v>
                </c:pt>
                <c:pt idx="1708">
                  <c:v>40281.0</c:v>
                </c:pt>
                <c:pt idx="1709">
                  <c:v>40424.0</c:v>
                </c:pt>
                <c:pt idx="1710">
                  <c:v>40281.0</c:v>
                </c:pt>
                <c:pt idx="1711">
                  <c:v>40424.0</c:v>
                </c:pt>
                <c:pt idx="1712">
                  <c:v>40281.0</c:v>
                </c:pt>
                <c:pt idx="1713">
                  <c:v>40424.0</c:v>
                </c:pt>
                <c:pt idx="1714">
                  <c:v>40395.0</c:v>
                </c:pt>
                <c:pt idx="1715">
                  <c:v>40396.0</c:v>
                </c:pt>
                <c:pt idx="1716">
                  <c:v>40395.0</c:v>
                </c:pt>
                <c:pt idx="1717">
                  <c:v>40395.0</c:v>
                </c:pt>
                <c:pt idx="1718">
                  <c:v>40395.0</c:v>
                </c:pt>
                <c:pt idx="1719">
                  <c:v>40395.0</c:v>
                </c:pt>
                <c:pt idx="1720">
                  <c:v>40396.0</c:v>
                </c:pt>
                <c:pt idx="1721">
                  <c:v>40395.0</c:v>
                </c:pt>
                <c:pt idx="1722">
                  <c:v>40395.0</c:v>
                </c:pt>
                <c:pt idx="1723">
                  <c:v>40395.0</c:v>
                </c:pt>
                <c:pt idx="1724">
                  <c:v>40395.0</c:v>
                </c:pt>
                <c:pt idx="1725">
                  <c:v>40395.0</c:v>
                </c:pt>
                <c:pt idx="1726">
                  <c:v>40395.0</c:v>
                </c:pt>
                <c:pt idx="1727">
                  <c:v>40395.0</c:v>
                </c:pt>
                <c:pt idx="1728">
                  <c:v>40395.0</c:v>
                </c:pt>
                <c:pt idx="1729">
                  <c:v>40395.0</c:v>
                </c:pt>
                <c:pt idx="1730">
                  <c:v>40395.0</c:v>
                </c:pt>
                <c:pt idx="1731">
                  <c:v>40395.0</c:v>
                </c:pt>
                <c:pt idx="1732">
                  <c:v>40395.0</c:v>
                </c:pt>
                <c:pt idx="1733">
                  <c:v>40395.0</c:v>
                </c:pt>
                <c:pt idx="1734">
                  <c:v>40395.0</c:v>
                </c:pt>
                <c:pt idx="1735">
                  <c:v>40395.0</c:v>
                </c:pt>
                <c:pt idx="1736">
                  <c:v>40395.0</c:v>
                </c:pt>
                <c:pt idx="1737">
                  <c:v>40395.0</c:v>
                </c:pt>
                <c:pt idx="1738">
                  <c:v>40395.0</c:v>
                </c:pt>
                <c:pt idx="1739">
                  <c:v>40395.0</c:v>
                </c:pt>
                <c:pt idx="1740">
                  <c:v>40395.0</c:v>
                </c:pt>
                <c:pt idx="1741">
                  <c:v>40395.0</c:v>
                </c:pt>
                <c:pt idx="1742">
                  <c:v>40395.0</c:v>
                </c:pt>
                <c:pt idx="1743">
                  <c:v>40395.0</c:v>
                </c:pt>
                <c:pt idx="1744">
                  <c:v>40395.0</c:v>
                </c:pt>
                <c:pt idx="1745">
                  <c:v>40395.0</c:v>
                </c:pt>
                <c:pt idx="1746">
                  <c:v>40395.0</c:v>
                </c:pt>
                <c:pt idx="1747">
                  <c:v>40395.0</c:v>
                </c:pt>
                <c:pt idx="1748">
                  <c:v>40395.0</c:v>
                </c:pt>
                <c:pt idx="1749">
                  <c:v>40395.0</c:v>
                </c:pt>
                <c:pt idx="1750">
                  <c:v>40395.0</c:v>
                </c:pt>
                <c:pt idx="1751">
                  <c:v>40395.0</c:v>
                </c:pt>
                <c:pt idx="1752">
                  <c:v>40281.0</c:v>
                </c:pt>
                <c:pt idx="1753">
                  <c:v>40395.0</c:v>
                </c:pt>
                <c:pt idx="1754">
                  <c:v>40281.0</c:v>
                </c:pt>
                <c:pt idx="1755">
                  <c:v>40395.0</c:v>
                </c:pt>
                <c:pt idx="1756">
                  <c:v>40281.0</c:v>
                </c:pt>
                <c:pt idx="1757">
                  <c:v>40395.0</c:v>
                </c:pt>
                <c:pt idx="1758">
                  <c:v>40281.0</c:v>
                </c:pt>
                <c:pt idx="1759">
                  <c:v>40395.0</c:v>
                </c:pt>
                <c:pt idx="1760">
                  <c:v>40238.0</c:v>
                </c:pt>
                <c:pt idx="1761">
                  <c:v>40238.0</c:v>
                </c:pt>
                <c:pt idx="1762">
                  <c:v>40238.0</c:v>
                </c:pt>
                <c:pt idx="1763">
                  <c:v>40238.0</c:v>
                </c:pt>
                <c:pt idx="1764">
                  <c:v>40238.0</c:v>
                </c:pt>
                <c:pt idx="1765">
                  <c:v>40238.0</c:v>
                </c:pt>
                <c:pt idx="1766">
                  <c:v>40238.0</c:v>
                </c:pt>
                <c:pt idx="1767">
                  <c:v>40238.0</c:v>
                </c:pt>
                <c:pt idx="1768">
                  <c:v>40118.0</c:v>
                </c:pt>
                <c:pt idx="1769">
                  <c:v>40139.0</c:v>
                </c:pt>
                <c:pt idx="1770">
                  <c:v>40118.0</c:v>
                </c:pt>
                <c:pt idx="1771">
                  <c:v>40139.0</c:v>
                </c:pt>
                <c:pt idx="1772">
                  <c:v>40118.0</c:v>
                </c:pt>
                <c:pt idx="1773">
                  <c:v>40139.0</c:v>
                </c:pt>
                <c:pt idx="1774">
                  <c:v>40118.0</c:v>
                </c:pt>
                <c:pt idx="1775">
                  <c:v>40139.0</c:v>
                </c:pt>
                <c:pt idx="1776">
                  <c:v>40139.0</c:v>
                </c:pt>
                <c:pt idx="1777">
                  <c:v>40139.0</c:v>
                </c:pt>
                <c:pt idx="1778">
                  <c:v>40139.0</c:v>
                </c:pt>
                <c:pt idx="1779">
                  <c:v>40139.0</c:v>
                </c:pt>
                <c:pt idx="1780">
                  <c:v>40164.0</c:v>
                </c:pt>
                <c:pt idx="1781">
                  <c:v>40161.0</c:v>
                </c:pt>
                <c:pt idx="1782">
                  <c:v>40392.0</c:v>
                </c:pt>
                <c:pt idx="1783">
                  <c:v>40392.0</c:v>
                </c:pt>
                <c:pt idx="1784">
                  <c:v>40392.0</c:v>
                </c:pt>
                <c:pt idx="1785">
                  <c:v>40392.0</c:v>
                </c:pt>
                <c:pt idx="1786">
                  <c:v>40392.0</c:v>
                </c:pt>
                <c:pt idx="1787">
                  <c:v>40392.0</c:v>
                </c:pt>
                <c:pt idx="1788">
                  <c:v>40392.0</c:v>
                </c:pt>
                <c:pt idx="1789">
                  <c:v>40430.0</c:v>
                </c:pt>
                <c:pt idx="1790">
                  <c:v>40392.0</c:v>
                </c:pt>
                <c:pt idx="1791">
                  <c:v>40392.0</c:v>
                </c:pt>
                <c:pt idx="1792">
                  <c:v>40392.0</c:v>
                </c:pt>
                <c:pt idx="1793">
                  <c:v>40112.0</c:v>
                </c:pt>
                <c:pt idx="1794">
                  <c:v>40392.0</c:v>
                </c:pt>
                <c:pt idx="1795">
                  <c:v>40392.0</c:v>
                </c:pt>
                <c:pt idx="1796">
                  <c:v>40392.0</c:v>
                </c:pt>
                <c:pt idx="1797">
                  <c:v>40392.0</c:v>
                </c:pt>
                <c:pt idx="1798">
                  <c:v>40392.0</c:v>
                </c:pt>
                <c:pt idx="1799">
                  <c:v>40392.0</c:v>
                </c:pt>
                <c:pt idx="1800">
                  <c:v>40403.0</c:v>
                </c:pt>
                <c:pt idx="1801">
                  <c:v>40214.0</c:v>
                </c:pt>
                <c:pt idx="1802">
                  <c:v>40214.0</c:v>
                </c:pt>
                <c:pt idx="1803">
                  <c:v>40217.0</c:v>
                </c:pt>
                <c:pt idx="1804">
                  <c:v>40214.0</c:v>
                </c:pt>
                <c:pt idx="1805">
                  <c:v>40093.0</c:v>
                </c:pt>
                <c:pt idx="1806">
                  <c:v>40078.0</c:v>
                </c:pt>
                <c:pt idx="1807">
                  <c:v>40085.0</c:v>
                </c:pt>
                <c:pt idx="1808">
                  <c:v>40088.0</c:v>
                </c:pt>
                <c:pt idx="1809">
                  <c:v>40141.0</c:v>
                </c:pt>
                <c:pt idx="1810">
                  <c:v>40142.0</c:v>
                </c:pt>
                <c:pt idx="1811">
                  <c:v>40281.0</c:v>
                </c:pt>
                <c:pt idx="1812">
                  <c:v>40424.0</c:v>
                </c:pt>
                <c:pt idx="1813">
                  <c:v>40281.0</c:v>
                </c:pt>
                <c:pt idx="1814">
                  <c:v>40424.0</c:v>
                </c:pt>
                <c:pt idx="1815">
                  <c:v>40281.0</c:v>
                </c:pt>
                <c:pt idx="1816">
                  <c:v>40281.0</c:v>
                </c:pt>
                <c:pt idx="1817">
                  <c:v>40424.0</c:v>
                </c:pt>
                <c:pt idx="1818">
                  <c:v>40281.0</c:v>
                </c:pt>
                <c:pt idx="1819">
                  <c:v>40281.0</c:v>
                </c:pt>
                <c:pt idx="1820">
                  <c:v>40281.0</c:v>
                </c:pt>
                <c:pt idx="1821">
                  <c:v>40281.0</c:v>
                </c:pt>
                <c:pt idx="1822">
                  <c:v>40318.0</c:v>
                </c:pt>
                <c:pt idx="1823">
                  <c:v>40197.0</c:v>
                </c:pt>
                <c:pt idx="1824">
                  <c:v>40260.0</c:v>
                </c:pt>
                <c:pt idx="1825">
                  <c:v>40197.0</c:v>
                </c:pt>
                <c:pt idx="1826">
                  <c:v>40196.0</c:v>
                </c:pt>
                <c:pt idx="1827">
                  <c:v>40196.0</c:v>
                </c:pt>
                <c:pt idx="1828">
                  <c:v>40204.0</c:v>
                </c:pt>
                <c:pt idx="1829">
                  <c:v>40204.0</c:v>
                </c:pt>
                <c:pt idx="1830">
                  <c:v>40238.0</c:v>
                </c:pt>
                <c:pt idx="1831">
                  <c:v>40238.0</c:v>
                </c:pt>
                <c:pt idx="1832">
                  <c:v>40238.0</c:v>
                </c:pt>
                <c:pt idx="1833">
                  <c:v>40238.0</c:v>
                </c:pt>
                <c:pt idx="1834">
                  <c:v>40277.0</c:v>
                </c:pt>
                <c:pt idx="1835">
                  <c:v>40277.0</c:v>
                </c:pt>
                <c:pt idx="1836">
                  <c:v>40371.0</c:v>
                </c:pt>
                <c:pt idx="1837">
                  <c:v>40389.0</c:v>
                </c:pt>
                <c:pt idx="1838">
                  <c:v>40371.0</c:v>
                </c:pt>
                <c:pt idx="1839">
                  <c:v>40389.0</c:v>
                </c:pt>
                <c:pt idx="1840">
                  <c:v>40371.0</c:v>
                </c:pt>
                <c:pt idx="1841">
                  <c:v>40389.0</c:v>
                </c:pt>
                <c:pt idx="1842">
                  <c:v>40371.0</c:v>
                </c:pt>
                <c:pt idx="1843">
                  <c:v>40389.0</c:v>
                </c:pt>
                <c:pt idx="1844">
                  <c:v>40204.0</c:v>
                </c:pt>
                <c:pt idx="1845">
                  <c:v>40204.0</c:v>
                </c:pt>
                <c:pt idx="1846">
                  <c:v>40073.0</c:v>
                </c:pt>
                <c:pt idx="1847">
                  <c:v>40112.0</c:v>
                </c:pt>
                <c:pt idx="1848">
                  <c:v>40204.0</c:v>
                </c:pt>
                <c:pt idx="1849">
                  <c:v>40204.0</c:v>
                </c:pt>
                <c:pt idx="1850">
                  <c:v>40204.0</c:v>
                </c:pt>
                <c:pt idx="1851">
                  <c:v>40392.0</c:v>
                </c:pt>
                <c:pt idx="1852">
                  <c:v>40204.0</c:v>
                </c:pt>
                <c:pt idx="1853">
                  <c:v>40392.0</c:v>
                </c:pt>
                <c:pt idx="1854">
                  <c:v>40392.0</c:v>
                </c:pt>
                <c:pt idx="1855">
                  <c:v>40392.0</c:v>
                </c:pt>
                <c:pt idx="1856">
                  <c:v>40217.0</c:v>
                </c:pt>
                <c:pt idx="1857">
                  <c:v>40213.0</c:v>
                </c:pt>
                <c:pt idx="1858">
                  <c:v>40214.0</c:v>
                </c:pt>
                <c:pt idx="1859">
                  <c:v>40217.0</c:v>
                </c:pt>
                <c:pt idx="1860">
                  <c:v>40213.0</c:v>
                </c:pt>
                <c:pt idx="1861">
                  <c:v>40214.0</c:v>
                </c:pt>
                <c:pt idx="1862">
                  <c:v>40076.0</c:v>
                </c:pt>
                <c:pt idx="1863">
                  <c:v>40084.0</c:v>
                </c:pt>
                <c:pt idx="1864">
                  <c:v>40087.0</c:v>
                </c:pt>
                <c:pt idx="1865">
                  <c:v>40128.0</c:v>
                </c:pt>
                <c:pt idx="1866">
                  <c:v>40337.0</c:v>
                </c:pt>
                <c:pt idx="1867">
                  <c:v>40338.0</c:v>
                </c:pt>
                <c:pt idx="1868">
                  <c:v>40076.0</c:v>
                </c:pt>
                <c:pt idx="1869">
                  <c:v>40084.0</c:v>
                </c:pt>
                <c:pt idx="1870">
                  <c:v>40087.0</c:v>
                </c:pt>
                <c:pt idx="1871">
                  <c:v>40128.0</c:v>
                </c:pt>
                <c:pt idx="1872">
                  <c:v>40337.0</c:v>
                </c:pt>
                <c:pt idx="1873">
                  <c:v>40338.0</c:v>
                </c:pt>
                <c:pt idx="1874">
                  <c:v>40076.0</c:v>
                </c:pt>
                <c:pt idx="1875">
                  <c:v>40084.0</c:v>
                </c:pt>
                <c:pt idx="1876">
                  <c:v>40087.0</c:v>
                </c:pt>
                <c:pt idx="1877">
                  <c:v>40128.0</c:v>
                </c:pt>
                <c:pt idx="1878">
                  <c:v>40337.0</c:v>
                </c:pt>
                <c:pt idx="1879">
                  <c:v>40338.0</c:v>
                </c:pt>
                <c:pt idx="1880">
                  <c:v>40076.0</c:v>
                </c:pt>
                <c:pt idx="1881">
                  <c:v>40084.0</c:v>
                </c:pt>
                <c:pt idx="1882">
                  <c:v>40087.0</c:v>
                </c:pt>
                <c:pt idx="1883">
                  <c:v>40128.0</c:v>
                </c:pt>
                <c:pt idx="1884">
                  <c:v>40337.0</c:v>
                </c:pt>
                <c:pt idx="1885">
                  <c:v>40338.0</c:v>
                </c:pt>
                <c:pt idx="1886">
                  <c:v>40128.0</c:v>
                </c:pt>
                <c:pt idx="1887">
                  <c:v>40076.0</c:v>
                </c:pt>
                <c:pt idx="1888">
                  <c:v>40392.0</c:v>
                </c:pt>
                <c:pt idx="1889">
                  <c:v>40392.0</c:v>
                </c:pt>
                <c:pt idx="1890">
                  <c:v>40385.0</c:v>
                </c:pt>
                <c:pt idx="1891">
                  <c:v>40392.0</c:v>
                </c:pt>
                <c:pt idx="1892">
                  <c:v>40385.0</c:v>
                </c:pt>
                <c:pt idx="1893">
                  <c:v>40392.0</c:v>
                </c:pt>
                <c:pt idx="1894">
                  <c:v>40277.0</c:v>
                </c:pt>
                <c:pt idx="1895">
                  <c:v>40274.0</c:v>
                </c:pt>
                <c:pt idx="1896">
                  <c:v>40246.0</c:v>
                </c:pt>
                <c:pt idx="1897">
                  <c:v>40282.0</c:v>
                </c:pt>
                <c:pt idx="1898">
                  <c:v>40246.0</c:v>
                </c:pt>
                <c:pt idx="1899">
                  <c:v>40282.0</c:v>
                </c:pt>
                <c:pt idx="1900">
                  <c:v>40246.0</c:v>
                </c:pt>
                <c:pt idx="1901">
                  <c:v>40282.0</c:v>
                </c:pt>
                <c:pt idx="1902">
                  <c:v>40246.0</c:v>
                </c:pt>
                <c:pt idx="1903">
                  <c:v>40282.0</c:v>
                </c:pt>
                <c:pt idx="1904">
                  <c:v>40297.0</c:v>
                </c:pt>
                <c:pt idx="1905">
                  <c:v>40282.0</c:v>
                </c:pt>
                <c:pt idx="1906">
                  <c:v>40282.0</c:v>
                </c:pt>
                <c:pt idx="1907">
                  <c:v>40282.0</c:v>
                </c:pt>
                <c:pt idx="1908">
                  <c:v>40319.0</c:v>
                </c:pt>
                <c:pt idx="1909">
                  <c:v>40297.0</c:v>
                </c:pt>
                <c:pt idx="1910">
                  <c:v>40386.0</c:v>
                </c:pt>
                <c:pt idx="1911">
                  <c:v>40287.0</c:v>
                </c:pt>
                <c:pt idx="1912">
                  <c:v>40318.0</c:v>
                </c:pt>
                <c:pt idx="1913">
                  <c:v>40386.0</c:v>
                </c:pt>
                <c:pt idx="1914">
                  <c:v>40370.0</c:v>
                </c:pt>
                <c:pt idx="1915">
                  <c:v>40371.0</c:v>
                </c:pt>
                <c:pt idx="1916">
                  <c:v>40372.0</c:v>
                </c:pt>
                <c:pt idx="1917">
                  <c:v>40373.0</c:v>
                </c:pt>
                <c:pt idx="1918">
                  <c:v>40374.0</c:v>
                </c:pt>
                <c:pt idx="1919">
                  <c:v>40430.0</c:v>
                </c:pt>
                <c:pt idx="1920">
                  <c:v>40069.0</c:v>
                </c:pt>
                <c:pt idx="1921">
                  <c:v>40208.0</c:v>
                </c:pt>
                <c:pt idx="1922">
                  <c:v>40370.0</c:v>
                </c:pt>
                <c:pt idx="1923">
                  <c:v>40371.0</c:v>
                </c:pt>
                <c:pt idx="1924">
                  <c:v>40372.0</c:v>
                </c:pt>
                <c:pt idx="1925">
                  <c:v>40373.0</c:v>
                </c:pt>
                <c:pt idx="1926">
                  <c:v>40374.0</c:v>
                </c:pt>
                <c:pt idx="1927">
                  <c:v>40430.0</c:v>
                </c:pt>
                <c:pt idx="1928">
                  <c:v>40069.0</c:v>
                </c:pt>
                <c:pt idx="1929">
                  <c:v>40208.0</c:v>
                </c:pt>
                <c:pt idx="1930">
                  <c:v>40370.0</c:v>
                </c:pt>
                <c:pt idx="1931">
                  <c:v>40430.0</c:v>
                </c:pt>
                <c:pt idx="1932">
                  <c:v>40370.0</c:v>
                </c:pt>
                <c:pt idx="1933">
                  <c:v>40371.0</c:v>
                </c:pt>
                <c:pt idx="1934">
                  <c:v>40372.0</c:v>
                </c:pt>
                <c:pt idx="1935">
                  <c:v>40373.0</c:v>
                </c:pt>
                <c:pt idx="1936">
                  <c:v>40374.0</c:v>
                </c:pt>
                <c:pt idx="1937">
                  <c:v>40430.0</c:v>
                </c:pt>
                <c:pt idx="1938">
                  <c:v>40287.0</c:v>
                </c:pt>
                <c:pt idx="1939">
                  <c:v>40331.0</c:v>
                </c:pt>
                <c:pt idx="1940">
                  <c:v>40338.0</c:v>
                </c:pt>
                <c:pt idx="1941">
                  <c:v>40372.0</c:v>
                </c:pt>
                <c:pt idx="1942">
                  <c:v>40287.0</c:v>
                </c:pt>
                <c:pt idx="1943">
                  <c:v>40331.0</c:v>
                </c:pt>
                <c:pt idx="1944">
                  <c:v>40338.0</c:v>
                </c:pt>
                <c:pt idx="1945">
                  <c:v>40372.0</c:v>
                </c:pt>
                <c:pt idx="1946">
                  <c:v>40287.0</c:v>
                </c:pt>
                <c:pt idx="1947">
                  <c:v>40331.0</c:v>
                </c:pt>
                <c:pt idx="1948">
                  <c:v>40338.0</c:v>
                </c:pt>
                <c:pt idx="1949">
                  <c:v>40372.0</c:v>
                </c:pt>
                <c:pt idx="1950">
                  <c:v>40287.0</c:v>
                </c:pt>
                <c:pt idx="1951">
                  <c:v>40331.0</c:v>
                </c:pt>
                <c:pt idx="1952">
                  <c:v>40338.0</c:v>
                </c:pt>
                <c:pt idx="1953">
                  <c:v>40372.0</c:v>
                </c:pt>
                <c:pt idx="1954">
                  <c:v>40287.0</c:v>
                </c:pt>
                <c:pt idx="1955">
                  <c:v>40331.0</c:v>
                </c:pt>
                <c:pt idx="1956">
                  <c:v>40338.0</c:v>
                </c:pt>
                <c:pt idx="1957">
                  <c:v>40372.0</c:v>
                </c:pt>
                <c:pt idx="1958">
                  <c:v>40287.0</c:v>
                </c:pt>
                <c:pt idx="1959">
                  <c:v>40331.0</c:v>
                </c:pt>
                <c:pt idx="1960">
                  <c:v>40338.0</c:v>
                </c:pt>
                <c:pt idx="1961">
                  <c:v>40372.0</c:v>
                </c:pt>
                <c:pt idx="1962">
                  <c:v>40287.0</c:v>
                </c:pt>
                <c:pt idx="1963">
                  <c:v>40331.0</c:v>
                </c:pt>
                <c:pt idx="1964">
                  <c:v>40338.0</c:v>
                </c:pt>
                <c:pt idx="1965">
                  <c:v>40372.0</c:v>
                </c:pt>
                <c:pt idx="1966">
                  <c:v>40287.0</c:v>
                </c:pt>
                <c:pt idx="1967">
                  <c:v>40331.0</c:v>
                </c:pt>
                <c:pt idx="1968">
                  <c:v>40338.0</c:v>
                </c:pt>
                <c:pt idx="1969">
                  <c:v>40372.0</c:v>
                </c:pt>
                <c:pt idx="1970">
                  <c:v>40287.0</c:v>
                </c:pt>
                <c:pt idx="1971">
                  <c:v>40331.0</c:v>
                </c:pt>
                <c:pt idx="1972">
                  <c:v>40338.0</c:v>
                </c:pt>
                <c:pt idx="1973">
                  <c:v>40372.0</c:v>
                </c:pt>
                <c:pt idx="1974">
                  <c:v>40287.0</c:v>
                </c:pt>
                <c:pt idx="1975">
                  <c:v>40331.0</c:v>
                </c:pt>
                <c:pt idx="1976">
                  <c:v>40338.0</c:v>
                </c:pt>
                <c:pt idx="1977">
                  <c:v>40372.0</c:v>
                </c:pt>
                <c:pt idx="1978">
                  <c:v>40287.0</c:v>
                </c:pt>
                <c:pt idx="1979">
                  <c:v>40331.0</c:v>
                </c:pt>
                <c:pt idx="1980">
                  <c:v>40338.0</c:v>
                </c:pt>
                <c:pt idx="1981">
                  <c:v>40372.0</c:v>
                </c:pt>
                <c:pt idx="1982">
                  <c:v>40287.0</c:v>
                </c:pt>
                <c:pt idx="1983">
                  <c:v>40331.0</c:v>
                </c:pt>
                <c:pt idx="1984">
                  <c:v>40338.0</c:v>
                </c:pt>
                <c:pt idx="1985">
                  <c:v>40372.0</c:v>
                </c:pt>
                <c:pt idx="1986">
                  <c:v>40366.0</c:v>
                </c:pt>
                <c:pt idx="1987">
                  <c:v>40421.0</c:v>
                </c:pt>
                <c:pt idx="1988">
                  <c:v>40423.0</c:v>
                </c:pt>
                <c:pt idx="1989">
                  <c:v>40429.0</c:v>
                </c:pt>
                <c:pt idx="1990">
                  <c:v>40431.0</c:v>
                </c:pt>
                <c:pt idx="1991">
                  <c:v>40433.0</c:v>
                </c:pt>
                <c:pt idx="1992">
                  <c:v>40434.0</c:v>
                </c:pt>
                <c:pt idx="1993">
                  <c:v>40342.0</c:v>
                </c:pt>
                <c:pt idx="1994">
                  <c:v>40348.0</c:v>
                </c:pt>
                <c:pt idx="1995">
                  <c:v>40350.0</c:v>
                </c:pt>
                <c:pt idx="1996">
                  <c:v>40366.0</c:v>
                </c:pt>
                <c:pt idx="1997">
                  <c:v>40369.0</c:v>
                </c:pt>
                <c:pt idx="1998">
                  <c:v>40397.0</c:v>
                </c:pt>
                <c:pt idx="1999">
                  <c:v>40405.0</c:v>
                </c:pt>
                <c:pt idx="2000">
                  <c:v>40410.0</c:v>
                </c:pt>
                <c:pt idx="2001">
                  <c:v>40418.0</c:v>
                </c:pt>
                <c:pt idx="2002">
                  <c:v>40421.0</c:v>
                </c:pt>
                <c:pt idx="2003">
                  <c:v>40423.0</c:v>
                </c:pt>
                <c:pt idx="2004">
                  <c:v>40429.0</c:v>
                </c:pt>
                <c:pt idx="2005">
                  <c:v>40431.0</c:v>
                </c:pt>
                <c:pt idx="2006">
                  <c:v>40433.0</c:v>
                </c:pt>
                <c:pt idx="2007">
                  <c:v>40434.0</c:v>
                </c:pt>
                <c:pt idx="2008">
                  <c:v>40366.0</c:v>
                </c:pt>
                <c:pt idx="2009">
                  <c:v>40372.0</c:v>
                </c:pt>
                <c:pt idx="2010">
                  <c:v>40405.0</c:v>
                </c:pt>
                <c:pt idx="2011">
                  <c:v>40410.0</c:v>
                </c:pt>
                <c:pt idx="2012">
                  <c:v>40421.0</c:v>
                </c:pt>
                <c:pt idx="2013">
                  <c:v>40423.0</c:v>
                </c:pt>
                <c:pt idx="2014">
                  <c:v>40429.0</c:v>
                </c:pt>
                <c:pt idx="2015">
                  <c:v>40431.0</c:v>
                </c:pt>
                <c:pt idx="2016">
                  <c:v>40433.0</c:v>
                </c:pt>
                <c:pt idx="2017">
                  <c:v>40434.0</c:v>
                </c:pt>
                <c:pt idx="2018">
                  <c:v>40350.0</c:v>
                </c:pt>
                <c:pt idx="2019">
                  <c:v>40366.0</c:v>
                </c:pt>
                <c:pt idx="2020">
                  <c:v>40405.0</c:v>
                </c:pt>
                <c:pt idx="2021">
                  <c:v>40410.0</c:v>
                </c:pt>
                <c:pt idx="2022">
                  <c:v>40421.0</c:v>
                </c:pt>
                <c:pt idx="2023">
                  <c:v>40423.0</c:v>
                </c:pt>
                <c:pt idx="2024">
                  <c:v>40429.0</c:v>
                </c:pt>
                <c:pt idx="2025">
                  <c:v>40431.0</c:v>
                </c:pt>
                <c:pt idx="2026">
                  <c:v>40433.0</c:v>
                </c:pt>
                <c:pt idx="2027">
                  <c:v>40434.0</c:v>
                </c:pt>
                <c:pt idx="2028">
                  <c:v>40341.0</c:v>
                </c:pt>
                <c:pt idx="2029">
                  <c:v>40359.0</c:v>
                </c:pt>
                <c:pt idx="2030">
                  <c:v>40361.0</c:v>
                </c:pt>
                <c:pt idx="2031">
                  <c:v>40366.0</c:v>
                </c:pt>
                <c:pt idx="2032">
                  <c:v>40417.0</c:v>
                </c:pt>
                <c:pt idx="2033">
                  <c:v>40341.0</c:v>
                </c:pt>
                <c:pt idx="2034">
                  <c:v>40366.0</c:v>
                </c:pt>
                <c:pt idx="2035">
                  <c:v>40418.0</c:v>
                </c:pt>
                <c:pt idx="2036">
                  <c:v>40359.0</c:v>
                </c:pt>
                <c:pt idx="2037">
                  <c:v>40366.0</c:v>
                </c:pt>
                <c:pt idx="2038">
                  <c:v>40397.0</c:v>
                </c:pt>
                <c:pt idx="2039">
                  <c:v>40400.0</c:v>
                </c:pt>
                <c:pt idx="2040">
                  <c:v>40359.0</c:v>
                </c:pt>
                <c:pt idx="2041">
                  <c:v>40366.0</c:v>
                </c:pt>
                <c:pt idx="2042">
                  <c:v>40384.0</c:v>
                </c:pt>
                <c:pt idx="2043">
                  <c:v>40403.0</c:v>
                </c:pt>
                <c:pt idx="2044">
                  <c:v>40418.0</c:v>
                </c:pt>
                <c:pt idx="2045">
                  <c:v>40380.0</c:v>
                </c:pt>
                <c:pt idx="2046">
                  <c:v>40386.0</c:v>
                </c:pt>
                <c:pt idx="2047">
                  <c:v>40392.0</c:v>
                </c:pt>
                <c:pt idx="2048">
                  <c:v>40324.0</c:v>
                </c:pt>
                <c:pt idx="2049">
                  <c:v>40351.0</c:v>
                </c:pt>
                <c:pt idx="2050">
                  <c:v>40353.0</c:v>
                </c:pt>
                <c:pt idx="2051">
                  <c:v>40386.0</c:v>
                </c:pt>
                <c:pt idx="2052">
                  <c:v>40392.0</c:v>
                </c:pt>
                <c:pt idx="2053">
                  <c:v>40282.0</c:v>
                </c:pt>
                <c:pt idx="2054">
                  <c:v>40418.0</c:v>
                </c:pt>
                <c:pt idx="2055">
                  <c:v>40282.0</c:v>
                </c:pt>
                <c:pt idx="2056">
                  <c:v>40310.0</c:v>
                </c:pt>
                <c:pt idx="2057">
                  <c:v>40282.0</c:v>
                </c:pt>
                <c:pt idx="2058">
                  <c:v>40282.0</c:v>
                </c:pt>
                <c:pt idx="2059">
                  <c:v>40355.0</c:v>
                </c:pt>
                <c:pt idx="2060">
                  <c:v>40246.0</c:v>
                </c:pt>
                <c:pt idx="2061">
                  <c:v>40282.0</c:v>
                </c:pt>
                <c:pt idx="2062">
                  <c:v>40234.0</c:v>
                </c:pt>
                <c:pt idx="2063">
                  <c:v>40246.0</c:v>
                </c:pt>
                <c:pt idx="2064">
                  <c:v>40282.0</c:v>
                </c:pt>
                <c:pt idx="2065">
                  <c:v>40295.0</c:v>
                </c:pt>
                <c:pt idx="2066">
                  <c:v>40296.0</c:v>
                </c:pt>
                <c:pt idx="2067">
                  <c:v>40246.0</c:v>
                </c:pt>
                <c:pt idx="2068">
                  <c:v>40282.0</c:v>
                </c:pt>
                <c:pt idx="2069">
                  <c:v>40234.0</c:v>
                </c:pt>
                <c:pt idx="2070">
                  <c:v>40246.0</c:v>
                </c:pt>
                <c:pt idx="2071">
                  <c:v>40282.0</c:v>
                </c:pt>
                <c:pt idx="2072">
                  <c:v>40294.0</c:v>
                </c:pt>
                <c:pt idx="2073">
                  <c:v>40295.0</c:v>
                </c:pt>
                <c:pt idx="2074">
                  <c:v>40296.0</c:v>
                </c:pt>
                <c:pt idx="2075">
                  <c:v>40246.0</c:v>
                </c:pt>
                <c:pt idx="2076">
                  <c:v>40282.0</c:v>
                </c:pt>
                <c:pt idx="2077">
                  <c:v>40234.0</c:v>
                </c:pt>
                <c:pt idx="2078">
                  <c:v>40246.0</c:v>
                </c:pt>
                <c:pt idx="2079">
                  <c:v>40282.0</c:v>
                </c:pt>
                <c:pt idx="2080">
                  <c:v>40294.0</c:v>
                </c:pt>
                <c:pt idx="2081">
                  <c:v>40295.0</c:v>
                </c:pt>
                <c:pt idx="2082">
                  <c:v>40296.0</c:v>
                </c:pt>
                <c:pt idx="2083">
                  <c:v>40246.0</c:v>
                </c:pt>
                <c:pt idx="2084">
                  <c:v>40282.0</c:v>
                </c:pt>
                <c:pt idx="2085">
                  <c:v>40234.0</c:v>
                </c:pt>
                <c:pt idx="2086">
                  <c:v>40246.0</c:v>
                </c:pt>
                <c:pt idx="2087">
                  <c:v>40282.0</c:v>
                </c:pt>
                <c:pt idx="2088">
                  <c:v>40295.0</c:v>
                </c:pt>
                <c:pt idx="2089">
                  <c:v>40296.0</c:v>
                </c:pt>
                <c:pt idx="2090">
                  <c:v>40246.0</c:v>
                </c:pt>
                <c:pt idx="2091">
                  <c:v>40282.0</c:v>
                </c:pt>
                <c:pt idx="2092">
                  <c:v>40234.0</c:v>
                </c:pt>
                <c:pt idx="2093">
                  <c:v>40246.0</c:v>
                </c:pt>
                <c:pt idx="2094">
                  <c:v>40282.0</c:v>
                </c:pt>
                <c:pt idx="2095">
                  <c:v>40295.0</c:v>
                </c:pt>
                <c:pt idx="2096">
                  <c:v>40296.0</c:v>
                </c:pt>
                <c:pt idx="2097">
                  <c:v>40246.0</c:v>
                </c:pt>
                <c:pt idx="2098">
                  <c:v>40282.0</c:v>
                </c:pt>
                <c:pt idx="2099">
                  <c:v>40234.0</c:v>
                </c:pt>
                <c:pt idx="2100">
                  <c:v>40246.0</c:v>
                </c:pt>
                <c:pt idx="2101">
                  <c:v>40282.0</c:v>
                </c:pt>
                <c:pt idx="2102">
                  <c:v>40294.0</c:v>
                </c:pt>
                <c:pt idx="2103">
                  <c:v>40295.0</c:v>
                </c:pt>
                <c:pt idx="2104">
                  <c:v>40296.0</c:v>
                </c:pt>
                <c:pt idx="2105">
                  <c:v>40246.0</c:v>
                </c:pt>
                <c:pt idx="2106">
                  <c:v>40282.0</c:v>
                </c:pt>
                <c:pt idx="2107">
                  <c:v>40234.0</c:v>
                </c:pt>
                <c:pt idx="2108">
                  <c:v>40246.0</c:v>
                </c:pt>
                <c:pt idx="2109">
                  <c:v>40282.0</c:v>
                </c:pt>
                <c:pt idx="2110">
                  <c:v>40295.0</c:v>
                </c:pt>
                <c:pt idx="2111">
                  <c:v>40296.0</c:v>
                </c:pt>
                <c:pt idx="2112">
                  <c:v>40246.0</c:v>
                </c:pt>
                <c:pt idx="2113">
                  <c:v>40282.0</c:v>
                </c:pt>
                <c:pt idx="2114">
                  <c:v>40234.0</c:v>
                </c:pt>
                <c:pt idx="2115">
                  <c:v>40246.0</c:v>
                </c:pt>
                <c:pt idx="2116">
                  <c:v>40282.0</c:v>
                </c:pt>
                <c:pt idx="2117">
                  <c:v>40294.0</c:v>
                </c:pt>
                <c:pt idx="2118">
                  <c:v>40295.0</c:v>
                </c:pt>
                <c:pt idx="2119">
                  <c:v>40296.0</c:v>
                </c:pt>
                <c:pt idx="2120">
                  <c:v>40246.0</c:v>
                </c:pt>
                <c:pt idx="2121">
                  <c:v>40282.0</c:v>
                </c:pt>
                <c:pt idx="2122">
                  <c:v>40234.0</c:v>
                </c:pt>
                <c:pt idx="2123">
                  <c:v>40246.0</c:v>
                </c:pt>
                <c:pt idx="2124">
                  <c:v>40282.0</c:v>
                </c:pt>
                <c:pt idx="2125">
                  <c:v>40294.0</c:v>
                </c:pt>
                <c:pt idx="2126">
                  <c:v>40295.0</c:v>
                </c:pt>
                <c:pt idx="2127">
                  <c:v>40296.0</c:v>
                </c:pt>
                <c:pt idx="2128">
                  <c:v>40246.0</c:v>
                </c:pt>
                <c:pt idx="2129">
                  <c:v>40282.0</c:v>
                </c:pt>
                <c:pt idx="2130">
                  <c:v>40234.0</c:v>
                </c:pt>
                <c:pt idx="2131">
                  <c:v>40246.0</c:v>
                </c:pt>
                <c:pt idx="2132">
                  <c:v>40282.0</c:v>
                </c:pt>
                <c:pt idx="2133">
                  <c:v>40295.0</c:v>
                </c:pt>
                <c:pt idx="2134">
                  <c:v>40296.0</c:v>
                </c:pt>
                <c:pt idx="2135">
                  <c:v>40246.0</c:v>
                </c:pt>
                <c:pt idx="2136">
                  <c:v>40282.0</c:v>
                </c:pt>
                <c:pt idx="2137">
                  <c:v>40234.0</c:v>
                </c:pt>
                <c:pt idx="2138">
                  <c:v>40246.0</c:v>
                </c:pt>
                <c:pt idx="2139">
                  <c:v>40282.0</c:v>
                </c:pt>
                <c:pt idx="2140">
                  <c:v>40294.0</c:v>
                </c:pt>
                <c:pt idx="2141">
                  <c:v>40295.0</c:v>
                </c:pt>
                <c:pt idx="2142">
                  <c:v>40296.0</c:v>
                </c:pt>
                <c:pt idx="2143">
                  <c:v>40246.0</c:v>
                </c:pt>
                <c:pt idx="2144">
                  <c:v>40282.0</c:v>
                </c:pt>
                <c:pt idx="2145">
                  <c:v>40234.0</c:v>
                </c:pt>
                <c:pt idx="2146">
                  <c:v>40246.0</c:v>
                </c:pt>
                <c:pt idx="2147">
                  <c:v>40282.0</c:v>
                </c:pt>
                <c:pt idx="2148">
                  <c:v>40294.0</c:v>
                </c:pt>
                <c:pt idx="2149">
                  <c:v>40295.0</c:v>
                </c:pt>
                <c:pt idx="2150">
                  <c:v>40296.0</c:v>
                </c:pt>
                <c:pt idx="2151">
                  <c:v>40246.0</c:v>
                </c:pt>
                <c:pt idx="2152">
                  <c:v>40282.0</c:v>
                </c:pt>
                <c:pt idx="2153">
                  <c:v>40234.0</c:v>
                </c:pt>
                <c:pt idx="2154">
                  <c:v>40246.0</c:v>
                </c:pt>
                <c:pt idx="2155">
                  <c:v>40282.0</c:v>
                </c:pt>
                <c:pt idx="2156">
                  <c:v>40294.0</c:v>
                </c:pt>
                <c:pt idx="2157">
                  <c:v>40295.0</c:v>
                </c:pt>
                <c:pt idx="2158">
                  <c:v>40296.0</c:v>
                </c:pt>
                <c:pt idx="2159">
                  <c:v>40246.0</c:v>
                </c:pt>
                <c:pt idx="2160">
                  <c:v>40282.0</c:v>
                </c:pt>
                <c:pt idx="2161">
                  <c:v>40234.0</c:v>
                </c:pt>
                <c:pt idx="2162">
                  <c:v>40246.0</c:v>
                </c:pt>
                <c:pt idx="2163">
                  <c:v>40282.0</c:v>
                </c:pt>
                <c:pt idx="2164">
                  <c:v>40294.0</c:v>
                </c:pt>
                <c:pt idx="2165">
                  <c:v>40295.0</c:v>
                </c:pt>
                <c:pt idx="2166">
                  <c:v>40296.0</c:v>
                </c:pt>
                <c:pt idx="2167">
                  <c:v>40246.0</c:v>
                </c:pt>
                <c:pt idx="2168">
                  <c:v>40282.0</c:v>
                </c:pt>
                <c:pt idx="2169">
                  <c:v>40234.0</c:v>
                </c:pt>
                <c:pt idx="2170">
                  <c:v>40246.0</c:v>
                </c:pt>
                <c:pt idx="2171">
                  <c:v>40282.0</c:v>
                </c:pt>
                <c:pt idx="2172">
                  <c:v>40295.0</c:v>
                </c:pt>
                <c:pt idx="2173">
                  <c:v>40296.0</c:v>
                </c:pt>
                <c:pt idx="2174">
                  <c:v>40246.0</c:v>
                </c:pt>
                <c:pt idx="2175">
                  <c:v>40282.0</c:v>
                </c:pt>
                <c:pt idx="2176">
                  <c:v>40234.0</c:v>
                </c:pt>
                <c:pt idx="2177">
                  <c:v>40246.0</c:v>
                </c:pt>
                <c:pt idx="2178">
                  <c:v>40282.0</c:v>
                </c:pt>
                <c:pt idx="2179">
                  <c:v>40294.0</c:v>
                </c:pt>
                <c:pt idx="2180">
                  <c:v>40295.0</c:v>
                </c:pt>
                <c:pt idx="2181">
                  <c:v>40296.0</c:v>
                </c:pt>
                <c:pt idx="2182">
                  <c:v>40246.0</c:v>
                </c:pt>
                <c:pt idx="2183">
                  <c:v>40234.0</c:v>
                </c:pt>
                <c:pt idx="2184">
                  <c:v>40246.0</c:v>
                </c:pt>
                <c:pt idx="2185">
                  <c:v>40282.0</c:v>
                </c:pt>
                <c:pt idx="2186">
                  <c:v>40294.0</c:v>
                </c:pt>
                <c:pt idx="2187">
                  <c:v>40295.0</c:v>
                </c:pt>
                <c:pt idx="2188">
                  <c:v>40296.0</c:v>
                </c:pt>
                <c:pt idx="2189">
                  <c:v>40246.0</c:v>
                </c:pt>
                <c:pt idx="2190">
                  <c:v>40234.0</c:v>
                </c:pt>
                <c:pt idx="2191">
                  <c:v>40246.0</c:v>
                </c:pt>
                <c:pt idx="2192">
                  <c:v>40282.0</c:v>
                </c:pt>
                <c:pt idx="2193">
                  <c:v>40294.0</c:v>
                </c:pt>
                <c:pt idx="2194">
                  <c:v>40295.0</c:v>
                </c:pt>
                <c:pt idx="2195">
                  <c:v>40296.0</c:v>
                </c:pt>
                <c:pt idx="2196">
                  <c:v>40246.0</c:v>
                </c:pt>
                <c:pt idx="2197">
                  <c:v>40234.0</c:v>
                </c:pt>
                <c:pt idx="2198">
                  <c:v>40246.0</c:v>
                </c:pt>
                <c:pt idx="2199">
                  <c:v>40282.0</c:v>
                </c:pt>
                <c:pt idx="2200">
                  <c:v>40295.0</c:v>
                </c:pt>
                <c:pt idx="2201">
                  <c:v>40296.0</c:v>
                </c:pt>
                <c:pt idx="2202">
                  <c:v>40246.0</c:v>
                </c:pt>
                <c:pt idx="2203">
                  <c:v>40234.0</c:v>
                </c:pt>
                <c:pt idx="2204">
                  <c:v>40246.0</c:v>
                </c:pt>
                <c:pt idx="2205">
                  <c:v>40282.0</c:v>
                </c:pt>
                <c:pt idx="2206">
                  <c:v>40295.0</c:v>
                </c:pt>
                <c:pt idx="2207">
                  <c:v>40296.0</c:v>
                </c:pt>
                <c:pt idx="2208">
                  <c:v>40246.0</c:v>
                </c:pt>
                <c:pt idx="2209">
                  <c:v>40246.0</c:v>
                </c:pt>
                <c:pt idx="2210">
                  <c:v>40282.0</c:v>
                </c:pt>
                <c:pt idx="2211">
                  <c:v>40294.0</c:v>
                </c:pt>
                <c:pt idx="2212">
                  <c:v>40295.0</c:v>
                </c:pt>
                <c:pt idx="2213">
                  <c:v>40296.0</c:v>
                </c:pt>
                <c:pt idx="2214">
                  <c:v>40246.0</c:v>
                </c:pt>
                <c:pt idx="2215">
                  <c:v>40295.0</c:v>
                </c:pt>
                <c:pt idx="2216">
                  <c:v>40246.0</c:v>
                </c:pt>
                <c:pt idx="2217">
                  <c:v>40282.0</c:v>
                </c:pt>
                <c:pt idx="2218">
                  <c:v>40295.0</c:v>
                </c:pt>
                <c:pt idx="2219">
                  <c:v>40296.0</c:v>
                </c:pt>
                <c:pt idx="2220">
                  <c:v>40246.0</c:v>
                </c:pt>
                <c:pt idx="2221">
                  <c:v>40234.0</c:v>
                </c:pt>
                <c:pt idx="2222">
                  <c:v>40246.0</c:v>
                </c:pt>
                <c:pt idx="2223">
                  <c:v>40282.0</c:v>
                </c:pt>
                <c:pt idx="2224">
                  <c:v>40294.0</c:v>
                </c:pt>
                <c:pt idx="2225">
                  <c:v>40295.0</c:v>
                </c:pt>
                <c:pt idx="2226">
                  <c:v>40296.0</c:v>
                </c:pt>
                <c:pt idx="2227">
                  <c:v>40246.0</c:v>
                </c:pt>
                <c:pt idx="2228">
                  <c:v>40234.0</c:v>
                </c:pt>
                <c:pt idx="2229">
                  <c:v>40246.0</c:v>
                </c:pt>
                <c:pt idx="2230">
                  <c:v>40282.0</c:v>
                </c:pt>
                <c:pt idx="2231">
                  <c:v>40295.0</c:v>
                </c:pt>
                <c:pt idx="2232">
                  <c:v>40296.0</c:v>
                </c:pt>
                <c:pt idx="2233">
                  <c:v>40282.0</c:v>
                </c:pt>
                <c:pt idx="2234">
                  <c:v>40295.0</c:v>
                </c:pt>
                <c:pt idx="2235">
                  <c:v>40296.0</c:v>
                </c:pt>
                <c:pt idx="2236">
                  <c:v>40375.0</c:v>
                </c:pt>
                <c:pt idx="2237">
                  <c:v>40282.0</c:v>
                </c:pt>
                <c:pt idx="2238">
                  <c:v>40295.0</c:v>
                </c:pt>
                <c:pt idx="2239">
                  <c:v>40296.0</c:v>
                </c:pt>
                <c:pt idx="2240">
                  <c:v>40282.0</c:v>
                </c:pt>
                <c:pt idx="2241">
                  <c:v>40294.0</c:v>
                </c:pt>
                <c:pt idx="2242">
                  <c:v>40295.0</c:v>
                </c:pt>
                <c:pt idx="2243">
                  <c:v>40296.0</c:v>
                </c:pt>
                <c:pt idx="2244">
                  <c:v>40282.0</c:v>
                </c:pt>
                <c:pt idx="2245">
                  <c:v>40295.0</c:v>
                </c:pt>
                <c:pt idx="2246">
                  <c:v>40296.0</c:v>
                </c:pt>
                <c:pt idx="2247">
                  <c:v>40282.0</c:v>
                </c:pt>
                <c:pt idx="2248">
                  <c:v>40294.0</c:v>
                </c:pt>
                <c:pt idx="2249">
                  <c:v>40295.0</c:v>
                </c:pt>
                <c:pt idx="2250">
                  <c:v>40296.0</c:v>
                </c:pt>
                <c:pt idx="2251">
                  <c:v>40282.0</c:v>
                </c:pt>
                <c:pt idx="2252">
                  <c:v>40295.0</c:v>
                </c:pt>
                <c:pt idx="2253">
                  <c:v>40296.0</c:v>
                </c:pt>
                <c:pt idx="2254">
                  <c:v>40282.0</c:v>
                </c:pt>
                <c:pt idx="2255">
                  <c:v>40294.0</c:v>
                </c:pt>
                <c:pt idx="2256">
                  <c:v>40295.0</c:v>
                </c:pt>
                <c:pt idx="2257">
                  <c:v>40296.0</c:v>
                </c:pt>
                <c:pt idx="2258">
                  <c:v>40282.0</c:v>
                </c:pt>
                <c:pt idx="2259">
                  <c:v>40295.0</c:v>
                </c:pt>
                <c:pt idx="2260">
                  <c:v>40296.0</c:v>
                </c:pt>
                <c:pt idx="2261">
                  <c:v>40282.0</c:v>
                </c:pt>
                <c:pt idx="2262">
                  <c:v>40294.0</c:v>
                </c:pt>
                <c:pt idx="2263">
                  <c:v>40295.0</c:v>
                </c:pt>
                <c:pt idx="2264">
                  <c:v>40296.0</c:v>
                </c:pt>
                <c:pt idx="2265">
                  <c:v>40282.0</c:v>
                </c:pt>
                <c:pt idx="2266">
                  <c:v>40294.0</c:v>
                </c:pt>
                <c:pt idx="2267">
                  <c:v>40295.0</c:v>
                </c:pt>
                <c:pt idx="2268">
                  <c:v>40296.0</c:v>
                </c:pt>
                <c:pt idx="2269">
                  <c:v>40282.0</c:v>
                </c:pt>
                <c:pt idx="2270">
                  <c:v>40295.0</c:v>
                </c:pt>
                <c:pt idx="2271">
                  <c:v>40296.0</c:v>
                </c:pt>
                <c:pt idx="2272">
                  <c:v>40282.0</c:v>
                </c:pt>
                <c:pt idx="2273">
                  <c:v>40294.0</c:v>
                </c:pt>
                <c:pt idx="2274">
                  <c:v>40295.0</c:v>
                </c:pt>
                <c:pt idx="2275">
                  <c:v>40296.0</c:v>
                </c:pt>
                <c:pt idx="2276">
                  <c:v>40282.0</c:v>
                </c:pt>
                <c:pt idx="2277">
                  <c:v>40294.0</c:v>
                </c:pt>
                <c:pt idx="2278">
                  <c:v>40295.0</c:v>
                </c:pt>
                <c:pt idx="2279">
                  <c:v>40296.0</c:v>
                </c:pt>
                <c:pt idx="2280">
                  <c:v>40282.0</c:v>
                </c:pt>
                <c:pt idx="2281">
                  <c:v>40282.0</c:v>
                </c:pt>
                <c:pt idx="2282">
                  <c:v>40294.0</c:v>
                </c:pt>
                <c:pt idx="2283">
                  <c:v>40295.0</c:v>
                </c:pt>
                <c:pt idx="2284">
                  <c:v>40296.0</c:v>
                </c:pt>
                <c:pt idx="2285">
                  <c:v>40282.0</c:v>
                </c:pt>
                <c:pt idx="2286">
                  <c:v>40295.0</c:v>
                </c:pt>
                <c:pt idx="2287">
                  <c:v>40296.0</c:v>
                </c:pt>
                <c:pt idx="2288">
                  <c:v>40282.0</c:v>
                </c:pt>
                <c:pt idx="2289">
                  <c:v>40282.0</c:v>
                </c:pt>
                <c:pt idx="2290">
                  <c:v>40294.0</c:v>
                </c:pt>
                <c:pt idx="2291">
                  <c:v>40295.0</c:v>
                </c:pt>
                <c:pt idx="2292">
                  <c:v>40296.0</c:v>
                </c:pt>
                <c:pt idx="2293">
                  <c:v>40282.0</c:v>
                </c:pt>
                <c:pt idx="2294">
                  <c:v>40282.0</c:v>
                </c:pt>
                <c:pt idx="2295">
                  <c:v>40294.0</c:v>
                </c:pt>
                <c:pt idx="2296">
                  <c:v>40295.0</c:v>
                </c:pt>
                <c:pt idx="2297">
                  <c:v>40296.0</c:v>
                </c:pt>
                <c:pt idx="2298">
                  <c:v>40282.0</c:v>
                </c:pt>
                <c:pt idx="2299">
                  <c:v>40282.0</c:v>
                </c:pt>
                <c:pt idx="2300">
                  <c:v>40294.0</c:v>
                </c:pt>
                <c:pt idx="2301">
                  <c:v>40295.0</c:v>
                </c:pt>
                <c:pt idx="2302">
                  <c:v>40296.0</c:v>
                </c:pt>
                <c:pt idx="2303">
                  <c:v>40282.0</c:v>
                </c:pt>
                <c:pt idx="2304">
                  <c:v>40282.0</c:v>
                </c:pt>
                <c:pt idx="2305">
                  <c:v>40295.0</c:v>
                </c:pt>
                <c:pt idx="2306">
                  <c:v>40296.0</c:v>
                </c:pt>
                <c:pt idx="2307">
                  <c:v>40282.0</c:v>
                </c:pt>
                <c:pt idx="2308">
                  <c:v>40295.0</c:v>
                </c:pt>
                <c:pt idx="2309">
                  <c:v>40296.0</c:v>
                </c:pt>
                <c:pt idx="2310">
                  <c:v>40282.0</c:v>
                </c:pt>
                <c:pt idx="2311">
                  <c:v>40294.0</c:v>
                </c:pt>
                <c:pt idx="2312">
                  <c:v>40295.0</c:v>
                </c:pt>
                <c:pt idx="2313">
                  <c:v>40296.0</c:v>
                </c:pt>
                <c:pt idx="2314">
                  <c:v>40282.0</c:v>
                </c:pt>
                <c:pt idx="2315">
                  <c:v>40282.0</c:v>
                </c:pt>
                <c:pt idx="2316">
                  <c:v>40295.0</c:v>
                </c:pt>
                <c:pt idx="2317">
                  <c:v>40296.0</c:v>
                </c:pt>
                <c:pt idx="2318">
                  <c:v>40282.0</c:v>
                </c:pt>
                <c:pt idx="2319">
                  <c:v>40282.0</c:v>
                </c:pt>
                <c:pt idx="2320">
                  <c:v>40294.0</c:v>
                </c:pt>
                <c:pt idx="2321">
                  <c:v>40295.0</c:v>
                </c:pt>
                <c:pt idx="2322">
                  <c:v>40296.0</c:v>
                </c:pt>
                <c:pt idx="2323">
                  <c:v>40282.0</c:v>
                </c:pt>
                <c:pt idx="2324">
                  <c:v>40282.0</c:v>
                </c:pt>
                <c:pt idx="2325">
                  <c:v>40295.0</c:v>
                </c:pt>
                <c:pt idx="2326">
                  <c:v>40296.0</c:v>
                </c:pt>
                <c:pt idx="2327">
                  <c:v>40282.0</c:v>
                </c:pt>
                <c:pt idx="2328">
                  <c:v>40282.0</c:v>
                </c:pt>
                <c:pt idx="2329">
                  <c:v>40294.0</c:v>
                </c:pt>
                <c:pt idx="2330">
                  <c:v>40295.0</c:v>
                </c:pt>
                <c:pt idx="2331">
                  <c:v>40296.0</c:v>
                </c:pt>
                <c:pt idx="2332">
                  <c:v>40282.0</c:v>
                </c:pt>
                <c:pt idx="2333">
                  <c:v>40282.0</c:v>
                </c:pt>
                <c:pt idx="2334">
                  <c:v>40295.0</c:v>
                </c:pt>
                <c:pt idx="2335">
                  <c:v>40296.0</c:v>
                </c:pt>
                <c:pt idx="2336">
                  <c:v>40282.0</c:v>
                </c:pt>
                <c:pt idx="2337">
                  <c:v>40295.0</c:v>
                </c:pt>
                <c:pt idx="2338">
                  <c:v>40282.0</c:v>
                </c:pt>
                <c:pt idx="2339">
                  <c:v>40294.0</c:v>
                </c:pt>
                <c:pt idx="2340">
                  <c:v>40282.0</c:v>
                </c:pt>
                <c:pt idx="2341">
                  <c:v>40282.0</c:v>
                </c:pt>
                <c:pt idx="2342">
                  <c:v>40295.0</c:v>
                </c:pt>
                <c:pt idx="2343">
                  <c:v>40296.0</c:v>
                </c:pt>
                <c:pt idx="2344">
                  <c:v>40282.0</c:v>
                </c:pt>
                <c:pt idx="2345">
                  <c:v>40282.0</c:v>
                </c:pt>
                <c:pt idx="2346">
                  <c:v>40295.0</c:v>
                </c:pt>
                <c:pt idx="2347">
                  <c:v>40296.0</c:v>
                </c:pt>
                <c:pt idx="2348">
                  <c:v>40282.0</c:v>
                </c:pt>
                <c:pt idx="2349">
                  <c:v>40282.0</c:v>
                </c:pt>
                <c:pt idx="2350">
                  <c:v>40294.0</c:v>
                </c:pt>
                <c:pt idx="2351">
                  <c:v>40295.0</c:v>
                </c:pt>
                <c:pt idx="2352">
                  <c:v>40296.0</c:v>
                </c:pt>
                <c:pt idx="2353">
                  <c:v>40282.0</c:v>
                </c:pt>
                <c:pt idx="2354">
                  <c:v>40282.0</c:v>
                </c:pt>
                <c:pt idx="2355">
                  <c:v>40295.0</c:v>
                </c:pt>
                <c:pt idx="2356">
                  <c:v>40296.0</c:v>
                </c:pt>
                <c:pt idx="2357">
                  <c:v>40282.0</c:v>
                </c:pt>
                <c:pt idx="2358">
                  <c:v>40282.0</c:v>
                </c:pt>
                <c:pt idx="2359">
                  <c:v>40294.0</c:v>
                </c:pt>
                <c:pt idx="2360">
                  <c:v>40295.0</c:v>
                </c:pt>
                <c:pt idx="2361">
                  <c:v>40296.0</c:v>
                </c:pt>
                <c:pt idx="2362">
                  <c:v>40282.0</c:v>
                </c:pt>
                <c:pt idx="2363">
                  <c:v>40282.0</c:v>
                </c:pt>
                <c:pt idx="2364">
                  <c:v>40294.0</c:v>
                </c:pt>
                <c:pt idx="2365">
                  <c:v>40295.0</c:v>
                </c:pt>
                <c:pt idx="2366">
                  <c:v>40296.0</c:v>
                </c:pt>
                <c:pt idx="2367">
                  <c:v>40282.0</c:v>
                </c:pt>
                <c:pt idx="2368">
                  <c:v>40282.0</c:v>
                </c:pt>
                <c:pt idx="2369">
                  <c:v>40294.0</c:v>
                </c:pt>
                <c:pt idx="2370">
                  <c:v>40295.0</c:v>
                </c:pt>
                <c:pt idx="2371">
                  <c:v>40296.0</c:v>
                </c:pt>
                <c:pt idx="2372">
                  <c:v>40282.0</c:v>
                </c:pt>
                <c:pt idx="2373">
                  <c:v>40282.0</c:v>
                </c:pt>
                <c:pt idx="2374">
                  <c:v>40294.0</c:v>
                </c:pt>
                <c:pt idx="2375">
                  <c:v>40295.0</c:v>
                </c:pt>
                <c:pt idx="2376">
                  <c:v>40296.0</c:v>
                </c:pt>
                <c:pt idx="2377">
                  <c:v>40282.0</c:v>
                </c:pt>
                <c:pt idx="2378">
                  <c:v>40282.0</c:v>
                </c:pt>
                <c:pt idx="2379">
                  <c:v>40294.0</c:v>
                </c:pt>
                <c:pt idx="2380">
                  <c:v>40295.0</c:v>
                </c:pt>
                <c:pt idx="2381">
                  <c:v>40296.0</c:v>
                </c:pt>
                <c:pt idx="2382">
                  <c:v>40282.0</c:v>
                </c:pt>
                <c:pt idx="2383">
                  <c:v>40282.0</c:v>
                </c:pt>
                <c:pt idx="2384">
                  <c:v>40295.0</c:v>
                </c:pt>
                <c:pt idx="2385">
                  <c:v>40296.0</c:v>
                </c:pt>
                <c:pt idx="2386">
                  <c:v>40282.0</c:v>
                </c:pt>
                <c:pt idx="2387">
                  <c:v>40282.0</c:v>
                </c:pt>
                <c:pt idx="2388">
                  <c:v>40295.0</c:v>
                </c:pt>
                <c:pt idx="2389">
                  <c:v>40296.0</c:v>
                </c:pt>
                <c:pt idx="2390">
                  <c:v>40275.0</c:v>
                </c:pt>
                <c:pt idx="2391">
                  <c:v>40282.0</c:v>
                </c:pt>
                <c:pt idx="2392">
                  <c:v>40283.0</c:v>
                </c:pt>
                <c:pt idx="2393">
                  <c:v>40290.0</c:v>
                </c:pt>
                <c:pt idx="2394">
                  <c:v>40291.0</c:v>
                </c:pt>
                <c:pt idx="2395">
                  <c:v>40292.0</c:v>
                </c:pt>
                <c:pt idx="2396">
                  <c:v>40293.0</c:v>
                </c:pt>
                <c:pt idx="2397">
                  <c:v>40296.0</c:v>
                </c:pt>
                <c:pt idx="2398">
                  <c:v>40297.0</c:v>
                </c:pt>
                <c:pt idx="2399">
                  <c:v>40275.0</c:v>
                </c:pt>
                <c:pt idx="2400">
                  <c:v>40280.0</c:v>
                </c:pt>
                <c:pt idx="2401">
                  <c:v>40281.0</c:v>
                </c:pt>
                <c:pt idx="2402">
                  <c:v>40282.0</c:v>
                </c:pt>
                <c:pt idx="2403">
                  <c:v>40283.0</c:v>
                </c:pt>
                <c:pt idx="2404">
                  <c:v>40289.0</c:v>
                </c:pt>
                <c:pt idx="2405">
                  <c:v>40290.0</c:v>
                </c:pt>
                <c:pt idx="2406">
                  <c:v>40291.0</c:v>
                </c:pt>
                <c:pt idx="2407">
                  <c:v>40292.0</c:v>
                </c:pt>
                <c:pt idx="2408">
                  <c:v>40293.0</c:v>
                </c:pt>
                <c:pt idx="2409">
                  <c:v>40295.0</c:v>
                </c:pt>
                <c:pt idx="2410">
                  <c:v>40296.0</c:v>
                </c:pt>
                <c:pt idx="2411">
                  <c:v>40297.0</c:v>
                </c:pt>
                <c:pt idx="2412">
                  <c:v>40282.0</c:v>
                </c:pt>
                <c:pt idx="2413">
                  <c:v>40282.0</c:v>
                </c:pt>
                <c:pt idx="2414">
                  <c:v>40294.0</c:v>
                </c:pt>
                <c:pt idx="2415">
                  <c:v>40295.0</c:v>
                </c:pt>
                <c:pt idx="2416">
                  <c:v>40296.0</c:v>
                </c:pt>
                <c:pt idx="2417">
                  <c:v>40282.0</c:v>
                </c:pt>
                <c:pt idx="2418">
                  <c:v>40282.0</c:v>
                </c:pt>
                <c:pt idx="2419">
                  <c:v>40295.0</c:v>
                </c:pt>
                <c:pt idx="2420">
                  <c:v>40296.0</c:v>
                </c:pt>
                <c:pt idx="2421">
                  <c:v>40282.0</c:v>
                </c:pt>
                <c:pt idx="2422">
                  <c:v>40282.0</c:v>
                </c:pt>
                <c:pt idx="2423">
                  <c:v>40295.0</c:v>
                </c:pt>
                <c:pt idx="2424">
                  <c:v>40296.0</c:v>
                </c:pt>
                <c:pt idx="2425">
                  <c:v>40282.0</c:v>
                </c:pt>
                <c:pt idx="2426">
                  <c:v>40282.0</c:v>
                </c:pt>
                <c:pt idx="2427">
                  <c:v>40294.0</c:v>
                </c:pt>
                <c:pt idx="2428">
                  <c:v>40295.0</c:v>
                </c:pt>
                <c:pt idx="2429">
                  <c:v>40296.0</c:v>
                </c:pt>
                <c:pt idx="2430">
                  <c:v>40282.0</c:v>
                </c:pt>
                <c:pt idx="2431">
                  <c:v>40282.0</c:v>
                </c:pt>
                <c:pt idx="2432">
                  <c:v>40294.0</c:v>
                </c:pt>
                <c:pt idx="2433">
                  <c:v>40295.0</c:v>
                </c:pt>
                <c:pt idx="2434">
                  <c:v>40296.0</c:v>
                </c:pt>
                <c:pt idx="2435">
                  <c:v>40282.0</c:v>
                </c:pt>
                <c:pt idx="2436">
                  <c:v>40282.0</c:v>
                </c:pt>
                <c:pt idx="2437">
                  <c:v>40294.0</c:v>
                </c:pt>
                <c:pt idx="2438">
                  <c:v>40295.0</c:v>
                </c:pt>
                <c:pt idx="2439">
                  <c:v>40296.0</c:v>
                </c:pt>
                <c:pt idx="2440">
                  <c:v>40282.0</c:v>
                </c:pt>
                <c:pt idx="2441">
                  <c:v>40282.0</c:v>
                </c:pt>
                <c:pt idx="2442">
                  <c:v>40294.0</c:v>
                </c:pt>
                <c:pt idx="2443">
                  <c:v>40295.0</c:v>
                </c:pt>
                <c:pt idx="2444">
                  <c:v>40296.0</c:v>
                </c:pt>
                <c:pt idx="2445">
                  <c:v>40282.0</c:v>
                </c:pt>
                <c:pt idx="2446">
                  <c:v>40282.0</c:v>
                </c:pt>
                <c:pt idx="2447">
                  <c:v>40295.0</c:v>
                </c:pt>
                <c:pt idx="2448">
                  <c:v>40296.0</c:v>
                </c:pt>
                <c:pt idx="2449">
                  <c:v>40282.0</c:v>
                </c:pt>
                <c:pt idx="2450">
                  <c:v>40282.0</c:v>
                </c:pt>
                <c:pt idx="2451">
                  <c:v>40294.0</c:v>
                </c:pt>
                <c:pt idx="2452">
                  <c:v>40295.0</c:v>
                </c:pt>
                <c:pt idx="2453">
                  <c:v>40296.0</c:v>
                </c:pt>
                <c:pt idx="2454">
                  <c:v>40282.0</c:v>
                </c:pt>
                <c:pt idx="2455">
                  <c:v>40282.0</c:v>
                </c:pt>
                <c:pt idx="2456">
                  <c:v>40295.0</c:v>
                </c:pt>
                <c:pt idx="2457">
                  <c:v>40296.0</c:v>
                </c:pt>
                <c:pt idx="2458">
                  <c:v>40282.0</c:v>
                </c:pt>
                <c:pt idx="2459">
                  <c:v>40282.0</c:v>
                </c:pt>
                <c:pt idx="2460">
                  <c:v>40295.0</c:v>
                </c:pt>
                <c:pt idx="2461">
                  <c:v>40296.0</c:v>
                </c:pt>
                <c:pt idx="2462">
                  <c:v>40282.0</c:v>
                </c:pt>
                <c:pt idx="2463">
                  <c:v>40282.0</c:v>
                </c:pt>
                <c:pt idx="2464">
                  <c:v>40295.0</c:v>
                </c:pt>
                <c:pt idx="2465">
                  <c:v>40296.0</c:v>
                </c:pt>
                <c:pt idx="2466">
                  <c:v>40282.0</c:v>
                </c:pt>
                <c:pt idx="2467">
                  <c:v>40282.0</c:v>
                </c:pt>
                <c:pt idx="2468">
                  <c:v>40295.0</c:v>
                </c:pt>
                <c:pt idx="2469">
                  <c:v>40296.0</c:v>
                </c:pt>
                <c:pt idx="2470">
                  <c:v>40282.0</c:v>
                </c:pt>
                <c:pt idx="2471">
                  <c:v>40282.0</c:v>
                </c:pt>
                <c:pt idx="2472">
                  <c:v>40294.0</c:v>
                </c:pt>
                <c:pt idx="2473">
                  <c:v>40295.0</c:v>
                </c:pt>
                <c:pt idx="2474">
                  <c:v>40296.0</c:v>
                </c:pt>
                <c:pt idx="2475">
                  <c:v>40282.0</c:v>
                </c:pt>
                <c:pt idx="2476">
                  <c:v>40282.0</c:v>
                </c:pt>
                <c:pt idx="2477">
                  <c:v>40294.0</c:v>
                </c:pt>
                <c:pt idx="2478">
                  <c:v>40295.0</c:v>
                </c:pt>
                <c:pt idx="2479">
                  <c:v>40296.0</c:v>
                </c:pt>
                <c:pt idx="2480">
                  <c:v>40282.0</c:v>
                </c:pt>
                <c:pt idx="2481">
                  <c:v>40282.0</c:v>
                </c:pt>
                <c:pt idx="2482">
                  <c:v>40295.0</c:v>
                </c:pt>
                <c:pt idx="2483">
                  <c:v>40296.0</c:v>
                </c:pt>
                <c:pt idx="2484">
                  <c:v>40282.0</c:v>
                </c:pt>
                <c:pt idx="2485">
                  <c:v>40282.0</c:v>
                </c:pt>
                <c:pt idx="2486">
                  <c:v>40294.0</c:v>
                </c:pt>
                <c:pt idx="2487">
                  <c:v>40295.0</c:v>
                </c:pt>
                <c:pt idx="2488">
                  <c:v>40296.0</c:v>
                </c:pt>
                <c:pt idx="2489">
                  <c:v>40282.0</c:v>
                </c:pt>
                <c:pt idx="2490">
                  <c:v>40282.0</c:v>
                </c:pt>
                <c:pt idx="2491">
                  <c:v>40295.0</c:v>
                </c:pt>
                <c:pt idx="2492">
                  <c:v>40296.0</c:v>
                </c:pt>
                <c:pt idx="2493">
                  <c:v>40282.0</c:v>
                </c:pt>
                <c:pt idx="2494">
                  <c:v>40282.0</c:v>
                </c:pt>
                <c:pt idx="2495">
                  <c:v>40295.0</c:v>
                </c:pt>
                <c:pt idx="2496">
                  <c:v>40296.0</c:v>
                </c:pt>
                <c:pt idx="2497">
                  <c:v>40282.0</c:v>
                </c:pt>
                <c:pt idx="2498">
                  <c:v>40282.0</c:v>
                </c:pt>
                <c:pt idx="2499">
                  <c:v>40294.0</c:v>
                </c:pt>
                <c:pt idx="2500">
                  <c:v>40295.0</c:v>
                </c:pt>
                <c:pt idx="2501">
                  <c:v>40296.0</c:v>
                </c:pt>
                <c:pt idx="2502">
                  <c:v>40282.0</c:v>
                </c:pt>
                <c:pt idx="2503">
                  <c:v>40282.0</c:v>
                </c:pt>
                <c:pt idx="2504">
                  <c:v>40294.0</c:v>
                </c:pt>
                <c:pt idx="2505">
                  <c:v>40295.0</c:v>
                </c:pt>
                <c:pt idx="2506">
                  <c:v>40296.0</c:v>
                </c:pt>
                <c:pt idx="2507">
                  <c:v>40282.0</c:v>
                </c:pt>
                <c:pt idx="2508">
                  <c:v>40282.0</c:v>
                </c:pt>
                <c:pt idx="2509">
                  <c:v>40294.0</c:v>
                </c:pt>
                <c:pt idx="2510">
                  <c:v>40295.0</c:v>
                </c:pt>
                <c:pt idx="2511">
                  <c:v>40296.0</c:v>
                </c:pt>
                <c:pt idx="2512">
                  <c:v>40282.0</c:v>
                </c:pt>
                <c:pt idx="2513">
                  <c:v>40282.0</c:v>
                </c:pt>
                <c:pt idx="2514">
                  <c:v>40295.0</c:v>
                </c:pt>
                <c:pt idx="2515">
                  <c:v>40296.0</c:v>
                </c:pt>
                <c:pt idx="2516">
                  <c:v>40275.0</c:v>
                </c:pt>
                <c:pt idx="2517">
                  <c:v>40282.0</c:v>
                </c:pt>
                <c:pt idx="2518">
                  <c:v>40291.0</c:v>
                </c:pt>
                <c:pt idx="2519">
                  <c:v>40304.0</c:v>
                </c:pt>
                <c:pt idx="2520">
                  <c:v>40275.0</c:v>
                </c:pt>
                <c:pt idx="2521">
                  <c:v>40282.0</c:v>
                </c:pt>
                <c:pt idx="2522">
                  <c:v>40291.0</c:v>
                </c:pt>
                <c:pt idx="2523">
                  <c:v>40294.0</c:v>
                </c:pt>
                <c:pt idx="2524">
                  <c:v>40295.0</c:v>
                </c:pt>
                <c:pt idx="2525">
                  <c:v>40296.0</c:v>
                </c:pt>
                <c:pt idx="2526">
                  <c:v>40304.0</c:v>
                </c:pt>
                <c:pt idx="2527">
                  <c:v>40312.0</c:v>
                </c:pt>
                <c:pt idx="2528">
                  <c:v>40282.0</c:v>
                </c:pt>
                <c:pt idx="2529">
                  <c:v>40282.0</c:v>
                </c:pt>
                <c:pt idx="2530">
                  <c:v>40294.0</c:v>
                </c:pt>
                <c:pt idx="2531">
                  <c:v>40295.0</c:v>
                </c:pt>
                <c:pt idx="2532">
                  <c:v>40296.0</c:v>
                </c:pt>
                <c:pt idx="2533">
                  <c:v>40282.0</c:v>
                </c:pt>
                <c:pt idx="2534">
                  <c:v>40282.0</c:v>
                </c:pt>
                <c:pt idx="2535">
                  <c:v>40294.0</c:v>
                </c:pt>
                <c:pt idx="2536">
                  <c:v>40295.0</c:v>
                </c:pt>
                <c:pt idx="2537">
                  <c:v>40296.0</c:v>
                </c:pt>
                <c:pt idx="2538">
                  <c:v>40282.0</c:v>
                </c:pt>
                <c:pt idx="2539">
                  <c:v>40282.0</c:v>
                </c:pt>
                <c:pt idx="2540">
                  <c:v>40294.0</c:v>
                </c:pt>
                <c:pt idx="2541">
                  <c:v>40295.0</c:v>
                </c:pt>
                <c:pt idx="2542">
                  <c:v>40296.0</c:v>
                </c:pt>
                <c:pt idx="2543">
                  <c:v>40282.0</c:v>
                </c:pt>
                <c:pt idx="2544">
                  <c:v>40282.0</c:v>
                </c:pt>
                <c:pt idx="2545">
                  <c:v>40295.0</c:v>
                </c:pt>
                <c:pt idx="2546">
                  <c:v>40296.0</c:v>
                </c:pt>
                <c:pt idx="2547">
                  <c:v>40282.0</c:v>
                </c:pt>
                <c:pt idx="2548">
                  <c:v>40282.0</c:v>
                </c:pt>
                <c:pt idx="2549">
                  <c:v>40295.0</c:v>
                </c:pt>
                <c:pt idx="2550">
                  <c:v>40296.0</c:v>
                </c:pt>
                <c:pt idx="2551">
                  <c:v>40282.0</c:v>
                </c:pt>
                <c:pt idx="2552">
                  <c:v>40283.0</c:v>
                </c:pt>
                <c:pt idx="2553">
                  <c:v>40282.0</c:v>
                </c:pt>
                <c:pt idx="2554">
                  <c:v>40283.0</c:v>
                </c:pt>
                <c:pt idx="2555">
                  <c:v>40295.0</c:v>
                </c:pt>
                <c:pt idx="2556">
                  <c:v>40296.0</c:v>
                </c:pt>
                <c:pt idx="2557">
                  <c:v>40282.0</c:v>
                </c:pt>
                <c:pt idx="2558">
                  <c:v>40283.0</c:v>
                </c:pt>
                <c:pt idx="2559">
                  <c:v>40282.0</c:v>
                </c:pt>
                <c:pt idx="2560">
                  <c:v>40283.0</c:v>
                </c:pt>
                <c:pt idx="2561">
                  <c:v>40295.0</c:v>
                </c:pt>
                <c:pt idx="2562">
                  <c:v>40296.0</c:v>
                </c:pt>
                <c:pt idx="2563">
                  <c:v>40282.0</c:v>
                </c:pt>
                <c:pt idx="2564">
                  <c:v>40282.0</c:v>
                </c:pt>
                <c:pt idx="2565">
                  <c:v>40295.0</c:v>
                </c:pt>
                <c:pt idx="2566">
                  <c:v>40296.0</c:v>
                </c:pt>
                <c:pt idx="2567">
                  <c:v>40296.0</c:v>
                </c:pt>
                <c:pt idx="2568">
                  <c:v>40294.0</c:v>
                </c:pt>
                <c:pt idx="2569">
                  <c:v>40295.0</c:v>
                </c:pt>
                <c:pt idx="2570">
                  <c:v>40296.0</c:v>
                </c:pt>
                <c:pt idx="2571">
                  <c:v>40321.0</c:v>
                </c:pt>
                <c:pt idx="2572">
                  <c:v>40296.0</c:v>
                </c:pt>
                <c:pt idx="2573">
                  <c:v>40288.0</c:v>
                </c:pt>
                <c:pt idx="2574">
                  <c:v>40294.0</c:v>
                </c:pt>
                <c:pt idx="2575">
                  <c:v>40295.0</c:v>
                </c:pt>
                <c:pt idx="2576">
                  <c:v>40296.0</c:v>
                </c:pt>
                <c:pt idx="2577">
                  <c:v>40296.0</c:v>
                </c:pt>
                <c:pt idx="2578">
                  <c:v>40295.0</c:v>
                </c:pt>
                <c:pt idx="2579">
                  <c:v>40296.0</c:v>
                </c:pt>
                <c:pt idx="2580">
                  <c:v>40296.0</c:v>
                </c:pt>
                <c:pt idx="2581">
                  <c:v>40295.0</c:v>
                </c:pt>
                <c:pt idx="2582">
                  <c:v>40296.0</c:v>
                </c:pt>
                <c:pt idx="2583">
                  <c:v>40296.0</c:v>
                </c:pt>
                <c:pt idx="2584">
                  <c:v>40294.0</c:v>
                </c:pt>
                <c:pt idx="2585">
                  <c:v>40295.0</c:v>
                </c:pt>
                <c:pt idx="2586">
                  <c:v>40296.0</c:v>
                </c:pt>
                <c:pt idx="2587">
                  <c:v>40296.0</c:v>
                </c:pt>
                <c:pt idx="2588">
                  <c:v>40294.0</c:v>
                </c:pt>
                <c:pt idx="2589">
                  <c:v>40295.0</c:v>
                </c:pt>
                <c:pt idx="2590">
                  <c:v>40296.0</c:v>
                </c:pt>
                <c:pt idx="2591">
                  <c:v>40296.0</c:v>
                </c:pt>
                <c:pt idx="2592">
                  <c:v>40295.0</c:v>
                </c:pt>
                <c:pt idx="2593">
                  <c:v>40296.0</c:v>
                </c:pt>
                <c:pt idx="2594">
                  <c:v>40296.0</c:v>
                </c:pt>
                <c:pt idx="2595">
                  <c:v>40295.0</c:v>
                </c:pt>
                <c:pt idx="2596">
                  <c:v>40296.0</c:v>
                </c:pt>
                <c:pt idx="2597">
                  <c:v>40296.0</c:v>
                </c:pt>
                <c:pt idx="2598">
                  <c:v>40295.0</c:v>
                </c:pt>
                <c:pt idx="2599">
                  <c:v>40296.0</c:v>
                </c:pt>
                <c:pt idx="2600">
                  <c:v>40296.0</c:v>
                </c:pt>
                <c:pt idx="2601">
                  <c:v>40295.0</c:v>
                </c:pt>
                <c:pt idx="2602">
                  <c:v>40296.0</c:v>
                </c:pt>
                <c:pt idx="2603">
                  <c:v>40296.0</c:v>
                </c:pt>
                <c:pt idx="2604">
                  <c:v>40294.0</c:v>
                </c:pt>
                <c:pt idx="2605">
                  <c:v>40295.0</c:v>
                </c:pt>
                <c:pt idx="2606">
                  <c:v>40296.0</c:v>
                </c:pt>
                <c:pt idx="2607">
                  <c:v>40296.0</c:v>
                </c:pt>
                <c:pt idx="2608">
                  <c:v>40295.0</c:v>
                </c:pt>
                <c:pt idx="2609">
                  <c:v>40296.0</c:v>
                </c:pt>
                <c:pt idx="2610">
                  <c:v>40322.0</c:v>
                </c:pt>
                <c:pt idx="2611">
                  <c:v>40294.0</c:v>
                </c:pt>
                <c:pt idx="2612">
                  <c:v>40296.0</c:v>
                </c:pt>
                <c:pt idx="2613">
                  <c:v>40294.0</c:v>
                </c:pt>
                <c:pt idx="2614">
                  <c:v>40295.0</c:v>
                </c:pt>
                <c:pt idx="2615">
                  <c:v>40296.0</c:v>
                </c:pt>
                <c:pt idx="2616">
                  <c:v>40296.0</c:v>
                </c:pt>
                <c:pt idx="2617">
                  <c:v>40294.0</c:v>
                </c:pt>
                <c:pt idx="2618">
                  <c:v>40295.0</c:v>
                </c:pt>
                <c:pt idx="2619">
                  <c:v>40296.0</c:v>
                </c:pt>
                <c:pt idx="2620">
                  <c:v>40296.0</c:v>
                </c:pt>
                <c:pt idx="2621">
                  <c:v>40295.0</c:v>
                </c:pt>
                <c:pt idx="2622">
                  <c:v>40296.0</c:v>
                </c:pt>
                <c:pt idx="2623">
                  <c:v>40296.0</c:v>
                </c:pt>
                <c:pt idx="2624">
                  <c:v>40295.0</c:v>
                </c:pt>
                <c:pt idx="2625">
                  <c:v>40296.0</c:v>
                </c:pt>
                <c:pt idx="2626">
                  <c:v>40295.0</c:v>
                </c:pt>
                <c:pt idx="2627">
                  <c:v>40296.0</c:v>
                </c:pt>
                <c:pt idx="2628">
                  <c:v>40296.0</c:v>
                </c:pt>
                <c:pt idx="2629">
                  <c:v>40296.0</c:v>
                </c:pt>
                <c:pt idx="2630">
                  <c:v>40294.0</c:v>
                </c:pt>
                <c:pt idx="2631">
                  <c:v>40295.0</c:v>
                </c:pt>
                <c:pt idx="2632">
                  <c:v>40296.0</c:v>
                </c:pt>
                <c:pt idx="2633">
                  <c:v>40296.0</c:v>
                </c:pt>
                <c:pt idx="2634">
                  <c:v>40295.0</c:v>
                </c:pt>
                <c:pt idx="2635">
                  <c:v>40296.0</c:v>
                </c:pt>
                <c:pt idx="2636">
                  <c:v>40296.0</c:v>
                </c:pt>
                <c:pt idx="2637">
                  <c:v>40295.0</c:v>
                </c:pt>
                <c:pt idx="2638">
                  <c:v>40296.0</c:v>
                </c:pt>
                <c:pt idx="2639">
                  <c:v>40296.0</c:v>
                </c:pt>
                <c:pt idx="2640">
                  <c:v>40295.0</c:v>
                </c:pt>
                <c:pt idx="2641">
                  <c:v>40296.0</c:v>
                </c:pt>
                <c:pt idx="2642">
                  <c:v>40296.0</c:v>
                </c:pt>
                <c:pt idx="2643">
                  <c:v>40294.0</c:v>
                </c:pt>
                <c:pt idx="2644">
                  <c:v>40295.0</c:v>
                </c:pt>
                <c:pt idx="2645">
                  <c:v>40296.0</c:v>
                </c:pt>
                <c:pt idx="2646">
                  <c:v>40294.0</c:v>
                </c:pt>
                <c:pt idx="2647">
                  <c:v>40296.0</c:v>
                </c:pt>
                <c:pt idx="2648">
                  <c:v>40294.0</c:v>
                </c:pt>
                <c:pt idx="2649">
                  <c:v>40295.0</c:v>
                </c:pt>
                <c:pt idx="2650">
                  <c:v>40296.0</c:v>
                </c:pt>
                <c:pt idx="2651">
                  <c:v>40296.0</c:v>
                </c:pt>
                <c:pt idx="2652">
                  <c:v>40295.0</c:v>
                </c:pt>
                <c:pt idx="2653">
                  <c:v>40296.0</c:v>
                </c:pt>
                <c:pt idx="2654">
                  <c:v>40296.0</c:v>
                </c:pt>
                <c:pt idx="2655">
                  <c:v>40295.0</c:v>
                </c:pt>
                <c:pt idx="2656">
                  <c:v>40296.0</c:v>
                </c:pt>
                <c:pt idx="2657">
                  <c:v>40296.0</c:v>
                </c:pt>
                <c:pt idx="2658">
                  <c:v>40295.0</c:v>
                </c:pt>
                <c:pt idx="2659">
                  <c:v>40296.0</c:v>
                </c:pt>
                <c:pt idx="2660">
                  <c:v>40296.0</c:v>
                </c:pt>
                <c:pt idx="2661">
                  <c:v>40295.0</c:v>
                </c:pt>
                <c:pt idx="2662">
                  <c:v>40296.0</c:v>
                </c:pt>
                <c:pt idx="2663">
                  <c:v>40296.0</c:v>
                </c:pt>
                <c:pt idx="2664">
                  <c:v>40295.0</c:v>
                </c:pt>
                <c:pt idx="2665">
                  <c:v>40296.0</c:v>
                </c:pt>
                <c:pt idx="2666">
                  <c:v>40296.0</c:v>
                </c:pt>
                <c:pt idx="2667">
                  <c:v>40294.0</c:v>
                </c:pt>
                <c:pt idx="2668">
                  <c:v>40295.0</c:v>
                </c:pt>
                <c:pt idx="2669">
                  <c:v>40296.0</c:v>
                </c:pt>
                <c:pt idx="2670">
                  <c:v>40296.0</c:v>
                </c:pt>
                <c:pt idx="2671">
                  <c:v>40295.0</c:v>
                </c:pt>
                <c:pt idx="2672">
                  <c:v>40296.0</c:v>
                </c:pt>
                <c:pt idx="2673">
                  <c:v>40296.0</c:v>
                </c:pt>
                <c:pt idx="2674">
                  <c:v>40295.0</c:v>
                </c:pt>
                <c:pt idx="2675">
                  <c:v>40296.0</c:v>
                </c:pt>
                <c:pt idx="2676">
                  <c:v>40296.0</c:v>
                </c:pt>
                <c:pt idx="2677">
                  <c:v>40295.0</c:v>
                </c:pt>
                <c:pt idx="2678">
                  <c:v>40296.0</c:v>
                </c:pt>
                <c:pt idx="2679">
                  <c:v>40296.0</c:v>
                </c:pt>
                <c:pt idx="2680">
                  <c:v>40295.0</c:v>
                </c:pt>
                <c:pt idx="2681">
                  <c:v>40296.0</c:v>
                </c:pt>
                <c:pt idx="2682">
                  <c:v>40296.0</c:v>
                </c:pt>
                <c:pt idx="2683">
                  <c:v>40295.0</c:v>
                </c:pt>
                <c:pt idx="2684">
                  <c:v>40296.0</c:v>
                </c:pt>
                <c:pt idx="2685">
                  <c:v>40296.0</c:v>
                </c:pt>
                <c:pt idx="2686">
                  <c:v>40295.0</c:v>
                </c:pt>
                <c:pt idx="2687">
                  <c:v>40296.0</c:v>
                </c:pt>
                <c:pt idx="2688">
                  <c:v>40296.0</c:v>
                </c:pt>
                <c:pt idx="2689">
                  <c:v>40295.0</c:v>
                </c:pt>
                <c:pt idx="2690">
                  <c:v>40296.0</c:v>
                </c:pt>
                <c:pt idx="2691">
                  <c:v>40296.0</c:v>
                </c:pt>
                <c:pt idx="2692">
                  <c:v>40295.0</c:v>
                </c:pt>
                <c:pt idx="2693">
                  <c:v>40296.0</c:v>
                </c:pt>
                <c:pt idx="2694">
                  <c:v>40296.0</c:v>
                </c:pt>
                <c:pt idx="2695">
                  <c:v>40295.0</c:v>
                </c:pt>
                <c:pt idx="2696">
                  <c:v>40296.0</c:v>
                </c:pt>
                <c:pt idx="2697">
                  <c:v>40296.0</c:v>
                </c:pt>
                <c:pt idx="2698">
                  <c:v>40295.0</c:v>
                </c:pt>
                <c:pt idx="2699">
                  <c:v>40296.0</c:v>
                </c:pt>
                <c:pt idx="2700">
                  <c:v>40296.0</c:v>
                </c:pt>
                <c:pt idx="2701">
                  <c:v>40295.0</c:v>
                </c:pt>
                <c:pt idx="2702">
                  <c:v>40296.0</c:v>
                </c:pt>
                <c:pt idx="2703">
                  <c:v>40296.0</c:v>
                </c:pt>
                <c:pt idx="2704">
                  <c:v>40295.0</c:v>
                </c:pt>
                <c:pt idx="2705">
                  <c:v>40296.0</c:v>
                </c:pt>
                <c:pt idx="2706">
                  <c:v>40292.0</c:v>
                </c:pt>
                <c:pt idx="2707">
                  <c:v>40294.0</c:v>
                </c:pt>
                <c:pt idx="2708">
                  <c:v>40295.0</c:v>
                </c:pt>
                <c:pt idx="2709">
                  <c:v>40296.0</c:v>
                </c:pt>
                <c:pt idx="2710">
                  <c:v>40297.0</c:v>
                </c:pt>
                <c:pt idx="2711">
                  <c:v>40304.0</c:v>
                </c:pt>
                <c:pt idx="2712">
                  <c:v>40310.0</c:v>
                </c:pt>
                <c:pt idx="2713">
                  <c:v>40311.0</c:v>
                </c:pt>
                <c:pt idx="2714">
                  <c:v>40312.0</c:v>
                </c:pt>
                <c:pt idx="2715">
                  <c:v>40313.0</c:v>
                </c:pt>
                <c:pt idx="2716">
                  <c:v>40318.0</c:v>
                </c:pt>
                <c:pt idx="2717">
                  <c:v>40369.0</c:v>
                </c:pt>
                <c:pt idx="2718">
                  <c:v>40390.0</c:v>
                </c:pt>
                <c:pt idx="2719">
                  <c:v>40398.0</c:v>
                </c:pt>
                <c:pt idx="2720">
                  <c:v>40292.0</c:v>
                </c:pt>
                <c:pt idx="2721">
                  <c:v>40294.0</c:v>
                </c:pt>
                <c:pt idx="2722">
                  <c:v>40295.0</c:v>
                </c:pt>
                <c:pt idx="2723">
                  <c:v>40296.0</c:v>
                </c:pt>
                <c:pt idx="2724">
                  <c:v>40297.0</c:v>
                </c:pt>
                <c:pt idx="2725">
                  <c:v>40304.0</c:v>
                </c:pt>
                <c:pt idx="2726">
                  <c:v>40310.0</c:v>
                </c:pt>
                <c:pt idx="2727">
                  <c:v>40311.0</c:v>
                </c:pt>
                <c:pt idx="2728">
                  <c:v>40312.0</c:v>
                </c:pt>
                <c:pt idx="2729">
                  <c:v>40313.0</c:v>
                </c:pt>
                <c:pt idx="2730">
                  <c:v>40318.0</c:v>
                </c:pt>
                <c:pt idx="2731">
                  <c:v>40335.0</c:v>
                </c:pt>
                <c:pt idx="2732">
                  <c:v>40338.0</c:v>
                </c:pt>
                <c:pt idx="2733">
                  <c:v>40346.0</c:v>
                </c:pt>
                <c:pt idx="2734">
                  <c:v>40348.0</c:v>
                </c:pt>
                <c:pt idx="2735">
                  <c:v>40352.0</c:v>
                </c:pt>
                <c:pt idx="2736">
                  <c:v>40355.0</c:v>
                </c:pt>
                <c:pt idx="2737">
                  <c:v>40356.0</c:v>
                </c:pt>
                <c:pt idx="2738">
                  <c:v>40369.0</c:v>
                </c:pt>
                <c:pt idx="2739">
                  <c:v>40372.0</c:v>
                </c:pt>
                <c:pt idx="2740">
                  <c:v>40373.0</c:v>
                </c:pt>
                <c:pt idx="2741">
                  <c:v>40377.0</c:v>
                </c:pt>
                <c:pt idx="2742">
                  <c:v>40380.0</c:v>
                </c:pt>
                <c:pt idx="2743">
                  <c:v>40383.0</c:v>
                </c:pt>
                <c:pt idx="2744">
                  <c:v>40386.0</c:v>
                </c:pt>
                <c:pt idx="2745">
                  <c:v>40389.0</c:v>
                </c:pt>
                <c:pt idx="2746">
                  <c:v>40395.0</c:v>
                </c:pt>
                <c:pt idx="2747">
                  <c:v>40433.0</c:v>
                </c:pt>
                <c:pt idx="2748">
                  <c:v>40296.0</c:v>
                </c:pt>
                <c:pt idx="2749">
                  <c:v>40294.0</c:v>
                </c:pt>
                <c:pt idx="2750">
                  <c:v>40295.0</c:v>
                </c:pt>
                <c:pt idx="2751">
                  <c:v>40296.0</c:v>
                </c:pt>
                <c:pt idx="2752">
                  <c:v>40296.0</c:v>
                </c:pt>
                <c:pt idx="2753">
                  <c:v>40294.0</c:v>
                </c:pt>
                <c:pt idx="2754">
                  <c:v>40295.0</c:v>
                </c:pt>
                <c:pt idx="2755">
                  <c:v>40296.0</c:v>
                </c:pt>
                <c:pt idx="2756">
                  <c:v>40296.0</c:v>
                </c:pt>
                <c:pt idx="2757">
                  <c:v>40295.0</c:v>
                </c:pt>
                <c:pt idx="2758">
                  <c:v>40296.0</c:v>
                </c:pt>
                <c:pt idx="2759">
                  <c:v>40296.0</c:v>
                </c:pt>
                <c:pt idx="2760">
                  <c:v>40295.0</c:v>
                </c:pt>
                <c:pt idx="2761">
                  <c:v>40296.0</c:v>
                </c:pt>
                <c:pt idx="2762">
                  <c:v>40296.0</c:v>
                </c:pt>
                <c:pt idx="2763">
                  <c:v>40295.0</c:v>
                </c:pt>
                <c:pt idx="2764">
                  <c:v>40296.0</c:v>
                </c:pt>
                <c:pt idx="2765">
                  <c:v>40295.0</c:v>
                </c:pt>
                <c:pt idx="2766">
                  <c:v>40296.0</c:v>
                </c:pt>
                <c:pt idx="2767">
                  <c:v>40374.0</c:v>
                </c:pt>
                <c:pt idx="2768">
                  <c:v>40323.0</c:v>
                </c:pt>
                <c:pt idx="2769">
                  <c:v>40323.0</c:v>
                </c:pt>
                <c:pt idx="2770">
                  <c:v>40303.0</c:v>
                </c:pt>
                <c:pt idx="2771">
                  <c:v>40308.0</c:v>
                </c:pt>
                <c:pt idx="2772">
                  <c:v>40395.0</c:v>
                </c:pt>
                <c:pt idx="2773">
                  <c:v>40403.0</c:v>
                </c:pt>
                <c:pt idx="2774">
                  <c:v>40425.0</c:v>
                </c:pt>
                <c:pt idx="2775">
                  <c:v>40343.0</c:v>
                </c:pt>
                <c:pt idx="2776">
                  <c:v>40361.0</c:v>
                </c:pt>
                <c:pt idx="2777">
                  <c:v>40367.0</c:v>
                </c:pt>
                <c:pt idx="2778">
                  <c:v>40374.0</c:v>
                </c:pt>
                <c:pt idx="2779">
                  <c:v>40389.0</c:v>
                </c:pt>
                <c:pt idx="2780">
                  <c:v>40399.0</c:v>
                </c:pt>
                <c:pt idx="2781">
                  <c:v>40403.0</c:v>
                </c:pt>
                <c:pt idx="2782">
                  <c:v>40404.0</c:v>
                </c:pt>
                <c:pt idx="2783">
                  <c:v>40405.0</c:v>
                </c:pt>
                <c:pt idx="2784">
                  <c:v>40388.0</c:v>
                </c:pt>
                <c:pt idx="2785">
                  <c:v>40388.0</c:v>
                </c:pt>
                <c:pt idx="2786">
                  <c:v>40388.0</c:v>
                </c:pt>
                <c:pt idx="2787">
                  <c:v>40388.0</c:v>
                </c:pt>
                <c:pt idx="2788">
                  <c:v>40246.0</c:v>
                </c:pt>
                <c:pt idx="2789">
                  <c:v>40282.0</c:v>
                </c:pt>
                <c:pt idx="2790">
                  <c:v>40234.0</c:v>
                </c:pt>
                <c:pt idx="2791">
                  <c:v>40246.0</c:v>
                </c:pt>
                <c:pt idx="2792">
                  <c:v>40282.0</c:v>
                </c:pt>
                <c:pt idx="2793">
                  <c:v>40295.0</c:v>
                </c:pt>
                <c:pt idx="2794">
                  <c:v>40296.0</c:v>
                </c:pt>
                <c:pt idx="2795">
                  <c:v>40246.0</c:v>
                </c:pt>
                <c:pt idx="2796">
                  <c:v>40234.0</c:v>
                </c:pt>
                <c:pt idx="2797">
                  <c:v>40246.0</c:v>
                </c:pt>
                <c:pt idx="2798">
                  <c:v>40282.0</c:v>
                </c:pt>
                <c:pt idx="2799">
                  <c:v>40294.0</c:v>
                </c:pt>
                <c:pt idx="2800">
                  <c:v>40295.0</c:v>
                </c:pt>
                <c:pt idx="2801">
                  <c:v>40296.0</c:v>
                </c:pt>
                <c:pt idx="2802">
                  <c:v>40246.0</c:v>
                </c:pt>
                <c:pt idx="2803">
                  <c:v>40234.0</c:v>
                </c:pt>
                <c:pt idx="2804">
                  <c:v>40246.0</c:v>
                </c:pt>
                <c:pt idx="2805">
                  <c:v>40282.0</c:v>
                </c:pt>
                <c:pt idx="2806">
                  <c:v>40294.0</c:v>
                </c:pt>
                <c:pt idx="2807">
                  <c:v>40295.0</c:v>
                </c:pt>
                <c:pt idx="2808">
                  <c:v>40296.0</c:v>
                </c:pt>
                <c:pt idx="2809">
                  <c:v>40246.0</c:v>
                </c:pt>
                <c:pt idx="2810">
                  <c:v>40234.0</c:v>
                </c:pt>
                <c:pt idx="2811">
                  <c:v>40246.0</c:v>
                </c:pt>
                <c:pt idx="2812">
                  <c:v>40282.0</c:v>
                </c:pt>
                <c:pt idx="2813">
                  <c:v>40295.0</c:v>
                </c:pt>
                <c:pt idx="2814">
                  <c:v>40296.0</c:v>
                </c:pt>
                <c:pt idx="2815">
                  <c:v>40246.0</c:v>
                </c:pt>
                <c:pt idx="2816">
                  <c:v>40234.0</c:v>
                </c:pt>
                <c:pt idx="2817">
                  <c:v>40246.0</c:v>
                </c:pt>
                <c:pt idx="2818">
                  <c:v>40282.0</c:v>
                </c:pt>
                <c:pt idx="2819">
                  <c:v>40295.0</c:v>
                </c:pt>
                <c:pt idx="2820">
                  <c:v>40296.0</c:v>
                </c:pt>
                <c:pt idx="2821">
                  <c:v>40246.0</c:v>
                </c:pt>
                <c:pt idx="2822">
                  <c:v>40234.0</c:v>
                </c:pt>
                <c:pt idx="2823">
                  <c:v>40246.0</c:v>
                </c:pt>
                <c:pt idx="2824">
                  <c:v>40282.0</c:v>
                </c:pt>
                <c:pt idx="2825">
                  <c:v>40295.0</c:v>
                </c:pt>
                <c:pt idx="2826">
                  <c:v>40296.0</c:v>
                </c:pt>
                <c:pt idx="2827">
                  <c:v>40246.0</c:v>
                </c:pt>
                <c:pt idx="2828">
                  <c:v>40234.0</c:v>
                </c:pt>
                <c:pt idx="2829">
                  <c:v>40246.0</c:v>
                </c:pt>
                <c:pt idx="2830">
                  <c:v>40282.0</c:v>
                </c:pt>
                <c:pt idx="2831">
                  <c:v>40294.0</c:v>
                </c:pt>
                <c:pt idx="2832">
                  <c:v>40295.0</c:v>
                </c:pt>
                <c:pt idx="2833">
                  <c:v>40296.0</c:v>
                </c:pt>
                <c:pt idx="2834">
                  <c:v>40246.0</c:v>
                </c:pt>
                <c:pt idx="2835">
                  <c:v>40282.0</c:v>
                </c:pt>
                <c:pt idx="2836">
                  <c:v>40234.0</c:v>
                </c:pt>
                <c:pt idx="2837">
                  <c:v>40246.0</c:v>
                </c:pt>
                <c:pt idx="2838">
                  <c:v>40282.0</c:v>
                </c:pt>
                <c:pt idx="2839">
                  <c:v>40295.0</c:v>
                </c:pt>
                <c:pt idx="2840">
                  <c:v>40296.0</c:v>
                </c:pt>
                <c:pt idx="2841">
                  <c:v>40246.0</c:v>
                </c:pt>
                <c:pt idx="2842">
                  <c:v>40234.0</c:v>
                </c:pt>
                <c:pt idx="2843">
                  <c:v>40246.0</c:v>
                </c:pt>
                <c:pt idx="2844">
                  <c:v>40282.0</c:v>
                </c:pt>
                <c:pt idx="2845">
                  <c:v>40295.0</c:v>
                </c:pt>
                <c:pt idx="2846">
                  <c:v>40296.0</c:v>
                </c:pt>
                <c:pt idx="2847">
                  <c:v>40246.0</c:v>
                </c:pt>
                <c:pt idx="2848">
                  <c:v>40234.0</c:v>
                </c:pt>
                <c:pt idx="2849">
                  <c:v>40246.0</c:v>
                </c:pt>
                <c:pt idx="2850">
                  <c:v>40282.0</c:v>
                </c:pt>
                <c:pt idx="2851">
                  <c:v>40294.0</c:v>
                </c:pt>
                <c:pt idx="2852">
                  <c:v>40295.0</c:v>
                </c:pt>
                <c:pt idx="2853">
                  <c:v>40296.0</c:v>
                </c:pt>
                <c:pt idx="2854">
                  <c:v>40282.0</c:v>
                </c:pt>
                <c:pt idx="2855">
                  <c:v>40294.0</c:v>
                </c:pt>
                <c:pt idx="2856">
                  <c:v>40295.0</c:v>
                </c:pt>
                <c:pt idx="2857">
                  <c:v>40296.0</c:v>
                </c:pt>
                <c:pt idx="2858">
                  <c:v>40282.0</c:v>
                </c:pt>
                <c:pt idx="2859">
                  <c:v>40249.0</c:v>
                </c:pt>
                <c:pt idx="2860">
                  <c:v>40252.0</c:v>
                </c:pt>
                <c:pt idx="2861">
                  <c:v>40253.0</c:v>
                </c:pt>
                <c:pt idx="2862">
                  <c:v>40282.0</c:v>
                </c:pt>
                <c:pt idx="2863">
                  <c:v>40295.0</c:v>
                </c:pt>
                <c:pt idx="2864">
                  <c:v>40296.0</c:v>
                </c:pt>
                <c:pt idx="2865">
                  <c:v>40249.0</c:v>
                </c:pt>
                <c:pt idx="2866">
                  <c:v>40253.0</c:v>
                </c:pt>
                <c:pt idx="2867">
                  <c:v>40254.0</c:v>
                </c:pt>
                <c:pt idx="2868">
                  <c:v>40256.0</c:v>
                </c:pt>
                <c:pt idx="2869">
                  <c:v>40252.0</c:v>
                </c:pt>
                <c:pt idx="2870">
                  <c:v>40264.0</c:v>
                </c:pt>
                <c:pt idx="2871">
                  <c:v>40268.0</c:v>
                </c:pt>
                <c:pt idx="2872">
                  <c:v>40273.0</c:v>
                </c:pt>
                <c:pt idx="2873">
                  <c:v>40274.0</c:v>
                </c:pt>
                <c:pt idx="2874">
                  <c:v>40275.0</c:v>
                </c:pt>
                <c:pt idx="2875">
                  <c:v>40280.0</c:v>
                </c:pt>
                <c:pt idx="2876">
                  <c:v>40302.0</c:v>
                </c:pt>
                <c:pt idx="2877">
                  <c:v>40313.0</c:v>
                </c:pt>
                <c:pt idx="2878">
                  <c:v>40342.0</c:v>
                </c:pt>
                <c:pt idx="2879">
                  <c:v>40363.0</c:v>
                </c:pt>
                <c:pt idx="2880">
                  <c:v>40383.0</c:v>
                </c:pt>
                <c:pt idx="2881">
                  <c:v>40414.0</c:v>
                </c:pt>
                <c:pt idx="2882">
                  <c:v>40252.0</c:v>
                </c:pt>
                <c:pt idx="2883">
                  <c:v>40264.0</c:v>
                </c:pt>
                <c:pt idx="2884">
                  <c:v>40268.0</c:v>
                </c:pt>
                <c:pt idx="2885">
                  <c:v>40273.0</c:v>
                </c:pt>
                <c:pt idx="2886">
                  <c:v>40274.0</c:v>
                </c:pt>
                <c:pt idx="2887">
                  <c:v>40275.0</c:v>
                </c:pt>
                <c:pt idx="2888">
                  <c:v>40280.0</c:v>
                </c:pt>
                <c:pt idx="2889">
                  <c:v>40282.0</c:v>
                </c:pt>
                <c:pt idx="2890">
                  <c:v>40295.0</c:v>
                </c:pt>
                <c:pt idx="2891">
                  <c:v>40296.0</c:v>
                </c:pt>
                <c:pt idx="2892">
                  <c:v>40302.0</c:v>
                </c:pt>
                <c:pt idx="2893">
                  <c:v>40313.0</c:v>
                </c:pt>
                <c:pt idx="2894">
                  <c:v>40335.0</c:v>
                </c:pt>
                <c:pt idx="2895">
                  <c:v>40342.0</c:v>
                </c:pt>
                <c:pt idx="2896">
                  <c:v>40343.0</c:v>
                </c:pt>
                <c:pt idx="2897">
                  <c:v>40363.0</c:v>
                </c:pt>
                <c:pt idx="2898">
                  <c:v>40380.0</c:v>
                </c:pt>
                <c:pt idx="2899">
                  <c:v>40382.0</c:v>
                </c:pt>
                <c:pt idx="2900">
                  <c:v>40383.0</c:v>
                </c:pt>
                <c:pt idx="2901">
                  <c:v>40414.0</c:v>
                </c:pt>
                <c:pt idx="2902">
                  <c:v>40417.0</c:v>
                </c:pt>
                <c:pt idx="2903">
                  <c:v>40418.0</c:v>
                </c:pt>
                <c:pt idx="2904">
                  <c:v>40429.0</c:v>
                </c:pt>
                <c:pt idx="2905">
                  <c:v>40282.0</c:v>
                </c:pt>
                <c:pt idx="2906">
                  <c:v>40294.0</c:v>
                </c:pt>
                <c:pt idx="2907">
                  <c:v>40295.0</c:v>
                </c:pt>
                <c:pt idx="2908">
                  <c:v>40296.0</c:v>
                </c:pt>
                <c:pt idx="2909">
                  <c:v>40282.0</c:v>
                </c:pt>
                <c:pt idx="2910">
                  <c:v>40294.0</c:v>
                </c:pt>
                <c:pt idx="2911">
                  <c:v>40295.0</c:v>
                </c:pt>
                <c:pt idx="2912">
                  <c:v>40296.0</c:v>
                </c:pt>
                <c:pt idx="2913">
                  <c:v>40282.0</c:v>
                </c:pt>
                <c:pt idx="2914">
                  <c:v>40294.0</c:v>
                </c:pt>
                <c:pt idx="2915">
                  <c:v>40295.0</c:v>
                </c:pt>
                <c:pt idx="2916">
                  <c:v>40296.0</c:v>
                </c:pt>
                <c:pt idx="2917">
                  <c:v>40282.0</c:v>
                </c:pt>
                <c:pt idx="2918">
                  <c:v>40282.0</c:v>
                </c:pt>
                <c:pt idx="2919">
                  <c:v>40294.0</c:v>
                </c:pt>
                <c:pt idx="2920">
                  <c:v>40295.0</c:v>
                </c:pt>
                <c:pt idx="2921">
                  <c:v>40296.0</c:v>
                </c:pt>
                <c:pt idx="2922">
                  <c:v>40282.0</c:v>
                </c:pt>
                <c:pt idx="2923">
                  <c:v>40282.0</c:v>
                </c:pt>
                <c:pt idx="2924">
                  <c:v>40295.0</c:v>
                </c:pt>
                <c:pt idx="2925">
                  <c:v>40296.0</c:v>
                </c:pt>
                <c:pt idx="2926">
                  <c:v>40282.0</c:v>
                </c:pt>
                <c:pt idx="2927">
                  <c:v>40282.0</c:v>
                </c:pt>
                <c:pt idx="2928">
                  <c:v>40295.0</c:v>
                </c:pt>
                <c:pt idx="2929">
                  <c:v>40296.0</c:v>
                </c:pt>
                <c:pt idx="2930">
                  <c:v>40282.0</c:v>
                </c:pt>
                <c:pt idx="2931">
                  <c:v>40282.0</c:v>
                </c:pt>
                <c:pt idx="2932">
                  <c:v>40294.0</c:v>
                </c:pt>
                <c:pt idx="2933">
                  <c:v>40295.0</c:v>
                </c:pt>
                <c:pt idx="2934">
                  <c:v>40296.0</c:v>
                </c:pt>
                <c:pt idx="2935">
                  <c:v>40347.0</c:v>
                </c:pt>
                <c:pt idx="2936">
                  <c:v>40361.0</c:v>
                </c:pt>
                <c:pt idx="2937">
                  <c:v>40367.0</c:v>
                </c:pt>
                <c:pt idx="2938">
                  <c:v>40397.0</c:v>
                </c:pt>
                <c:pt idx="2939">
                  <c:v>40401.0</c:v>
                </c:pt>
                <c:pt idx="2940">
                  <c:v>40282.0</c:v>
                </c:pt>
                <c:pt idx="2941">
                  <c:v>40282.0</c:v>
                </c:pt>
                <c:pt idx="2942">
                  <c:v>40295.0</c:v>
                </c:pt>
                <c:pt idx="2943">
                  <c:v>40296.0</c:v>
                </c:pt>
                <c:pt idx="2944">
                  <c:v>40282.0</c:v>
                </c:pt>
                <c:pt idx="2945">
                  <c:v>40282.0</c:v>
                </c:pt>
                <c:pt idx="2946">
                  <c:v>40295.0</c:v>
                </c:pt>
                <c:pt idx="2947">
                  <c:v>40296.0</c:v>
                </c:pt>
                <c:pt idx="2948">
                  <c:v>40282.0</c:v>
                </c:pt>
                <c:pt idx="2949">
                  <c:v>40282.0</c:v>
                </c:pt>
                <c:pt idx="2950">
                  <c:v>40295.0</c:v>
                </c:pt>
                <c:pt idx="2951">
                  <c:v>40296.0</c:v>
                </c:pt>
                <c:pt idx="2952">
                  <c:v>40282.0</c:v>
                </c:pt>
                <c:pt idx="2953">
                  <c:v>40282.0</c:v>
                </c:pt>
                <c:pt idx="2954">
                  <c:v>40295.0</c:v>
                </c:pt>
                <c:pt idx="2955">
                  <c:v>40296.0</c:v>
                </c:pt>
                <c:pt idx="2956">
                  <c:v>40282.0</c:v>
                </c:pt>
                <c:pt idx="2957">
                  <c:v>40282.0</c:v>
                </c:pt>
                <c:pt idx="2958">
                  <c:v>40295.0</c:v>
                </c:pt>
                <c:pt idx="2959">
                  <c:v>40296.0</c:v>
                </c:pt>
                <c:pt idx="2960">
                  <c:v>40282.0</c:v>
                </c:pt>
                <c:pt idx="2961">
                  <c:v>40282.0</c:v>
                </c:pt>
                <c:pt idx="2962">
                  <c:v>40295.0</c:v>
                </c:pt>
                <c:pt idx="2963">
                  <c:v>40296.0</c:v>
                </c:pt>
                <c:pt idx="2964">
                  <c:v>40282.0</c:v>
                </c:pt>
                <c:pt idx="2965">
                  <c:v>40282.0</c:v>
                </c:pt>
                <c:pt idx="2966">
                  <c:v>40294.0</c:v>
                </c:pt>
                <c:pt idx="2967">
                  <c:v>40295.0</c:v>
                </c:pt>
                <c:pt idx="2968">
                  <c:v>40296.0</c:v>
                </c:pt>
                <c:pt idx="2969">
                  <c:v>40282.0</c:v>
                </c:pt>
                <c:pt idx="2970">
                  <c:v>40282.0</c:v>
                </c:pt>
                <c:pt idx="2971">
                  <c:v>40295.0</c:v>
                </c:pt>
                <c:pt idx="2972">
                  <c:v>40296.0</c:v>
                </c:pt>
                <c:pt idx="2973">
                  <c:v>40282.0</c:v>
                </c:pt>
                <c:pt idx="2974">
                  <c:v>40282.0</c:v>
                </c:pt>
                <c:pt idx="2975">
                  <c:v>40295.0</c:v>
                </c:pt>
                <c:pt idx="2976">
                  <c:v>40296.0</c:v>
                </c:pt>
                <c:pt idx="2977">
                  <c:v>40282.0</c:v>
                </c:pt>
                <c:pt idx="2978">
                  <c:v>40282.0</c:v>
                </c:pt>
                <c:pt idx="2979">
                  <c:v>40295.0</c:v>
                </c:pt>
                <c:pt idx="2980">
                  <c:v>40296.0</c:v>
                </c:pt>
                <c:pt idx="2981">
                  <c:v>40282.0</c:v>
                </c:pt>
                <c:pt idx="2982">
                  <c:v>40295.0</c:v>
                </c:pt>
                <c:pt idx="2983">
                  <c:v>40282.0</c:v>
                </c:pt>
                <c:pt idx="2984">
                  <c:v>40295.0</c:v>
                </c:pt>
                <c:pt idx="2985">
                  <c:v>40296.0</c:v>
                </c:pt>
                <c:pt idx="2986">
                  <c:v>40282.0</c:v>
                </c:pt>
                <c:pt idx="2987">
                  <c:v>40295.0</c:v>
                </c:pt>
                <c:pt idx="2988">
                  <c:v>40282.0</c:v>
                </c:pt>
                <c:pt idx="2989">
                  <c:v>40294.0</c:v>
                </c:pt>
                <c:pt idx="2990">
                  <c:v>40295.0</c:v>
                </c:pt>
                <c:pt idx="2991">
                  <c:v>40296.0</c:v>
                </c:pt>
                <c:pt idx="2992">
                  <c:v>40282.0</c:v>
                </c:pt>
                <c:pt idx="2993">
                  <c:v>40282.0</c:v>
                </c:pt>
                <c:pt idx="2994">
                  <c:v>40295.0</c:v>
                </c:pt>
                <c:pt idx="2995">
                  <c:v>40296.0</c:v>
                </c:pt>
                <c:pt idx="2996">
                  <c:v>40282.0</c:v>
                </c:pt>
                <c:pt idx="2997">
                  <c:v>40282.0</c:v>
                </c:pt>
                <c:pt idx="2998">
                  <c:v>40294.0</c:v>
                </c:pt>
                <c:pt idx="2999">
                  <c:v>40295.0</c:v>
                </c:pt>
                <c:pt idx="3000">
                  <c:v>40296.0</c:v>
                </c:pt>
                <c:pt idx="3001">
                  <c:v>40282.0</c:v>
                </c:pt>
                <c:pt idx="3002">
                  <c:v>40296.0</c:v>
                </c:pt>
                <c:pt idx="3003">
                  <c:v>40282.0</c:v>
                </c:pt>
                <c:pt idx="3004">
                  <c:v>40295.0</c:v>
                </c:pt>
                <c:pt idx="3005">
                  <c:v>40296.0</c:v>
                </c:pt>
                <c:pt idx="3006">
                  <c:v>40282.0</c:v>
                </c:pt>
                <c:pt idx="3007">
                  <c:v>40282.0</c:v>
                </c:pt>
                <c:pt idx="3008">
                  <c:v>40294.0</c:v>
                </c:pt>
                <c:pt idx="3009">
                  <c:v>40295.0</c:v>
                </c:pt>
                <c:pt idx="3010">
                  <c:v>40296.0</c:v>
                </c:pt>
                <c:pt idx="3011">
                  <c:v>40282.0</c:v>
                </c:pt>
                <c:pt idx="3012">
                  <c:v>40282.0</c:v>
                </c:pt>
                <c:pt idx="3013">
                  <c:v>40295.0</c:v>
                </c:pt>
                <c:pt idx="3014">
                  <c:v>40296.0</c:v>
                </c:pt>
                <c:pt idx="3015">
                  <c:v>40282.0</c:v>
                </c:pt>
                <c:pt idx="3016">
                  <c:v>40282.0</c:v>
                </c:pt>
                <c:pt idx="3017">
                  <c:v>40294.0</c:v>
                </c:pt>
                <c:pt idx="3018">
                  <c:v>40295.0</c:v>
                </c:pt>
                <c:pt idx="3019">
                  <c:v>40296.0</c:v>
                </c:pt>
                <c:pt idx="3020">
                  <c:v>40282.0</c:v>
                </c:pt>
                <c:pt idx="3021">
                  <c:v>40282.0</c:v>
                </c:pt>
                <c:pt idx="3022">
                  <c:v>40295.0</c:v>
                </c:pt>
                <c:pt idx="3023">
                  <c:v>40296.0</c:v>
                </c:pt>
                <c:pt idx="3024">
                  <c:v>40282.0</c:v>
                </c:pt>
                <c:pt idx="3025">
                  <c:v>40282.0</c:v>
                </c:pt>
                <c:pt idx="3026">
                  <c:v>40295.0</c:v>
                </c:pt>
                <c:pt idx="3027">
                  <c:v>40296.0</c:v>
                </c:pt>
                <c:pt idx="3028">
                  <c:v>40296.0</c:v>
                </c:pt>
                <c:pt idx="3029">
                  <c:v>40294.0</c:v>
                </c:pt>
                <c:pt idx="3030">
                  <c:v>40295.0</c:v>
                </c:pt>
                <c:pt idx="3031">
                  <c:v>40296.0</c:v>
                </c:pt>
                <c:pt idx="3032">
                  <c:v>40296.0</c:v>
                </c:pt>
                <c:pt idx="3033">
                  <c:v>40295.0</c:v>
                </c:pt>
                <c:pt idx="3034">
                  <c:v>40296.0</c:v>
                </c:pt>
                <c:pt idx="3035">
                  <c:v>40296.0</c:v>
                </c:pt>
                <c:pt idx="3036">
                  <c:v>40295.0</c:v>
                </c:pt>
                <c:pt idx="3037">
                  <c:v>40296.0</c:v>
                </c:pt>
                <c:pt idx="3038">
                  <c:v>40296.0</c:v>
                </c:pt>
                <c:pt idx="3039">
                  <c:v>40294.0</c:v>
                </c:pt>
                <c:pt idx="3040">
                  <c:v>40295.0</c:v>
                </c:pt>
                <c:pt idx="3041">
                  <c:v>40296.0</c:v>
                </c:pt>
                <c:pt idx="3042">
                  <c:v>40296.0</c:v>
                </c:pt>
                <c:pt idx="3043">
                  <c:v>40295.0</c:v>
                </c:pt>
                <c:pt idx="3044">
                  <c:v>40296.0</c:v>
                </c:pt>
                <c:pt idx="3045">
                  <c:v>40296.0</c:v>
                </c:pt>
                <c:pt idx="3046">
                  <c:v>40295.0</c:v>
                </c:pt>
                <c:pt idx="3047">
                  <c:v>40296.0</c:v>
                </c:pt>
                <c:pt idx="3048">
                  <c:v>40296.0</c:v>
                </c:pt>
                <c:pt idx="3049">
                  <c:v>40294.0</c:v>
                </c:pt>
                <c:pt idx="3050">
                  <c:v>40295.0</c:v>
                </c:pt>
                <c:pt idx="3051">
                  <c:v>40296.0</c:v>
                </c:pt>
                <c:pt idx="3052">
                  <c:v>40296.0</c:v>
                </c:pt>
                <c:pt idx="3053">
                  <c:v>40295.0</c:v>
                </c:pt>
                <c:pt idx="3054">
                  <c:v>40296.0</c:v>
                </c:pt>
                <c:pt idx="3055">
                  <c:v>40296.0</c:v>
                </c:pt>
                <c:pt idx="3056">
                  <c:v>40295.0</c:v>
                </c:pt>
                <c:pt idx="3057">
                  <c:v>40296.0</c:v>
                </c:pt>
                <c:pt idx="3058">
                  <c:v>40296.0</c:v>
                </c:pt>
                <c:pt idx="3059">
                  <c:v>40294.0</c:v>
                </c:pt>
                <c:pt idx="3060">
                  <c:v>40295.0</c:v>
                </c:pt>
                <c:pt idx="3061">
                  <c:v>40296.0</c:v>
                </c:pt>
                <c:pt idx="3062">
                  <c:v>40296.0</c:v>
                </c:pt>
                <c:pt idx="3063">
                  <c:v>40294.0</c:v>
                </c:pt>
                <c:pt idx="3064">
                  <c:v>40295.0</c:v>
                </c:pt>
                <c:pt idx="3065">
                  <c:v>40296.0</c:v>
                </c:pt>
                <c:pt idx="3066">
                  <c:v>40296.0</c:v>
                </c:pt>
                <c:pt idx="3067">
                  <c:v>40295.0</c:v>
                </c:pt>
                <c:pt idx="3068">
                  <c:v>40296.0</c:v>
                </c:pt>
                <c:pt idx="3069">
                  <c:v>40296.0</c:v>
                </c:pt>
                <c:pt idx="3070">
                  <c:v>40294.0</c:v>
                </c:pt>
                <c:pt idx="3071">
                  <c:v>40295.0</c:v>
                </c:pt>
                <c:pt idx="3072">
                  <c:v>40296.0</c:v>
                </c:pt>
                <c:pt idx="3073">
                  <c:v>40296.0</c:v>
                </c:pt>
                <c:pt idx="3074">
                  <c:v>40295.0</c:v>
                </c:pt>
                <c:pt idx="3075">
                  <c:v>40296.0</c:v>
                </c:pt>
                <c:pt idx="3076">
                  <c:v>40296.0</c:v>
                </c:pt>
                <c:pt idx="3077">
                  <c:v>40295.0</c:v>
                </c:pt>
                <c:pt idx="3078">
                  <c:v>40296.0</c:v>
                </c:pt>
                <c:pt idx="3079">
                  <c:v>40296.0</c:v>
                </c:pt>
                <c:pt idx="3080">
                  <c:v>40295.0</c:v>
                </c:pt>
                <c:pt idx="3081">
                  <c:v>40296.0</c:v>
                </c:pt>
                <c:pt idx="3082">
                  <c:v>40296.0</c:v>
                </c:pt>
                <c:pt idx="3083">
                  <c:v>40294.0</c:v>
                </c:pt>
                <c:pt idx="3084">
                  <c:v>40295.0</c:v>
                </c:pt>
                <c:pt idx="3085">
                  <c:v>40296.0</c:v>
                </c:pt>
                <c:pt idx="3086">
                  <c:v>40296.0</c:v>
                </c:pt>
                <c:pt idx="3087">
                  <c:v>40295.0</c:v>
                </c:pt>
                <c:pt idx="3088">
                  <c:v>40296.0</c:v>
                </c:pt>
                <c:pt idx="3089">
                  <c:v>40296.0</c:v>
                </c:pt>
                <c:pt idx="3090">
                  <c:v>40294.0</c:v>
                </c:pt>
                <c:pt idx="3091">
                  <c:v>40295.0</c:v>
                </c:pt>
                <c:pt idx="3092">
                  <c:v>40296.0</c:v>
                </c:pt>
                <c:pt idx="3093">
                  <c:v>40312.0</c:v>
                </c:pt>
                <c:pt idx="3094">
                  <c:v>40331.0</c:v>
                </c:pt>
                <c:pt idx="3095">
                  <c:v>40334.0</c:v>
                </c:pt>
                <c:pt idx="3096">
                  <c:v>40360.0</c:v>
                </c:pt>
                <c:pt idx="3097">
                  <c:v>40390.0</c:v>
                </c:pt>
                <c:pt idx="3098">
                  <c:v>40425.0</c:v>
                </c:pt>
                <c:pt idx="3099">
                  <c:v>40426.0</c:v>
                </c:pt>
                <c:pt idx="3100">
                  <c:v>40430.0</c:v>
                </c:pt>
                <c:pt idx="3101">
                  <c:v>40396.0</c:v>
                </c:pt>
                <c:pt idx="3102">
                  <c:v>40318.0</c:v>
                </c:pt>
                <c:pt idx="3103">
                  <c:v>40361.0</c:v>
                </c:pt>
                <c:pt idx="3104">
                  <c:v>40319.0</c:v>
                </c:pt>
                <c:pt idx="3105">
                  <c:v>40320.0</c:v>
                </c:pt>
                <c:pt idx="3106">
                  <c:v>40323.0</c:v>
                </c:pt>
                <c:pt idx="3107">
                  <c:v>40324.0</c:v>
                </c:pt>
                <c:pt idx="3108">
                  <c:v>40326.0</c:v>
                </c:pt>
                <c:pt idx="3109">
                  <c:v>40327.0</c:v>
                </c:pt>
                <c:pt idx="3110">
                  <c:v>40332.0</c:v>
                </c:pt>
                <c:pt idx="3111">
                  <c:v>40361.0</c:v>
                </c:pt>
                <c:pt idx="3112">
                  <c:v>40364.0</c:v>
                </c:pt>
                <c:pt idx="3113">
                  <c:v>40365.0</c:v>
                </c:pt>
                <c:pt idx="3114">
                  <c:v>40369.0</c:v>
                </c:pt>
                <c:pt idx="3115">
                  <c:v>40370.0</c:v>
                </c:pt>
                <c:pt idx="3116">
                  <c:v>40376.0</c:v>
                </c:pt>
                <c:pt idx="3117">
                  <c:v>40350.0</c:v>
                </c:pt>
                <c:pt idx="3118">
                  <c:v>40358.0</c:v>
                </c:pt>
                <c:pt idx="3119">
                  <c:v>40393.0</c:v>
                </c:pt>
                <c:pt idx="3120">
                  <c:v>40413.0</c:v>
                </c:pt>
                <c:pt idx="3121">
                  <c:v>40363.0</c:v>
                </c:pt>
                <c:pt idx="3122">
                  <c:v>40388.0</c:v>
                </c:pt>
                <c:pt idx="3123">
                  <c:v>40409.0</c:v>
                </c:pt>
                <c:pt idx="3124">
                  <c:v>40388.0</c:v>
                </c:pt>
                <c:pt idx="3125">
                  <c:v>40409.0</c:v>
                </c:pt>
                <c:pt idx="3126">
                  <c:v>40343.0</c:v>
                </c:pt>
                <c:pt idx="3127">
                  <c:v>40343.0</c:v>
                </c:pt>
                <c:pt idx="3128">
                  <c:v>40246.0</c:v>
                </c:pt>
                <c:pt idx="3129">
                  <c:v>40282.0</c:v>
                </c:pt>
                <c:pt idx="3130">
                  <c:v>40246.0</c:v>
                </c:pt>
                <c:pt idx="3131">
                  <c:v>40282.0</c:v>
                </c:pt>
                <c:pt idx="3132">
                  <c:v>40246.0</c:v>
                </c:pt>
                <c:pt idx="3133">
                  <c:v>40282.0</c:v>
                </c:pt>
                <c:pt idx="3134">
                  <c:v>40246.0</c:v>
                </c:pt>
                <c:pt idx="3135">
                  <c:v>40282.0</c:v>
                </c:pt>
                <c:pt idx="3136">
                  <c:v>40257.0</c:v>
                </c:pt>
                <c:pt idx="3137">
                  <c:v>40304.0</c:v>
                </c:pt>
                <c:pt idx="3138">
                  <c:v>40320.0</c:v>
                </c:pt>
                <c:pt idx="3139">
                  <c:v>40344.0</c:v>
                </c:pt>
                <c:pt idx="3140">
                  <c:v>40405.0</c:v>
                </c:pt>
                <c:pt idx="3141">
                  <c:v>40424.0</c:v>
                </c:pt>
                <c:pt idx="3142">
                  <c:v>40146.0</c:v>
                </c:pt>
                <c:pt idx="3143">
                  <c:v>40206.0</c:v>
                </c:pt>
                <c:pt idx="3144">
                  <c:v>40073.0</c:v>
                </c:pt>
                <c:pt idx="3145">
                  <c:v>40227.0</c:v>
                </c:pt>
                <c:pt idx="3146">
                  <c:v>40338.0</c:v>
                </c:pt>
                <c:pt idx="3147">
                  <c:v>40073.0</c:v>
                </c:pt>
                <c:pt idx="3148">
                  <c:v>40227.0</c:v>
                </c:pt>
                <c:pt idx="3149">
                  <c:v>40372.0</c:v>
                </c:pt>
                <c:pt idx="3150">
                  <c:v>40073.0</c:v>
                </c:pt>
                <c:pt idx="3151">
                  <c:v>40073.0</c:v>
                </c:pt>
                <c:pt idx="3152">
                  <c:v>40338.0</c:v>
                </c:pt>
                <c:pt idx="3153">
                  <c:v>40338.0</c:v>
                </c:pt>
                <c:pt idx="3154">
                  <c:v>40074.0</c:v>
                </c:pt>
                <c:pt idx="3155">
                  <c:v>40338.0</c:v>
                </c:pt>
                <c:pt idx="3156">
                  <c:v>40227.0</c:v>
                </c:pt>
                <c:pt idx="3157">
                  <c:v>40074.0</c:v>
                </c:pt>
                <c:pt idx="3158">
                  <c:v>40227.0</c:v>
                </c:pt>
                <c:pt idx="3159">
                  <c:v>40227.0</c:v>
                </c:pt>
                <c:pt idx="3160">
                  <c:v>40227.0</c:v>
                </c:pt>
                <c:pt idx="3161">
                  <c:v>40424.0</c:v>
                </c:pt>
                <c:pt idx="3162">
                  <c:v>40234.0</c:v>
                </c:pt>
                <c:pt idx="3163">
                  <c:v>40275.0</c:v>
                </c:pt>
                <c:pt idx="3164">
                  <c:v>40214.0</c:v>
                </c:pt>
                <c:pt idx="3165">
                  <c:v>40214.0</c:v>
                </c:pt>
                <c:pt idx="3166">
                  <c:v>40214.0</c:v>
                </c:pt>
                <c:pt idx="3167">
                  <c:v>40214.0</c:v>
                </c:pt>
                <c:pt idx="3168">
                  <c:v>40214.0</c:v>
                </c:pt>
                <c:pt idx="3169">
                  <c:v>40214.0</c:v>
                </c:pt>
                <c:pt idx="3170">
                  <c:v>40214.0</c:v>
                </c:pt>
                <c:pt idx="3171">
                  <c:v>40214.0</c:v>
                </c:pt>
                <c:pt idx="3172">
                  <c:v>40214.0</c:v>
                </c:pt>
                <c:pt idx="3173">
                  <c:v>40214.0</c:v>
                </c:pt>
                <c:pt idx="3174">
                  <c:v>40214.0</c:v>
                </c:pt>
                <c:pt idx="3175">
                  <c:v>40253.0</c:v>
                </c:pt>
                <c:pt idx="3176">
                  <c:v>40214.0</c:v>
                </c:pt>
                <c:pt idx="3177">
                  <c:v>40406.0</c:v>
                </c:pt>
                <c:pt idx="3178">
                  <c:v>40076.0</c:v>
                </c:pt>
                <c:pt idx="3179">
                  <c:v>40212.0</c:v>
                </c:pt>
                <c:pt idx="3180">
                  <c:v>40264.0</c:v>
                </c:pt>
                <c:pt idx="3181">
                  <c:v>40080.0</c:v>
                </c:pt>
                <c:pt idx="3182">
                  <c:v>40176.0</c:v>
                </c:pt>
                <c:pt idx="3183">
                  <c:v>40297.0</c:v>
                </c:pt>
                <c:pt idx="3184">
                  <c:v>40291.0</c:v>
                </c:pt>
                <c:pt idx="3185">
                  <c:v>40315.0</c:v>
                </c:pt>
                <c:pt idx="3186">
                  <c:v>40357.0</c:v>
                </c:pt>
                <c:pt idx="3187">
                  <c:v>40422.0</c:v>
                </c:pt>
                <c:pt idx="3188">
                  <c:v>40313.0</c:v>
                </c:pt>
                <c:pt idx="3189">
                  <c:v>40137.0</c:v>
                </c:pt>
                <c:pt idx="3190">
                  <c:v>40305.0</c:v>
                </c:pt>
                <c:pt idx="3191">
                  <c:v>40308.0</c:v>
                </c:pt>
                <c:pt idx="3192">
                  <c:v>40276.0</c:v>
                </c:pt>
                <c:pt idx="3193">
                  <c:v>40227.0</c:v>
                </c:pt>
                <c:pt idx="3194">
                  <c:v>40214.0</c:v>
                </c:pt>
                <c:pt idx="3195">
                  <c:v>40214.0</c:v>
                </c:pt>
                <c:pt idx="3196">
                  <c:v>40214.0</c:v>
                </c:pt>
                <c:pt idx="3197">
                  <c:v>40214.0</c:v>
                </c:pt>
                <c:pt idx="3198">
                  <c:v>40214.0</c:v>
                </c:pt>
                <c:pt idx="3199">
                  <c:v>40214.0</c:v>
                </c:pt>
                <c:pt idx="3200">
                  <c:v>40214.0</c:v>
                </c:pt>
                <c:pt idx="3201">
                  <c:v>40214.0</c:v>
                </c:pt>
                <c:pt idx="3202">
                  <c:v>40214.0</c:v>
                </c:pt>
                <c:pt idx="3203">
                  <c:v>40214.0</c:v>
                </c:pt>
                <c:pt idx="3204">
                  <c:v>40214.0</c:v>
                </c:pt>
                <c:pt idx="3205">
                  <c:v>40214.0</c:v>
                </c:pt>
                <c:pt idx="3206">
                  <c:v>40214.0</c:v>
                </c:pt>
                <c:pt idx="3207">
                  <c:v>40214.0</c:v>
                </c:pt>
                <c:pt idx="3208">
                  <c:v>40204.0</c:v>
                </c:pt>
                <c:pt idx="3209">
                  <c:v>40349.0</c:v>
                </c:pt>
                <c:pt idx="3210">
                  <c:v>40295.0</c:v>
                </c:pt>
                <c:pt idx="3211">
                  <c:v>40224.0</c:v>
                </c:pt>
                <c:pt idx="3212">
                  <c:v>40262.0</c:v>
                </c:pt>
                <c:pt idx="3213">
                  <c:v>40262.0</c:v>
                </c:pt>
                <c:pt idx="3214">
                  <c:v>40262.0</c:v>
                </c:pt>
                <c:pt idx="3215">
                  <c:v>40311.0</c:v>
                </c:pt>
                <c:pt idx="3216">
                  <c:v>40262.0</c:v>
                </c:pt>
                <c:pt idx="3217">
                  <c:v>40311.0</c:v>
                </c:pt>
                <c:pt idx="3218">
                  <c:v>40311.0</c:v>
                </c:pt>
                <c:pt idx="3219">
                  <c:v>40262.0</c:v>
                </c:pt>
                <c:pt idx="3220">
                  <c:v>40311.0</c:v>
                </c:pt>
                <c:pt idx="3221">
                  <c:v>40262.0</c:v>
                </c:pt>
                <c:pt idx="3222">
                  <c:v>40311.0</c:v>
                </c:pt>
                <c:pt idx="3223">
                  <c:v>40311.0</c:v>
                </c:pt>
                <c:pt idx="3224">
                  <c:v>40210.0</c:v>
                </c:pt>
                <c:pt idx="3225">
                  <c:v>40311.0</c:v>
                </c:pt>
                <c:pt idx="3226">
                  <c:v>40227.0</c:v>
                </c:pt>
                <c:pt idx="3227">
                  <c:v>40227.0</c:v>
                </c:pt>
                <c:pt idx="3228">
                  <c:v>40309.0</c:v>
                </c:pt>
                <c:pt idx="3229">
                  <c:v>40295.0</c:v>
                </c:pt>
                <c:pt idx="3230">
                  <c:v>40308.0</c:v>
                </c:pt>
                <c:pt idx="3231">
                  <c:v>40319.0</c:v>
                </c:pt>
                <c:pt idx="3232">
                  <c:v>40268.0</c:v>
                </c:pt>
                <c:pt idx="3233">
                  <c:v>40220.0</c:v>
                </c:pt>
                <c:pt idx="3234">
                  <c:v>40214.0</c:v>
                </c:pt>
                <c:pt idx="3235">
                  <c:v>40263.0</c:v>
                </c:pt>
                <c:pt idx="3236">
                  <c:v>40263.0</c:v>
                </c:pt>
                <c:pt idx="3237">
                  <c:v>40227.0</c:v>
                </c:pt>
                <c:pt idx="3238">
                  <c:v>40227.0</c:v>
                </c:pt>
                <c:pt idx="3239">
                  <c:v>40074.0</c:v>
                </c:pt>
                <c:pt idx="3240">
                  <c:v>40074.0</c:v>
                </c:pt>
                <c:pt idx="3241">
                  <c:v>40074.0</c:v>
                </c:pt>
                <c:pt idx="3242">
                  <c:v>40074.0</c:v>
                </c:pt>
                <c:pt idx="3243">
                  <c:v>40130.0</c:v>
                </c:pt>
                <c:pt idx="3244">
                  <c:v>40074.0</c:v>
                </c:pt>
                <c:pt idx="3245">
                  <c:v>40086.0</c:v>
                </c:pt>
                <c:pt idx="3246">
                  <c:v>40083.0</c:v>
                </c:pt>
                <c:pt idx="3247">
                  <c:v>40132.0</c:v>
                </c:pt>
                <c:pt idx="3248">
                  <c:v>40092.0</c:v>
                </c:pt>
                <c:pt idx="3249">
                  <c:v>40113.0</c:v>
                </c:pt>
                <c:pt idx="3250">
                  <c:v>40072.0</c:v>
                </c:pt>
                <c:pt idx="3251">
                  <c:v>40139.0</c:v>
                </c:pt>
                <c:pt idx="3252">
                  <c:v>40143.0</c:v>
                </c:pt>
                <c:pt idx="3253">
                  <c:v>40297.0</c:v>
                </c:pt>
                <c:pt idx="3254">
                  <c:v>40309.0</c:v>
                </c:pt>
                <c:pt idx="3255">
                  <c:v>40297.0</c:v>
                </c:pt>
                <c:pt idx="3256">
                  <c:v>40300.0</c:v>
                </c:pt>
                <c:pt idx="3257">
                  <c:v>40297.0</c:v>
                </c:pt>
                <c:pt idx="3258">
                  <c:v>40297.0</c:v>
                </c:pt>
                <c:pt idx="3259">
                  <c:v>40309.0</c:v>
                </c:pt>
                <c:pt idx="3260">
                  <c:v>40297.0</c:v>
                </c:pt>
                <c:pt idx="3261">
                  <c:v>40297.0</c:v>
                </c:pt>
                <c:pt idx="3262">
                  <c:v>40300.0</c:v>
                </c:pt>
                <c:pt idx="3263">
                  <c:v>40297.0</c:v>
                </c:pt>
                <c:pt idx="3264">
                  <c:v>40300.0</c:v>
                </c:pt>
                <c:pt idx="3265">
                  <c:v>40297.0</c:v>
                </c:pt>
                <c:pt idx="3266">
                  <c:v>40300.0</c:v>
                </c:pt>
                <c:pt idx="3267">
                  <c:v>40421.0</c:v>
                </c:pt>
                <c:pt idx="3268">
                  <c:v>40416.0</c:v>
                </c:pt>
                <c:pt idx="3269">
                  <c:v>40421.0</c:v>
                </c:pt>
                <c:pt idx="3270">
                  <c:v>40421.0</c:v>
                </c:pt>
                <c:pt idx="3271">
                  <c:v>40416.0</c:v>
                </c:pt>
                <c:pt idx="3272">
                  <c:v>40417.0</c:v>
                </c:pt>
                <c:pt idx="3273">
                  <c:v>40418.0</c:v>
                </c:pt>
                <c:pt idx="3274">
                  <c:v>40421.0</c:v>
                </c:pt>
                <c:pt idx="3275">
                  <c:v>40423.0</c:v>
                </c:pt>
                <c:pt idx="3276">
                  <c:v>40428.0</c:v>
                </c:pt>
                <c:pt idx="3277">
                  <c:v>40430.0</c:v>
                </c:pt>
                <c:pt idx="3278">
                  <c:v>40432.0</c:v>
                </c:pt>
                <c:pt idx="3279">
                  <c:v>40435.0</c:v>
                </c:pt>
                <c:pt idx="3280">
                  <c:v>40420.0</c:v>
                </c:pt>
                <c:pt idx="3281">
                  <c:v>40421.0</c:v>
                </c:pt>
                <c:pt idx="3282">
                  <c:v>40417.0</c:v>
                </c:pt>
                <c:pt idx="3283">
                  <c:v>40417.0</c:v>
                </c:pt>
                <c:pt idx="3284">
                  <c:v>40417.0</c:v>
                </c:pt>
                <c:pt idx="3285">
                  <c:v>40420.0</c:v>
                </c:pt>
                <c:pt idx="3286">
                  <c:v>40421.0</c:v>
                </c:pt>
                <c:pt idx="3287">
                  <c:v>40422.0</c:v>
                </c:pt>
                <c:pt idx="3288">
                  <c:v>40420.0</c:v>
                </c:pt>
                <c:pt idx="3289">
                  <c:v>40422.0</c:v>
                </c:pt>
                <c:pt idx="3290">
                  <c:v>40421.0</c:v>
                </c:pt>
                <c:pt idx="3291">
                  <c:v>40421.0</c:v>
                </c:pt>
                <c:pt idx="3292">
                  <c:v>40421.0</c:v>
                </c:pt>
                <c:pt idx="3293">
                  <c:v>40421.0</c:v>
                </c:pt>
                <c:pt idx="3294">
                  <c:v>40421.0</c:v>
                </c:pt>
                <c:pt idx="3295">
                  <c:v>40406.0</c:v>
                </c:pt>
                <c:pt idx="3296">
                  <c:v>40406.0</c:v>
                </c:pt>
                <c:pt idx="3297">
                  <c:v>40406.0</c:v>
                </c:pt>
                <c:pt idx="3298">
                  <c:v>40406.0</c:v>
                </c:pt>
                <c:pt idx="3299">
                  <c:v>40308.0</c:v>
                </c:pt>
                <c:pt idx="3300">
                  <c:v>40308.0</c:v>
                </c:pt>
                <c:pt idx="3301">
                  <c:v>40284.0</c:v>
                </c:pt>
                <c:pt idx="3302">
                  <c:v>40284.0</c:v>
                </c:pt>
                <c:pt idx="3303">
                  <c:v>40274.0</c:v>
                </c:pt>
                <c:pt idx="3304">
                  <c:v>40300.0</c:v>
                </c:pt>
                <c:pt idx="3305">
                  <c:v>40301.0</c:v>
                </c:pt>
                <c:pt idx="3306">
                  <c:v>40159.0</c:v>
                </c:pt>
                <c:pt idx="3307">
                  <c:v>40387.0</c:v>
                </c:pt>
                <c:pt idx="3308">
                  <c:v>40262.0</c:v>
                </c:pt>
                <c:pt idx="3309">
                  <c:v>40374.0</c:v>
                </c:pt>
                <c:pt idx="3310">
                  <c:v>40377.0</c:v>
                </c:pt>
                <c:pt idx="3311">
                  <c:v>40378.0</c:v>
                </c:pt>
                <c:pt idx="3312">
                  <c:v>40379.0</c:v>
                </c:pt>
                <c:pt idx="3313">
                  <c:v>40381.0</c:v>
                </c:pt>
                <c:pt idx="3314">
                  <c:v>40382.0</c:v>
                </c:pt>
                <c:pt idx="3315">
                  <c:v>40383.0</c:v>
                </c:pt>
                <c:pt idx="3316">
                  <c:v>40390.0</c:v>
                </c:pt>
                <c:pt idx="3317">
                  <c:v>40391.0</c:v>
                </c:pt>
                <c:pt idx="3318">
                  <c:v>40214.0</c:v>
                </c:pt>
                <c:pt idx="3319">
                  <c:v>40232.0</c:v>
                </c:pt>
                <c:pt idx="3320">
                  <c:v>40276.0</c:v>
                </c:pt>
                <c:pt idx="3321">
                  <c:v>40277.0</c:v>
                </c:pt>
                <c:pt idx="3322">
                  <c:v>40278.0</c:v>
                </c:pt>
                <c:pt idx="3323">
                  <c:v>40280.0</c:v>
                </c:pt>
                <c:pt idx="3324">
                  <c:v>40302.0</c:v>
                </c:pt>
                <c:pt idx="3325">
                  <c:v>40303.0</c:v>
                </c:pt>
                <c:pt idx="3326">
                  <c:v>40304.0</c:v>
                </c:pt>
                <c:pt idx="3327">
                  <c:v>40310.0</c:v>
                </c:pt>
                <c:pt idx="3328">
                  <c:v>40311.0</c:v>
                </c:pt>
                <c:pt idx="3329">
                  <c:v>40312.0</c:v>
                </c:pt>
                <c:pt idx="3330">
                  <c:v>40403.0</c:v>
                </c:pt>
                <c:pt idx="3331">
                  <c:v>40259.0</c:v>
                </c:pt>
                <c:pt idx="3332">
                  <c:v>40259.0</c:v>
                </c:pt>
                <c:pt idx="3333">
                  <c:v>40259.0</c:v>
                </c:pt>
                <c:pt idx="3334">
                  <c:v>40259.0</c:v>
                </c:pt>
                <c:pt idx="3335">
                  <c:v>40259.0</c:v>
                </c:pt>
                <c:pt idx="3336">
                  <c:v>40259.0</c:v>
                </c:pt>
                <c:pt idx="3337">
                  <c:v>40259.0</c:v>
                </c:pt>
                <c:pt idx="3338">
                  <c:v>40259.0</c:v>
                </c:pt>
                <c:pt idx="3339">
                  <c:v>40259.0</c:v>
                </c:pt>
                <c:pt idx="3340">
                  <c:v>40259.0</c:v>
                </c:pt>
                <c:pt idx="3341">
                  <c:v>40259.0</c:v>
                </c:pt>
                <c:pt idx="3342">
                  <c:v>40259.0</c:v>
                </c:pt>
                <c:pt idx="3343">
                  <c:v>40206.0</c:v>
                </c:pt>
                <c:pt idx="3344">
                  <c:v>40280.0</c:v>
                </c:pt>
                <c:pt idx="3345">
                  <c:v>40268.0</c:v>
                </c:pt>
                <c:pt idx="3346">
                  <c:v>40220.0</c:v>
                </c:pt>
                <c:pt idx="3347">
                  <c:v>40280.0</c:v>
                </c:pt>
                <c:pt idx="3348">
                  <c:v>40268.0</c:v>
                </c:pt>
                <c:pt idx="3349">
                  <c:v>40220.0</c:v>
                </c:pt>
                <c:pt idx="3350">
                  <c:v>40281.0</c:v>
                </c:pt>
                <c:pt idx="3351">
                  <c:v>40268.0</c:v>
                </c:pt>
                <c:pt idx="3352">
                  <c:v>40220.0</c:v>
                </c:pt>
                <c:pt idx="3353">
                  <c:v>40281.0</c:v>
                </c:pt>
                <c:pt idx="3354">
                  <c:v>40281.0</c:v>
                </c:pt>
                <c:pt idx="3355">
                  <c:v>40281.0</c:v>
                </c:pt>
                <c:pt idx="3356">
                  <c:v>40220.0</c:v>
                </c:pt>
                <c:pt idx="3357">
                  <c:v>40282.0</c:v>
                </c:pt>
                <c:pt idx="3358">
                  <c:v>40268.0</c:v>
                </c:pt>
                <c:pt idx="3359">
                  <c:v>40220.0</c:v>
                </c:pt>
                <c:pt idx="3360">
                  <c:v>40282.0</c:v>
                </c:pt>
                <c:pt idx="3361">
                  <c:v>40282.0</c:v>
                </c:pt>
                <c:pt idx="3362">
                  <c:v>40268.0</c:v>
                </c:pt>
                <c:pt idx="3363">
                  <c:v>40220.0</c:v>
                </c:pt>
                <c:pt idx="3364">
                  <c:v>40277.0</c:v>
                </c:pt>
                <c:pt idx="3365">
                  <c:v>40282.0</c:v>
                </c:pt>
                <c:pt idx="3366">
                  <c:v>40282.0</c:v>
                </c:pt>
                <c:pt idx="3367">
                  <c:v>40268.0</c:v>
                </c:pt>
                <c:pt idx="3368">
                  <c:v>40220.0</c:v>
                </c:pt>
                <c:pt idx="3369">
                  <c:v>40282.0</c:v>
                </c:pt>
                <c:pt idx="3370">
                  <c:v>40268.0</c:v>
                </c:pt>
                <c:pt idx="3371">
                  <c:v>40274.0</c:v>
                </c:pt>
                <c:pt idx="3372">
                  <c:v>40220.0</c:v>
                </c:pt>
                <c:pt idx="3373">
                  <c:v>40268.0</c:v>
                </c:pt>
                <c:pt idx="3374">
                  <c:v>40220.0</c:v>
                </c:pt>
                <c:pt idx="3375">
                  <c:v>40274.0</c:v>
                </c:pt>
                <c:pt idx="3376">
                  <c:v>40268.0</c:v>
                </c:pt>
                <c:pt idx="3377">
                  <c:v>40220.0</c:v>
                </c:pt>
                <c:pt idx="3378">
                  <c:v>40268.0</c:v>
                </c:pt>
                <c:pt idx="3379">
                  <c:v>40234.0</c:v>
                </c:pt>
                <c:pt idx="3380">
                  <c:v>40234.0</c:v>
                </c:pt>
                <c:pt idx="3381">
                  <c:v>40234.0</c:v>
                </c:pt>
                <c:pt idx="3382">
                  <c:v>40234.0</c:v>
                </c:pt>
                <c:pt idx="3383">
                  <c:v>40234.0</c:v>
                </c:pt>
                <c:pt idx="3384">
                  <c:v>40234.0</c:v>
                </c:pt>
                <c:pt idx="3385">
                  <c:v>40234.0</c:v>
                </c:pt>
                <c:pt idx="3386">
                  <c:v>40234.0</c:v>
                </c:pt>
                <c:pt idx="3387">
                  <c:v>40275.0</c:v>
                </c:pt>
                <c:pt idx="3388">
                  <c:v>40275.0</c:v>
                </c:pt>
                <c:pt idx="3389">
                  <c:v>40275.0</c:v>
                </c:pt>
                <c:pt idx="3390">
                  <c:v>40275.0</c:v>
                </c:pt>
                <c:pt idx="3391">
                  <c:v>40275.0</c:v>
                </c:pt>
                <c:pt idx="3392">
                  <c:v>40275.0</c:v>
                </c:pt>
                <c:pt idx="3393">
                  <c:v>40275.0</c:v>
                </c:pt>
                <c:pt idx="3394">
                  <c:v>40275.0</c:v>
                </c:pt>
                <c:pt idx="3395">
                  <c:v>40253.0</c:v>
                </c:pt>
                <c:pt idx="3396">
                  <c:v>40253.0</c:v>
                </c:pt>
                <c:pt idx="3397">
                  <c:v>40253.0</c:v>
                </c:pt>
                <c:pt idx="3398">
                  <c:v>40253.0</c:v>
                </c:pt>
                <c:pt idx="3399">
                  <c:v>40253.0</c:v>
                </c:pt>
                <c:pt idx="3400">
                  <c:v>40253.0</c:v>
                </c:pt>
                <c:pt idx="3401">
                  <c:v>40253.0</c:v>
                </c:pt>
                <c:pt idx="3402">
                  <c:v>40253.0</c:v>
                </c:pt>
                <c:pt idx="3403">
                  <c:v>40070.0</c:v>
                </c:pt>
                <c:pt idx="3404">
                  <c:v>40070.0</c:v>
                </c:pt>
                <c:pt idx="3405">
                  <c:v>40070.0</c:v>
                </c:pt>
                <c:pt idx="3406">
                  <c:v>40070.0</c:v>
                </c:pt>
                <c:pt idx="3407">
                  <c:v>40070.0</c:v>
                </c:pt>
                <c:pt idx="3408">
                  <c:v>40070.0</c:v>
                </c:pt>
                <c:pt idx="3409">
                  <c:v>40070.0</c:v>
                </c:pt>
                <c:pt idx="3410">
                  <c:v>40070.0</c:v>
                </c:pt>
                <c:pt idx="3411">
                  <c:v>40070.0</c:v>
                </c:pt>
                <c:pt idx="3412">
                  <c:v>40070.0</c:v>
                </c:pt>
                <c:pt idx="3413">
                  <c:v>40070.0</c:v>
                </c:pt>
                <c:pt idx="3414">
                  <c:v>40070.0</c:v>
                </c:pt>
                <c:pt idx="3415">
                  <c:v>40070.0</c:v>
                </c:pt>
                <c:pt idx="3416">
                  <c:v>40070.0</c:v>
                </c:pt>
                <c:pt idx="3417">
                  <c:v>40070.0</c:v>
                </c:pt>
                <c:pt idx="3418">
                  <c:v>40070.0</c:v>
                </c:pt>
                <c:pt idx="3419">
                  <c:v>40070.0</c:v>
                </c:pt>
                <c:pt idx="3420">
                  <c:v>40070.0</c:v>
                </c:pt>
                <c:pt idx="3421">
                  <c:v>40070.0</c:v>
                </c:pt>
                <c:pt idx="3422">
                  <c:v>40070.0</c:v>
                </c:pt>
                <c:pt idx="3423">
                  <c:v>40070.0</c:v>
                </c:pt>
                <c:pt idx="3424">
                  <c:v>40070.0</c:v>
                </c:pt>
                <c:pt idx="3425">
                  <c:v>40070.0</c:v>
                </c:pt>
                <c:pt idx="3426">
                  <c:v>40070.0</c:v>
                </c:pt>
                <c:pt idx="3427">
                  <c:v>40070.0</c:v>
                </c:pt>
                <c:pt idx="3428">
                  <c:v>40070.0</c:v>
                </c:pt>
                <c:pt idx="3429">
                  <c:v>40070.0</c:v>
                </c:pt>
                <c:pt idx="3430">
                  <c:v>40070.0</c:v>
                </c:pt>
                <c:pt idx="3431">
                  <c:v>40070.0</c:v>
                </c:pt>
                <c:pt idx="3432">
                  <c:v>40070.0</c:v>
                </c:pt>
                <c:pt idx="3433">
                  <c:v>40070.0</c:v>
                </c:pt>
                <c:pt idx="3434">
                  <c:v>40070.0</c:v>
                </c:pt>
                <c:pt idx="3435">
                  <c:v>40070.0</c:v>
                </c:pt>
                <c:pt idx="3436">
                  <c:v>40070.0</c:v>
                </c:pt>
                <c:pt idx="3437">
                  <c:v>40070.0</c:v>
                </c:pt>
                <c:pt idx="3438">
                  <c:v>40070.0</c:v>
                </c:pt>
                <c:pt idx="3439">
                  <c:v>40070.0</c:v>
                </c:pt>
                <c:pt idx="3440">
                  <c:v>40070.0</c:v>
                </c:pt>
                <c:pt idx="3441">
                  <c:v>40070.0</c:v>
                </c:pt>
                <c:pt idx="3442">
                  <c:v>40070.0</c:v>
                </c:pt>
                <c:pt idx="3443">
                  <c:v>40070.0</c:v>
                </c:pt>
                <c:pt idx="3444">
                  <c:v>40070.0</c:v>
                </c:pt>
                <c:pt idx="3445">
                  <c:v>40070.0</c:v>
                </c:pt>
                <c:pt idx="3446">
                  <c:v>40070.0</c:v>
                </c:pt>
                <c:pt idx="3447">
                  <c:v>40070.0</c:v>
                </c:pt>
                <c:pt idx="3448">
                  <c:v>40070.0</c:v>
                </c:pt>
                <c:pt idx="3449">
                  <c:v>40070.0</c:v>
                </c:pt>
                <c:pt idx="3450">
                  <c:v>40070.0</c:v>
                </c:pt>
                <c:pt idx="3451">
                  <c:v>40070.0</c:v>
                </c:pt>
                <c:pt idx="3452">
                  <c:v>40070.0</c:v>
                </c:pt>
                <c:pt idx="3453">
                  <c:v>40070.0</c:v>
                </c:pt>
                <c:pt idx="3454">
                  <c:v>40070.0</c:v>
                </c:pt>
                <c:pt idx="3455">
                  <c:v>40070.0</c:v>
                </c:pt>
                <c:pt idx="3456">
                  <c:v>40070.0</c:v>
                </c:pt>
                <c:pt idx="3457">
                  <c:v>40070.0</c:v>
                </c:pt>
                <c:pt idx="3458">
                  <c:v>40070.0</c:v>
                </c:pt>
                <c:pt idx="3459">
                  <c:v>40070.0</c:v>
                </c:pt>
                <c:pt idx="3460">
                  <c:v>40070.0</c:v>
                </c:pt>
                <c:pt idx="3461">
                  <c:v>40070.0</c:v>
                </c:pt>
                <c:pt idx="3462">
                  <c:v>40070.0</c:v>
                </c:pt>
                <c:pt idx="3463">
                  <c:v>40070.0</c:v>
                </c:pt>
                <c:pt idx="3464">
                  <c:v>40070.0</c:v>
                </c:pt>
                <c:pt idx="3465">
                  <c:v>40070.0</c:v>
                </c:pt>
                <c:pt idx="3466">
                  <c:v>40070.0</c:v>
                </c:pt>
                <c:pt idx="3467">
                  <c:v>40070.0</c:v>
                </c:pt>
                <c:pt idx="3468">
                  <c:v>40070.0</c:v>
                </c:pt>
                <c:pt idx="3469">
                  <c:v>40070.0</c:v>
                </c:pt>
                <c:pt idx="3470">
                  <c:v>40070.0</c:v>
                </c:pt>
                <c:pt idx="3471">
                  <c:v>40070.0</c:v>
                </c:pt>
                <c:pt idx="3472">
                  <c:v>40070.0</c:v>
                </c:pt>
                <c:pt idx="3473">
                  <c:v>40070.0</c:v>
                </c:pt>
                <c:pt idx="3474">
                  <c:v>40070.0</c:v>
                </c:pt>
                <c:pt idx="3475">
                  <c:v>40070.0</c:v>
                </c:pt>
                <c:pt idx="3476">
                  <c:v>40070.0</c:v>
                </c:pt>
                <c:pt idx="3477">
                  <c:v>40070.0</c:v>
                </c:pt>
                <c:pt idx="3478">
                  <c:v>40070.0</c:v>
                </c:pt>
                <c:pt idx="3479">
                  <c:v>40070.0</c:v>
                </c:pt>
                <c:pt idx="3480">
                  <c:v>40070.0</c:v>
                </c:pt>
                <c:pt idx="3481">
                  <c:v>40070.0</c:v>
                </c:pt>
                <c:pt idx="3482">
                  <c:v>40070.0</c:v>
                </c:pt>
                <c:pt idx="3483">
                  <c:v>40070.0</c:v>
                </c:pt>
                <c:pt idx="3484">
                  <c:v>40070.0</c:v>
                </c:pt>
                <c:pt idx="3485">
                  <c:v>40070.0</c:v>
                </c:pt>
                <c:pt idx="3486">
                  <c:v>40070.0</c:v>
                </c:pt>
                <c:pt idx="3487">
                  <c:v>40070.0</c:v>
                </c:pt>
                <c:pt idx="3488">
                  <c:v>40070.0</c:v>
                </c:pt>
                <c:pt idx="3489">
                  <c:v>40070.0</c:v>
                </c:pt>
                <c:pt idx="3490">
                  <c:v>40070.0</c:v>
                </c:pt>
                <c:pt idx="3491">
                  <c:v>40070.0</c:v>
                </c:pt>
                <c:pt idx="3492">
                  <c:v>40070.0</c:v>
                </c:pt>
                <c:pt idx="3493">
                  <c:v>40070.0</c:v>
                </c:pt>
                <c:pt idx="3494">
                  <c:v>40070.0</c:v>
                </c:pt>
                <c:pt idx="3495">
                  <c:v>40070.0</c:v>
                </c:pt>
                <c:pt idx="3496">
                  <c:v>40070.0</c:v>
                </c:pt>
                <c:pt idx="3497">
                  <c:v>40070.0</c:v>
                </c:pt>
                <c:pt idx="3498">
                  <c:v>40070.0</c:v>
                </c:pt>
                <c:pt idx="3499">
                  <c:v>40070.0</c:v>
                </c:pt>
                <c:pt idx="3500">
                  <c:v>40070.0</c:v>
                </c:pt>
                <c:pt idx="3501">
                  <c:v>40070.0</c:v>
                </c:pt>
                <c:pt idx="3502">
                  <c:v>40070.0</c:v>
                </c:pt>
                <c:pt idx="3503">
                  <c:v>40070.0</c:v>
                </c:pt>
                <c:pt idx="3504">
                  <c:v>40070.0</c:v>
                </c:pt>
                <c:pt idx="3505">
                  <c:v>40070.0</c:v>
                </c:pt>
                <c:pt idx="3506">
                  <c:v>40070.0</c:v>
                </c:pt>
                <c:pt idx="3507">
                  <c:v>40070.0</c:v>
                </c:pt>
                <c:pt idx="3508">
                  <c:v>40070.0</c:v>
                </c:pt>
                <c:pt idx="3509">
                  <c:v>40070.0</c:v>
                </c:pt>
                <c:pt idx="3510">
                  <c:v>40070.0</c:v>
                </c:pt>
                <c:pt idx="3511">
                  <c:v>40070.0</c:v>
                </c:pt>
                <c:pt idx="3512">
                  <c:v>40070.0</c:v>
                </c:pt>
                <c:pt idx="3513">
                  <c:v>40070.0</c:v>
                </c:pt>
                <c:pt idx="3514">
                  <c:v>40070.0</c:v>
                </c:pt>
                <c:pt idx="3515">
                  <c:v>40070.0</c:v>
                </c:pt>
                <c:pt idx="3516">
                  <c:v>40070.0</c:v>
                </c:pt>
                <c:pt idx="3517">
                  <c:v>40070.0</c:v>
                </c:pt>
                <c:pt idx="3518">
                  <c:v>40070.0</c:v>
                </c:pt>
                <c:pt idx="3519">
                  <c:v>40070.0</c:v>
                </c:pt>
                <c:pt idx="3520">
                  <c:v>40070.0</c:v>
                </c:pt>
                <c:pt idx="3521">
                  <c:v>40070.0</c:v>
                </c:pt>
                <c:pt idx="3522">
                  <c:v>40070.0</c:v>
                </c:pt>
                <c:pt idx="3523">
                  <c:v>40070.0</c:v>
                </c:pt>
                <c:pt idx="3524">
                  <c:v>40070.0</c:v>
                </c:pt>
                <c:pt idx="3525">
                  <c:v>40070.0</c:v>
                </c:pt>
                <c:pt idx="3526">
                  <c:v>40070.0</c:v>
                </c:pt>
                <c:pt idx="3527">
                  <c:v>40070.0</c:v>
                </c:pt>
                <c:pt idx="3528">
                  <c:v>40070.0</c:v>
                </c:pt>
                <c:pt idx="3529">
                  <c:v>40070.0</c:v>
                </c:pt>
                <c:pt idx="3530">
                  <c:v>40070.0</c:v>
                </c:pt>
                <c:pt idx="3531">
                  <c:v>40070.0</c:v>
                </c:pt>
                <c:pt idx="3532">
                  <c:v>40070.0</c:v>
                </c:pt>
                <c:pt idx="3533">
                  <c:v>40070.0</c:v>
                </c:pt>
                <c:pt idx="3534">
                  <c:v>40070.0</c:v>
                </c:pt>
                <c:pt idx="3535">
                  <c:v>40070.0</c:v>
                </c:pt>
                <c:pt idx="3536">
                  <c:v>40070.0</c:v>
                </c:pt>
                <c:pt idx="3537">
                  <c:v>40070.0</c:v>
                </c:pt>
                <c:pt idx="3538">
                  <c:v>40070.0</c:v>
                </c:pt>
                <c:pt idx="3539">
                  <c:v>40070.0</c:v>
                </c:pt>
                <c:pt idx="3540">
                  <c:v>40070.0</c:v>
                </c:pt>
                <c:pt idx="3541">
                  <c:v>40070.0</c:v>
                </c:pt>
                <c:pt idx="3542">
                  <c:v>40070.0</c:v>
                </c:pt>
                <c:pt idx="3543">
                  <c:v>40070.0</c:v>
                </c:pt>
                <c:pt idx="3544">
                  <c:v>40070.0</c:v>
                </c:pt>
                <c:pt idx="3545">
                  <c:v>40403.0</c:v>
                </c:pt>
                <c:pt idx="3546">
                  <c:v>40273.0</c:v>
                </c:pt>
                <c:pt idx="3547">
                  <c:v>40093.0</c:v>
                </c:pt>
                <c:pt idx="3548">
                  <c:v>40076.0</c:v>
                </c:pt>
                <c:pt idx="3549">
                  <c:v>40076.0</c:v>
                </c:pt>
                <c:pt idx="3550">
                  <c:v>40076.0</c:v>
                </c:pt>
                <c:pt idx="3551">
                  <c:v>40076.0</c:v>
                </c:pt>
                <c:pt idx="3552">
                  <c:v>40076.0</c:v>
                </c:pt>
                <c:pt idx="3553">
                  <c:v>40076.0</c:v>
                </c:pt>
                <c:pt idx="3554">
                  <c:v>40076.0</c:v>
                </c:pt>
                <c:pt idx="3555">
                  <c:v>40076.0</c:v>
                </c:pt>
                <c:pt idx="3556">
                  <c:v>40273.0</c:v>
                </c:pt>
                <c:pt idx="3557">
                  <c:v>40273.0</c:v>
                </c:pt>
                <c:pt idx="3558">
                  <c:v>40273.0</c:v>
                </c:pt>
                <c:pt idx="3559">
                  <c:v>40273.0</c:v>
                </c:pt>
                <c:pt idx="3560">
                  <c:v>40273.0</c:v>
                </c:pt>
                <c:pt idx="3561">
                  <c:v>40273.0</c:v>
                </c:pt>
                <c:pt idx="3562">
                  <c:v>40273.0</c:v>
                </c:pt>
                <c:pt idx="3563">
                  <c:v>40273.0</c:v>
                </c:pt>
                <c:pt idx="3564">
                  <c:v>40273.0</c:v>
                </c:pt>
                <c:pt idx="3565">
                  <c:v>40273.0</c:v>
                </c:pt>
                <c:pt idx="3566">
                  <c:v>40273.0</c:v>
                </c:pt>
                <c:pt idx="3567">
                  <c:v>40273.0</c:v>
                </c:pt>
                <c:pt idx="3568">
                  <c:v>40273.0</c:v>
                </c:pt>
                <c:pt idx="3569">
                  <c:v>40263.0</c:v>
                </c:pt>
                <c:pt idx="3570">
                  <c:v>40263.0</c:v>
                </c:pt>
                <c:pt idx="3571">
                  <c:v>40263.0</c:v>
                </c:pt>
                <c:pt idx="3572">
                  <c:v>40263.0</c:v>
                </c:pt>
                <c:pt idx="3573">
                  <c:v>40263.0</c:v>
                </c:pt>
                <c:pt idx="3574">
                  <c:v>40263.0</c:v>
                </c:pt>
                <c:pt idx="3575">
                  <c:v>40263.0</c:v>
                </c:pt>
                <c:pt idx="3576">
                  <c:v>40263.0</c:v>
                </c:pt>
                <c:pt idx="3577">
                  <c:v>40263.0</c:v>
                </c:pt>
                <c:pt idx="3578">
                  <c:v>40263.0</c:v>
                </c:pt>
                <c:pt idx="3579">
                  <c:v>40263.0</c:v>
                </c:pt>
                <c:pt idx="3580">
                  <c:v>40263.0</c:v>
                </c:pt>
                <c:pt idx="3581">
                  <c:v>40263.0</c:v>
                </c:pt>
                <c:pt idx="3582">
                  <c:v>40263.0</c:v>
                </c:pt>
                <c:pt idx="3583">
                  <c:v>40263.0</c:v>
                </c:pt>
                <c:pt idx="3584">
                  <c:v>40263.0</c:v>
                </c:pt>
                <c:pt idx="3585">
                  <c:v>40263.0</c:v>
                </c:pt>
                <c:pt idx="3586">
                  <c:v>40263.0</c:v>
                </c:pt>
                <c:pt idx="3587">
                  <c:v>40263.0</c:v>
                </c:pt>
                <c:pt idx="3588">
                  <c:v>40263.0</c:v>
                </c:pt>
                <c:pt idx="3589">
                  <c:v>40263.0</c:v>
                </c:pt>
                <c:pt idx="3590">
                  <c:v>40263.0</c:v>
                </c:pt>
                <c:pt idx="3591">
                  <c:v>40263.0</c:v>
                </c:pt>
                <c:pt idx="3592">
                  <c:v>40263.0</c:v>
                </c:pt>
                <c:pt idx="3593">
                  <c:v>40263.0</c:v>
                </c:pt>
                <c:pt idx="3594">
                  <c:v>40263.0</c:v>
                </c:pt>
                <c:pt idx="3595">
                  <c:v>40263.0</c:v>
                </c:pt>
                <c:pt idx="3596">
                  <c:v>40273.0</c:v>
                </c:pt>
                <c:pt idx="3597">
                  <c:v>40263.0</c:v>
                </c:pt>
                <c:pt idx="3598">
                  <c:v>40263.0</c:v>
                </c:pt>
                <c:pt idx="3599">
                  <c:v>40273.0</c:v>
                </c:pt>
                <c:pt idx="3600">
                  <c:v>40263.0</c:v>
                </c:pt>
                <c:pt idx="3601">
                  <c:v>40263.0</c:v>
                </c:pt>
                <c:pt idx="3602">
                  <c:v>40263.0</c:v>
                </c:pt>
                <c:pt idx="3603">
                  <c:v>40263.0</c:v>
                </c:pt>
                <c:pt idx="3604">
                  <c:v>40263.0</c:v>
                </c:pt>
                <c:pt idx="3605">
                  <c:v>40273.0</c:v>
                </c:pt>
                <c:pt idx="3606">
                  <c:v>40263.0</c:v>
                </c:pt>
                <c:pt idx="3607">
                  <c:v>40263.0</c:v>
                </c:pt>
                <c:pt idx="3608">
                  <c:v>40263.0</c:v>
                </c:pt>
                <c:pt idx="3609">
                  <c:v>40263.0</c:v>
                </c:pt>
                <c:pt idx="3610">
                  <c:v>40263.0</c:v>
                </c:pt>
                <c:pt idx="3611">
                  <c:v>40263.0</c:v>
                </c:pt>
                <c:pt idx="3612">
                  <c:v>40263.0</c:v>
                </c:pt>
                <c:pt idx="3613">
                  <c:v>40263.0</c:v>
                </c:pt>
                <c:pt idx="3614">
                  <c:v>40263.0</c:v>
                </c:pt>
                <c:pt idx="3615">
                  <c:v>40263.0</c:v>
                </c:pt>
                <c:pt idx="3616">
                  <c:v>40263.0</c:v>
                </c:pt>
                <c:pt idx="3617">
                  <c:v>40263.0</c:v>
                </c:pt>
                <c:pt idx="3618">
                  <c:v>40263.0</c:v>
                </c:pt>
                <c:pt idx="3619">
                  <c:v>40263.0</c:v>
                </c:pt>
                <c:pt idx="3620">
                  <c:v>40263.0</c:v>
                </c:pt>
                <c:pt idx="3621">
                  <c:v>40263.0</c:v>
                </c:pt>
                <c:pt idx="3622">
                  <c:v>40263.0</c:v>
                </c:pt>
                <c:pt idx="3623">
                  <c:v>40263.0</c:v>
                </c:pt>
                <c:pt idx="3624">
                  <c:v>40263.0</c:v>
                </c:pt>
                <c:pt idx="3625">
                  <c:v>40263.0</c:v>
                </c:pt>
                <c:pt idx="3626">
                  <c:v>40263.0</c:v>
                </c:pt>
                <c:pt idx="3627">
                  <c:v>40263.0</c:v>
                </c:pt>
                <c:pt idx="3628">
                  <c:v>40263.0</c:v>
                </c:pt>
                <c:pt idx="3629">
                  <c:v>40263.0</c:v>
                </c:pt>
                <c:pt idx="3630">
                  <c:v>40263.0</c:v>
                </c:pt>
                <c:pt idx="3631">
                  <c:v>40263.0</c:v>
                </c:pt>
                <c:pt idx="3632">
                  <c:v>40263.0</c:v>
                </c:pt>
                <c:pt idx="3633">
                  <c:v>40263.0</c:v>
                </c:pt>
                <c:pt idx="3634">
                  <c:v>40263.0</c:v>
                </c:pt>
                <c:pt idx="3635">
                  <c:v>40263.0</c:v>
                </c:pt>
                <c:pt idx="3636">
                  <c:v>40263.0</c:v>
                </c:pt>
                <c:pt idx="3637">
                  <c:v>40263.0</c:v>
                </c:pt>
                <c:pt idx="3638">
                  <c:v>40263.0</c:v>
                </c:pt>
                <c:pt idx="3639">
                  <c:v>40263.0</c:v>
                </c:pt>
                <c:pt idx="3640">
                  <c:v>40263.0</c:v>
                </c:pt>
                <c:pt idx="3641">
                  <c:v>40273.0</c:v>
                </c:pt>
                <c:pt idx="3642">
                  <c:v>40263.0</c:v>
                </c:pt>
                <c:pt idx="3643">
                  <c:v>40263.0</c:v>
                </c:pt>
                <c:pt idx="3644">
                  <c:v>40263.0</c:v>
                </c:pt>
                <c:pt idx="3645">
                  <c:v>40263.0</c:v>
                </c:pt>
                <c:pt idx="3646">
                  <c:v>40263.0</c:v>
                </c:pt>
                <c:pt idx="3647">
                  <c:v>40263.0</c:v>
                </c:pt>
                <c:pt idx="3648">
                  <c:v>40263.0</c:v>
                </c:pt>
                <c:pt idx="3649">
                  <c:v>40263.0</c:v>
                </c:pt>
                <c:pt idx="3650">
                  <c:v>40263.0</c:v>
                </c:pt>
                <c:pt idx="3651">
                  <c:v>40263.0</c:v>
                </c:pt>
                <c:pt idx="3652">
                  <c:v>40263.0</c:v>
                </c:pt>
                <c:pt idx="3653">
                  <c:v>40263.0</c:v>
                </c:pt>
                <c:pt idx="3654">
                  <c:v>40263.0</c:v>
                </c:pt>
                <c:pt idx="3655">
                  <c:v>40263.0</c:v>
                </c:pt>
                <c:pt idx="3656">
                  <c:v>40263.0</c:v>
                </c:pt>
                <c:pt idx="3657">
                  <c:v>40263.0</c:v>
                </c:pt>
                <c:pt idx="3658">
                  <c:v>40263.0</c:v>
                </c:pt>
                <c:pt idx="3659">
                  <c:v>40263.0</c:v>
                </c:pt>
                <c:pt idx="3660">
                  <c:v>40263.0</c:v>
                </c:pt>
                <c:pt idx="3661">
                  <c:v>40263.0</c:v>
                </c:pt>
                <c:pt idx="3662">
                  <c:v>40263.0</c:v>
                </c:pt>
                <c:pt idx="3663">
                  <c:v>40263.0</c:v>
                </c:pt>
                <c:pt idx="3664">
                  <c:v>40263.0</c:v>
                </c:pt>
                <c:pt idx="3665">
                  <c:v>40263.0</c:v>
                </c:pt>
                <c:pt idx="3666">
                  <c:v>40263.0</c:v>
                </c:pt>
                <c:pt idx="3667">
                  <c:v>40263.0</c:v>
                </c:pt>
                <c:pt idx="3668">
                  <c:v>40263.0</c:v>
                </c:pt>
                <c:pt idx="3669">
                  <c:v>40263.0</c:v>
                </c:pt>
                <c:pt idx="3670">
                  <c:v>40263.0</c:v>
                </c:pt>
                <c:pt idx="3671">
                  <c:v>40263.0</c:v>
                </c:pt>
                <c:pt idx="3672">
                  <c:v>40263.0</c:v>
                </c:pt>
                <c:pt idx="3673">
                  <c:v>40263.0</c:v>
                </c:pt>
                <c:pt idx="3674">
                  <c:v>40263.0</c:v>
                </c:pt>
                <c:pt idx="3675">
                  <c:v>40263.0</c:v>
                </c:pt>
                <c:pt idx="3676">
                  <c:v>40263.0</c:v>
                </c:pt>
                <c:pt idx="3677">
                  <c:v>40263.0</c:v>
                </c:pt>
                <c:pt idx="3678">
                  <c:v>40263.0</c:v>
                </c:pt>
                <c:pt idx="3679">
                  <c:v>40263.0</c:v>
                </c:pt>
                <c:pt idx="3680">
                  <c:v>40263.0</c:v>
                </c:pt>
                <c:pt idx="3681">
                  <c:v>40263.0</c:v>
                </c:pt>
                <c:pt idx="3682">
                  <c:v>40263.0</c:v>
                </c:pt>
                <c:pt idx="3683">
                  <c:v>40263.0</c:v>
                </c:pt>
                <c:pt idx="3684">
                  <c:v>40263.0</c:v>
                </c:pt>
                <c:pt idx="3685">
                  <c:v>40263.0</c:v>
                </c:pt>
                <c:pt idx="3686">
                  <c:v>40263.0</c:v>
                </c:pt>
                <c:pt idx="3687">
                  <c:v>40263.0</c:v>
                </c:pt>
                <c:pt idx="3688">
                  <c:v>40263.0</c:v>
                </c:pt>
                <c:pt idx="3689">
                  <c:v>40263.0</c:v>
                </c:pt>
                <c:pt idx="3690">
                  <c:v>40263.0</c:v>
                </c:pt>
                <c:pt idx="3691">
                  <c:v>40263.0</c:v>
                </c:pt>
                <c:pt idx="3692">
                  <c:v>40263.0</c:v>
                </c:pt>
                <c:pt idx="3693">
                  <c:v>40263.0</c:v>
                </c:pt>
                <c:pt idx="3694">
                  <c:v>40263.0</c:v>
                </c:pt>
                <c:pt idx="3695">
                  <c:v>40263.0</c:v>
                </c:pt>
                <c:pt idx="3696">
                  <c:v>40263.0</c:v>
                </c:pt>
                <c:pt idx="3697">
                  <c:v>40263.0</c:v>
                </c:pt>
                <c:pt idx="3698">
                  <c:v>40263.0</c:v>
                </c:pt>
                <c:pt idx="3699">
                  <c:v>40263.0</c:v>
                </c:pt>
                <c:pt idx="3700">
                  <c:v>40263.0</c:v>
                </c:pt>
                <c:pt idx="3701">
                  <c:v>40263.0</c:v>
                </c:pt>
                <c:pt idx="3702">
                  <c:v>40263.0</c:v>
                </c:pt>
                <c:pt idx="3703">
                  <c:v>40263.0</c:v>
                </c:pt>
                <c:pt idx="3704">
                  <c:v>40263.0</c:v>
                </c:pt>
                <c:pt idx="3705">
                  <c:v>40263.0</c:v>
                </c:pt>
                <c:pt idx="3706">
                  <c:v>40263.0</c:v>
                </c:pt>
                <c:pt idx="3707">
                  <c:v>40263.0</c:v>
                </c:pt>
                <c:pt idx="3708">
                  <c:v>40263.0</c:v>
                </c:pt>
                <c:pt idx="3709">
                  <c:v>40263.0</c:v>
                </c:pt>
                <c:pt idx="3710">
                  <c:v>40263.0</c:v>
                </c:pt>
                <c:pt idx="3711">
                  <c:v>40263.0</c:v>
                </c:pt>
                <c:pt idx="3712">
                  <c:v>40263.0</c:v>
                </c:pt>
                <c:pt idx="3713">
                  <c:v>40263.0</c:v>
                </c:pt>
                <c:pt idx="3714">
                  <c:v>40263.0</c:v>
                </c:pt>
                <c:pt idx="3715">
                  <c:v>40263.0</c:v>
                </c:pt>
                <c:pt idx="3716">
                  <c:v>40263.0</c:v>
                </c:pt>
                <c:pt idx="3717">
                  <c:v>40263.0</c:v>
                </c:pt>
                <c:pt idx="3718">
                  <c:v>40263.0</c:v>
                </c:pt>
                <c:pt idx="3719">
                  <c:v>40263.0</c:v>
                </c:pt>
                <c:pt idx="3720">
                  <c:v>40263.0</c:v>
                </c:pt>
                <c:pt idx="3721">
                  <c:v>40263.0</c:v>
                </c:pt>
                <c:pt idx="3722">
                  <c:v>40263.0</c:v>
                </c:pt>
                <c:pt idx="3723">
                  <c:v>40263.0</c:v>
                </c:pt>
                <c:pt idx="3724">
                  <c:v>40263.0</c:v>
                </c:pt>
                <c:pt idx="3725">
                  <c:v>40263.0</c:v>
                </c:pt>
                <c:pt idx="3726">
                  <c:v>40263.0</c:v>
                </c:pt>
                <c:pt idx="3727">
                  <c:v>40263.0</c:v>
                </c:pt>
                <c:pt idx="3728">
                  <c:v>40263.0</c:v>
                </c:pt>
                <c:pt idx="3729">
                  <c:v>40263.0</c:v>
                </c:pt>
                <c:pt idx="3730">
                  <c:v>40263.0</c:v>
                </c:pt>
                <c:pt idx="3731">
                  <c:v>40263.0</c:v>
                </c:pt>
                <c:pt idx="3732">
                  <c:v>40263.0</c:v>
                </c:pt>
                <c:pt idx="3733">
                  <c:v>40263.0</c:v>
                </c:pt>
                <c:pt idx="3734">
                  <c:v>40263.0</c:v>
                </c:pt>
                <c:pt idx="3735">
                  <c:v>40263.0</c:v>
                </c:pt>
                <c:pt idx="3736">
                  <c:v>40263.0</c:v>
                </c:pt>
                <c:pt idx="3737">
                  <c:v>40263.0</c:v>
                </c:pt>
                <c:pt idx="3738">
                  <c:v>40263.0</c:v>
                </c:pt>
                <c:pt idx="3739">
                  <c:v>40263.0</c:v>
                </c:pt>
                <c:pt idx="3740">
                  <c:v>40263.0</c:v>
                </c:pt>
                <c:pt idx="3741">
                  <c:v>40263.0</c:v>
                </c:pt>
                <c:pt idx="3742">
                  <c:v>40263.0</c:v>
                </c:pt>
                <c:pt idx="3743">
                  <c:v>40263.0</c:v>
                </c:pt>
                <c:pt idx="3744">
                  <c:v>40263.0</c:v>
                </c:pt>
                <c:pt idx="3745">
                  <c:v>40263.0</c:v>
                </c:pt>
                <c:pt idx="3746">
                  <c:v>40263.0</c:v>
                </c:pt>
                <c:pt idx="3747">
                  <c:v>40263.0</c:v>
                </c:pt>
                <c:pt idx="3748">
                  <c:v>40263.0</c:v>
                </c:pt>
                <c:pt idx="3749">
                  <c:v>40263.0</c:v>
                </c:pt>
                <c:pt idx="3750">
                  <c:v>40263.0</c:v>
                </c:pt>
                <c:pt idx="3751">
                  <c:v>40263.0</c:v>
                </c:pt>
                <c:pt idx="3752">
                  <c:v>40263.0</c:v>
                </c:pt>
                <c:pt idx="3753">
                  <c:v>40263.0</c:v>
                </c:pt>
                <c:pt idx="3754">
                  <c:v>40263.0</c:v>
                </c:pt>
                <c:pt idx="3755">
                  <c:v>40263.0</c:v>
                </c:pt>
                <c:pt idx="3756">
                  <c:v>40263.0</c:v>
                </c:pt>
                <c:pt idx="3757">
                  <c:v>40263.0</c:v>
                </c:pt>
                <c:pt idx="3758">
                  <c:v>40263.0</c:v>
                </c:pt>
                <c:pt idx="3759">
                  <c:v>40263.0</c:v>
                </c:pt>
                <c:pt idx="3760">
                  <c:v>40263.0</c:v>
                </c:pt>
                <c:pt idx="3761">
                  <c:v>40263.0</c:v>
                </c:pt>
                <c:pt idx="3762">
                  <c:v>40263.0</c:v>
                </c:pt>
                <c:pt idx="3763">
                  <c:v>40263.0</c:v>
                </c:pt>
                <c:pt idx="3764">
                  <c:v>40263.0</c:v>
                </c:pt>
                <c:pt idx="3765">
                  <c:v>40263.0</c:v>
                </c:pt>
                <c:pt idx="3766">
                  <c:v>40263.0</c:v>
                </c:pt>
                <c:pt idx="3767">
                  <c:v>40263.0</c:v>
                </c:pt>
                <c:pt idx="3768">
                  <c:v>40263.0</c:v>
                </c:pt>
                <c:pt idx="3769">
                  <c:v>40263.0</c:v>
                </c:pt>
                <c:pt idx="3770">
                  <c:v>40263.0</c:v>
                </c:pt>
                <c:pt idx="3771">
                  <c:v>40263.0</c:v>
                </c:pt>
                <c:pt idx="3772">
                  <c:v>40212.0</c:v>
                </c:pt>
                <c:pt idx="3773">
                  <c:v>40263.0</c:v>
                </c:pt>
                <c:pt idx="3774">
                  <c:v>40212.0</c:v>
                </c:pt>
                <c:pt idx="3775">
                  <c:v>40263.0</c:v>
                </c:pt>
                <c:pt idx="3776">
                  <c:v>40212.0</c:v>
                </c:pt>
                <c:pt idx="3777">
                  <c:v>40263.0</c:v>
                </c:pt>
                <c:pt idx="3778">
                  <c:v>40212.0</c:v>
                </c:pt>
                <c:pt idx="3779">
                  <c:v>40263.0</c:v>
                </c:pt>
                <c:pt idx="3780">
                  <c:v>40212.0</c:v>
                </c:pt>
                <c:pt idx="3781">
                  <c:v>40263.0</c:v>
                </c:pt>
                <c:pt idx="3782">
                  <c:v>40212.0</c:v>
                </c:pt>
                <c:pt idx="3783">
                  <c:v>40263.0</c:v>
                </c:pt>
                <c:pt idx="3784">
                  <c:v>40212.0</c:v>
                </c:pt>
                <c:pt idx="3785">
                  <c:v>40263.0</c:v>
                </c:pt>
                <c:pt idx="3786">
                  <c:v>40212.0</c:v>
                </c:pt>
                <c:pt idx="3787">
                  <c:v>40263.0</c:v>
                </c:pt>
                <c:pt idx="3788">
                  <c:v>40263.0</c:v>
                </c:pt>
                <c:pt idx="3789">
                  <c:v>40263.0</c:v>
                </c:pt>
                <c:pt idx="3790">
                  <c:v>40263.0</c:v>
                </c:pt>
                <c:pt idx="3791">
                  <c:v>40263.0</c:v>
                </c:pt>
                <c:pt idx="3792">
                  <c:v>40263.0</c:v>
                </c:pt>
                <c:pt idx="3793">
                  <c:v>40263.0</c:v>
                </c:pt>
                <c:pt idx="3794">
                  <c:v>40263.0</c:v>
                </c:pt>
                <c:pt idx="3795">
                  <c:v>40263.0</c:v>
                </c:pt>
                <c:pt idx="3796">
                  <c:v>40263.0</c:v>
                </c:pt>
                <c:pt idx="3797">
                  <c:v>40263.0</c:v>
                </c:pt>
                <c:pt idx="3798">
                  <c:v>40263.0</c:v>
                </c:pt>
                <c:pt idx="3799">
                  <c:v>40263.0</c:v>
                </c:pt>
                <c:pt idx="3800">
                  <c:v>40263.0</c:v>
                </c:pt>
                <c:pt idx="3801">
                  <c:v>40263.0</c:v>
                </c:pt>
                <c:pt idx="3802">
                  <c:v>40263.0</c:v>
                </c:pt>
                <c:pt idx="3803">
                  <c:v>40263.0</c:v>
                </c:pt>
                <c:pt idx="3804">
                  <c:v>40263.0</c:v>
                </c:pt>
                <c:pt idx="3805">
                  <c:v>40263.0</c:v>
                </c:pt>
                <c:pt idx="3806">
                  <c:v>40263.0</c:v>
                </c:pt>
                <c:pt idx="3807">
                  <c:v>40263.0</c:v>
                </c:pt>
                <c:pt idx="3808">
                  <c:v>40263.0</c:v>
                </c:pt>
                <c:pt idx="3809">
                  <c:v>40263.0</c:v>
                </c:pt>
                <c:pt idx="3810">
                  <c:v>40263.0</c:v>
                </c:pt>
                <c:pt idx="3811">
                  <c:v>40263.0</c:v>
                </c:pt>
                <c:pt idx="3812">
                  <c:v>40263.0</c:v>
                </c:pt>
                <c:pt idx="3813">
                  <c:v>40263.0</c:v>
                </c:pt>
                <c:pt idx="3814">
                  <c:v>40263.0</c:v>
                </c:pt>
                <c:pt idx="3815">
                  <c:v>40263.0</c:v>
                </c:pt>
                <c:pt idx="3816">
                  <c:v>40263.0</c:v>
                </c:pt>
                <c:pt idx="3817">
                  <c:v>40263.0</c:v>
                </c:pt>
                <c:pt idx="3818">
                  <c:v>40263.0</c:v>
                </c:pt>
                <c:pt idx="3819">
                  <c:v>40263.0</c:v>
                </c:pt>
                <c:pt idx="3820">
                  <c:v>40263.0</c:v>
                </c:pt>
                <c:pt idx="3821">
                  <c:v>40273.0</c:v>
                </c:pt>
                <c:pt idx="3822">
                  <c:v>40263.0</c:v>
                </c:pt>
                <c:pt idx="3823">
                  <c:v>40263.0</c:v>
                </c:pt>
                <c:pt idx="3824">
                  <c:v>40273.0</c:v>
                </c:pt>
                <c:pt idx="3825">
                  <c:v>40263.0</c:v>
                </c:pt>
                <c:pt idx="3826">
                  <c:v>40263.0</c:v>
                </c:pt>
                <c:pt idx="3827">
                  <c:v>40263.0</c:v>
                </c:pt>
                <c:pt idx="3828">
                  <c:v>40263.0</c:v>
                </c:pt>
                <c:pt idx="3829">
                  <c:v>40263.0</c:v>
                </c:pt>
                <c:pt idx="3830">
                  <c:v>40263.0</c:v>
                </c:pt>
                <c:pt idx="3831">
                  <c:v>40263.0</c:v>
                </c:pt>
                <c:pt idx="3832">
                  <c:v>40263.0</c:v>
                </c:pt>
                <c:pt idx="3833">
                  <c:v>40263.0</c:v>
                </c:pt>
                <c:pt idx="3834">
                  <c:v>40263.0</c:v>
                </c:pt>
                <c:pt idx="3835">
                  <c:v>40263.0</c:v>
                </c:pt>
                <c:pt idx="3836">
                  <c:v>40263.0</c:v>
                </c:pt>
                <c:pt idx="3837">
                  <c:v>40263.0</c:v>
                </c:pt>
                <c:pt idx="3838">
                  <c:v>40295.0</c:v>
                </c:pt>
                <c:pt idx="3839">
                  <c:v>40309.0</c:v>
                </c:pt>
                <c:pt idx="3840">
                  <c:v>40263.0</c:v>
                </c:pt>
                <c:pt idx="3841">
                  <c:v>40295.0</c:v>
                </c:pt>
                <c:pt idx="3842">
                  <c:v>40309.0</c:v>
                </c:pt>
                <c:pt idx="3843">
                  <c:v>40295.0</c:v>
                </c:pt>
                <c:pt idx="3844">
                  <c:v>40309.0</c:v>
                </c:pt>
                <c:pt idx="3845">
                  <c:v>40295.0</c:v>
                </c:pt>
                <c:pt idx="3846">
                  <c:v>40309.0</c:v>
                </c:pt>
                <c:pt idx="3847">
                  <c:v>40308.0</c:v>
                </c:pt>
                <c:pt idx="3848">
                  <c:v>40295.0</c:v>
                </c:pt>
                <c:pt idx="3849">
                  <c:v>40308.0</c:v>
                </c:pt>
                <c:pt idx="3850">
                  <c:v>40295.0</c:v>
                </c:pt>
                <c:pt idx="3851">
                  <c:v>40308.0</c:v>
                </c:pt>
                <c:pt idx="3852">
                  <c:v>40295.0</c:v>
                </c:pt>
                <c:pt idx="3853">
                  <c:v>40308.0</c:v>
                </c:pt>
                <c:pt idx="3854">
                  <c:v>40295.0</c:v>
                </c:pt>
                <c:pt idx="3855">
                  <c:v>40309.0</c:v>
                </c:pt>
                <c:pt idx="3856">
                  <c:v>40295.0</c:v>
                </c:pt>
                <c:pt idx="3857">
                  <c:v>40309.0</c:v>
                </c:pt>
                <c:pt idx="3858">
                  <c:v>40295.0</c:v>
                </c:pt>
                <c:pt idx="3859">
                  <c:v>40309.0</c:v>
                </c:pt>
                <c:pt idx="3860">
                  <c:v>40295.0</c:v>
                </c:pt>
                <c:pt idx="3861">
                  <c:v>40309.0</c:v>
                </c:pt>
                <c:pt idx="3862">
                  <c:v>40295.0</c:v>
                </c:pt>
                <c:pt idx="3863">
                  <c:v>40308.0</c:v>
                </c:pt>
                <c:pt idx="3864">
                  <c:v>40295.0</c:v>
                </c:pt>
                <c:pt idx="3865">
                  <c:v>40308.0</c:v>
                </c:pt>
                <c:pt idx="3866">
                  <c:v>40295.0</c:v>
                </c:pt>
                <c:pt idx="3867">
                  <c:v>40308.0</c:v>
                </c:pt>
                <c:pt idx="3868">
                  <c:v>40295.0</c:v>
                </c:pt>
                <c:pt idx="3869">
                  <c:v>40308.0</c:v>
                </c:pt>
                <c:pt idx="3870">
                  <c:v>40295.0</c:v>
                </c:pt>
                <c:pt idx="3871">
                  <c:v>40295.0</c:v>
                </c:pt>
                <c:pt idx="3872">
                  <c:v>40309.0</c:v>
                </c:pt>
                <c:pt idx="3873">
                  <c:v>40295.0</c:v>
                </c:pt>
                <c:pt idx="3874">
                  <c:v>40309.0</c:v>
                </c:pt>
                <c:pt idx="3875">
                  <c:v>40295.0</c:v>
                </c:pt>
                <c:pt idx="3876">
                  <c:v>40309.0</c:v>
                </c:pt>
                <c:pt idx="3877">
                  <c:v>40295.0</c:v>
                </c:pt>
                <c:pt idx="3878">
                  <c:v>40308.0</c:v>
                </c:pt>
                <c:pt idx="3879">
                  <c:v>40295.0</c:v>
                </c:pt>
                <c:pt idx="3880">
                  <c:v>40308.0</c:v>
                </c:pt>
                <c:pt idx="3881">
                  <c:v>40295.0</c:v>
                </c:pt>
                <c:pt idx="3882">
                  <c:v>40308.0</c:v>
                </c:pt>
                <c:pt idx="3883">
                  <c:v>40295.0</c:v>
                </c:pt>
                <c:pt idx="3884">
                  <c:v>40308.0</c:v>
                </c:pt>
                <c:pt idx="3885">
                  <c:v>40295.0</c:v>
                </c:pt>
                <c:pt idx="3886">
                  <c:v>40309.0</c:v>
                </c:pt>
                <c:pt idx="3887">
                  <c:v>40295.0</c:v>
                </c:pt>
                <c:pt idx="3888">
                  <c:v>40309.0</c:v>
                </c:pt>
                <c:pt idx="3889">
                  <c:v>40295.0</c:v>
                </c:pt>
                <c:pt idx="3890">
                  <c:v>40309.0</c:v>
                </c:pt>
                <c:pt idx="3891">
                  <c:v>40309.0</c:v>
                </c:pt>
                <c:pt idx="3892">
                  <c:v>40295.0</c:v>
                </c:pt>
                <c:pt idx="3893">
                  <c:v>40308.0</c:v>
                </c:pt>
                <c:pt idx="3894">
                  <c:v>40295.0</c:v>
                </c:pt>
                <c:pt idx="3895">
                  <c:v>40308.0</c:v>
                </c:pt>
                <c:pt idx="3896">
                  <c:v>40295.0</c:v>
                </c:pt>
                <c:pt idx="3897">
                  <c:v>40308.0</c:v>
                </c:pt>
                <c:pt idx="3898">
                  <c:v>40295.0</c:v>
                </c:pt>
                <c:pt idx="3899">
                  <c:v>40308.0</c:v>
                </c:pt>
                <c:pt idx="3900">
                  <c:v>40295.0</c:v>
                </c:pt>
                <c:pt idx="3901">
                  <c:v>40309.0</c:v>
                </c:pt>
                <c:pt idx="3902">
                  <c:v>40295.0</c:v>
                </c:pt>
                <c:pt idx="3903">
                  <c:v>40309.0</c:v>
                </c:pt>
                <c:pt idx="3904">
                  <c:v>40295.0</c:v>
                </c:pt>
                <c:pt idx="3905">
                  <c:v>40309.0</c:v>
                </c:pt>
                <c:pt idx="3906">
                  <c:v>40295.0</c:v>
                </c:pt>
                <c:pt idx="3907">
                  <c:v>40309.0</c:v>
                </c:pt>
                <c:pt idx="3908">
                  <c:v>40295.0</c:v>
                </c:pt>
                <c:pt idx="3909">
                  <c:v>40308.0</c:v>
                </c:pt>
                <c:pt idx="3910">
                  <c:v>40295.0</c:v>
                </c:pt>
                <c:pt idx="3911">
                  <c:v>40308.0</c:v>
                </c:pt>
                <c:pt idx="3912">
                  <c:v>40273.0</c:v>
                </c:pt>
                <c:pt idx="3913">
                  <c:v>40295.0</c:v>
                </c:pt>
                <c:pt idx="3914">
                  <c:v>40308.0</c:v>
                </c:pt>
                <c:pt idx="3915">
                  <c:v>40295.0</c:v>
                </c:pt>
                <c:pt idx="3916">
                  <c:v>40308.0</c:v>
                </c:pt>
                <c:pt idx="3917">
                  <c:v>40295.0</c:v>
                </c:pt>
                <c:pt idx="3918">
                  <c:v>40309.0</c:v>
                </c:pt>
                <c:pt idx="3919">
                  <c:v>40295.0</c:v>
                </c:pt>
                <c:pt idx="3920">
                  <c:v>40309.0</c:v>
                </c:pt>
                <c:pt idx="3921">
                  <c:v>40295.0</c:v>
                </c:pt>
                <c:pt idx="3922">
                  <c:v>40309.0</c:v>
                </c:pt>
                <c:pt idx="3923">
                  <c:v>40295.0</c:v>
                </c:pt>
                <c:pt idx="3924">
                  <c:v>40309.0</c:v>
                </c:pt>
                <c:pt idx="3925">
                  <c:v>40295.0</c:v>
                </c:pt>
                <c:pt idx="3926">
                  <c:v>40295.0</c:v>
                </c:pt>
                <c:pt idx="3927">
                  <c:v>40308.0</c:v>
                </c:pt>
                <c:pt idx="3928">
                  <c:v>40295.0</c:v>
                </c:pt>
                <c:pt idx="3929">
                  <c:v>40308.0</c:v>
                </c:pt>
                <c:pt idx="3930">
                  <c:v>40295.0</c:v>
                </c:pt>
                <c:pt idx="3931">
                  <c:v>40308.0</c:v>
                </c:pt>
                <c:pt idx="3932">
                  <c:v>40295.0</c:v>
                </c:pt>
                <c:pt idx="3933">
                  <c:v>40309.0</c:v>
                </c:pt>
                <c:pt idx="3934">
                  <c:v>40295.0</c:v>
                </c:pt>
                <c:pt idx="3935">
                  <c:v>40309.0</c:v>
                </c:pt>
                <c:pt idx="3936">
                  <c:v>40295.0</c:v>
                </c:pt>
                <c:pt idx="3937">
                  <c:v>40309.0</c:v>
                </c:pt>
                <c:pt idx="3938">
                  <c:v>40309.0</c:v>
                </c:pt>
                <c:pt idx="3939">
                  <c:v>40295.0</c:v>
                </c:pt>
                <c:pt idx="3940">
                  <c:v>40308.0</c:v>
                </c:pt>
                <c:pt idx="3941">
                  <c:v>40295.0</c:v>
                </c:pt>
                <c:pt idx="3942">
                  <c:v>40308.0</c:v>
                </c:pt>
                <c:pt idx="3943">
                  <c:v>40295.0</c:v>
                </c:pt>
                <c:pt idx="3944">
                  <c:v>40308.0</c:v>
                </c:pt>
                <c:pt idx="3945">
                  <c:v>40295.0</c:v>
                </c:pt>
                <c:pt idx="3946">
                  <c:v>40308.0</c:v>
                </c:pt>
                <c:pt idx="3947">
                  <c:v>40295.0</c:v>
                </c:pt>
                <c:pt idx="3948">
                  <c:v>40309.0</c:v>
                </c:pt>
                <c:pt idx="3949">
                  <c:v>40295.0</c:v>
                </c:pt>
                <c:pt idx="3950">
                  <c:v>40309.0</c:v>
                </c:pt>
                <c:pt idx="3951">
                  <c:v>40295.0</c:v>
                </c:pt>
                <c:pt idx="3952">
                  <c:v>40309.0</c:v>
                </c:pt>
                <c:pt idx="3953">
                  <c:v>40309.0</c:v>
                </c:pt>
                <c:pt idx="3954">
                  <c:v>40295.0</c:v>
                </c:pt>
                <c:pt idx="3955">
                  <c:v>40308.0</c:v>
                </c:pt>
                <c:pt idx="3956">
                  <c:v>40295.0</c:v>
                </c:pt>
                <c:pt idx="3957">
                  <c:v>40308.0</c:v>
                </c:pt>
                <c:pt idx="3958">
                  <c:v>40295.0</c:v>
                </c:pt>
                <c:pt idx="3959">
                  <c:v>40308.0</c:v>
                </c:pt>
                <c:pt idx="3960">
                  <c:v>40257.0</c:v>
                </c:pt>
                <c:pt idx="3961">
                  <c:v>40295.0</c:v>
                </c:pt>
                <c:pt idx="3962">
                  <c:v>40308.0</c:v>
                </c:pt>
                <c:pt idx="3963">
                  <c:v>40295.0</c:v>
                </c:pt>
                <c:pt idx="3964">
                  <c:v>40309.0</c:v>
                </c:pt>
                <c:pt idx="3965">
                  <c:v>40295.0</c:v>
                </c:pt>
                <c:pt idx="3966">
                  <c:v>40309.0</c:v>
                </c:pt>
                <c:pt idx="3967">
                  <c:v>40295.0</c:v>
                </c:pt>
                <c:pt idx="3968">
                  <c:v>40309.0</c:v>
                </c:pt>
                <c:pt idx="3969">
                  <c:v>40295.0</c:v>
                </c:pt>
                <c:pt idx="3970">
                  <c:v>40309.0</c:v>
                </c:pt>
                <c:pt idx="3971">
                  <c:v>40295.0</c:v>
                </c:pt>
                <c:pt idx="3972">
                  <c:v>40308.0</c:v>
                </c:pt>
                <c:pt idx="3973">
                  <c:v>40308.0</c:v>
                </c:pt>
                <c:pt idx="3974">
                  <c:v>40295.0</c:v>
                </c:pt>
                <c:pt idx="3975">
                  <c:v>40308.0</c:v>
                </c:pt>
                <c:pt idx="3976">
                  <c:v>40295.0</c:v>
                </c:pt>
                <c:pt idx="3977">
                  <c:v>40308.0</c:v>
                </c:pt>
                <c:pt idx="3978">
                  <c:v>40295.0</c:v>
                </c:pt>
                <c:pt idx="3979">
                  <c:v>40309.0</c:v>
                </c:pt>
                <c:pt idx="3980">
                  <c:v>40295.0</c:v>
                </c:pt>
                <c:pt idx="3981">
                  <c:v>40309.0</c:v>
                </c:pt>
                <c:pt idx="3982">
                  <c:v>40295.0</c:v>
                </c:pt>
                <c:pt idx="3983">
                  <c:v>40309.0</c:v>
                </c:pt>
                <c:pt idx="3984">
                  <c:v>40295.0</c:v>
                </c:pt>
                <c:pt idx="3985">
                  <c:v>40309.0</c:v>
                </c:pt>
                <c:pt idx="3986">
                  <c:v>40295.0</c:v>
                </c:pt>
                <c:pt idx="3987">
                  <c:v>40308.0</c:v>
                </c:pt>
                <c:pt idx="3988">
                  <c:v>40295.0</c:v>
                </c:pt>
                <c:pt idx="3989">
                  <c:v>40308.0</c:v>
                </c:pt>
                <c:pt idx="3990">
                  <c:v>40295.0</c:v>
                </c:pt>
                <c:pt idx="3991">
                  <c:v>40308.0</c:v>
                </c:pt>
                <c:pt idx="3992">
                  <c:v>40295.0</c:v>
                </c:pt>
                <c:pt idx="3993">
                  <c:v>40308.0</c:v>
                </c:pt>
                <c:pt idx="3994">
                  <c:v>40295.0</c:v>
                </c:pt>
                <c:pt idx="3995">
                  <c:v>40309.0</c:v>
                </c:pt>
                <c:pt idx="3996">
                  <c:v>40295.0</c:v>
                </c:pt>
                <c:pt idx="3997">
                  <c:v>40309.0</c:v>
                </c:pt>
                <c:pt idx="3998">
                  <c:v>40295.0</c:v>
                </c:pt>
                <c:pt idx="3999">
                  <c:v>40309.0</c:v>
                </c:pt>
                <c:pt idx="4000">
                  <c:v>40295.0</c:v>
                </c:pt>
                <c:pt idx="4001">
                  <c:v>40309.0</c:v>
                </c:pt>
                <c:pt idx="4002">
                  <c:v>40295.0</c:v>
                </c:pt>
                <c:pt idx="4003">
                  <c:v>40308.0</c:v>
                </c:pt>
                <c:pt idx="4004">
                  <c:v>40295.0</c:v>
                </c:pt>
                <c:pt idx="4005">
                  <c:v>40308.0</c:v>
                </c:pt>
                <c:pt idx="4006">
                  <c:v>40295.0</c:v>
                </c:pt>
                <c:pt idx="4007">
                  <c:v>40308.0</c:v>
                </c:pt>
                <c:pt idx="4008">
                  <c:v>40295.0</c:v>
                </c:pt>
                <c:pt idx="4009">
                  <c:v>40308.0</c:v>
                </c:pt>
                <c:pt idx="4010">
                  <c:v>40295.0</c:v>
                </c:pt>
                <c:pt idx="4011">
                  <c:v>40309.0</c:v>
                </c:pt>
                <c:pt idx="4012">
                  <c:v>40309.0</c:v>
                </c:pt>
                <c:pt idx="4013">
                  <c:v>40309.0</c:v>
                </c:pt>
                <c:pt idx="4014">
                  <c:v>40295.0</c:v>
                </c:pt>
                <c:pt idx="4015">
                  <c:v>40309.0</c:v>
                </c:pt>
                <c:pt idx="4016">
                  <c:v>40295.0</c:v>
                </c:pt>
                <c:pt idx="4017">
                  <c:v>40308.0</c:v>
                </c:pt>
                <c:pt idx="4018">
                  <c:v>40308.0</c:v>
                </c:pt>
                <c:pt idx="4019">
                  <c:v>40295.0</c:v>
                </c:pt>
                <c:pt idx="4020">
                  <c:v>40308.0</c:v>
                </c:pt>
                <c:pt idx="4021">
                  <c:v>40295.0</c:v>
                </c:pt>
                <c:pt idx="4022">
                  <c:v>40308.0</c:v>
                </c:pt>
                <c:pt idx="4023">
                  <c:v>40295.0</c:v>
                </c:pt>
                <c:pt idx="4024">
                  <c:v>40309.0</c:v>
                </c:pt>
                <c:pt idx="4025">
                  <c:v>40295.0</c:v>
                </c:pt>
                <c:pt idx="4026">
                  <c:v>40309.0</c:v>
                </c:pt>
                <c:pt idx="4027">
                  <c:v>40295.0</c:v>
                </c:pt>
                <c:pt idx="4028">
                  <c:v>40309.0</c:v>
                </c:pt>
                <c:pt idx="4029">
                  <c:v>40295.0</c:v>
                </c:pt>
                <c:pt idx="4030">
                  <c:v>40309.0</c:v>
                </c:pt>
                <c:pt idx="4031">
                  <c:v>40295.0</c:v>
                </c:pt>
                <c:pt idx="4032">
                  <c:v>40308.0</c:v>
                </c:pt>
                <c:pt idx="4033">
                  <c:v>40295.0</c:v>
                </c:pt>
                <c:pt idx="4034">
                  <c:v>40308.0</c:v>
                </c:pt>
                <c:pt idx="4035">
                  <c:v>40295.0</c:v>
                </c:pt>
                <c:pt idx="4036">
                  <c:v>40308.0</c:v>
                </c:pt>
                <c:pt idx="4037">
                  <c:v>40308.0</c:v>
                </c:pt>
                <c:pt idx="4038">
                  <c:v>40295.0</c:v>
                </c:pt>
                <c:pt idx="4039">
                  <c:v>40309.0</c:v>
                </c:pt>
                <c:pt idx="4040">
                  <c:v>40295.0</c:v>
                </c:pt>
                <c:pt idx="4041">
                  <c:v>40309.0</c:v>
                </c:pt>
                <c:pt idx="4042">
                  <c:v>40295.0</c:v>
                </c:pt>
                <c:pt idx="4043">
                  <c:v>40309.0</c:v>
                </c:pt>
                <c:pt idx="4044">
                  <c:v>40295.0</c:v>
                </c:pt>
                <c:pt idx="4045">
                  <c:v>40309.0</c:v>
                </c:pt>
                <c:pt idx="4046">
                  <c:v>40295.0</c:v>
                </c:pt>
                <c:pt idx="4047">
                  <c:v>40308.0</c:v>
                </c:pt>
                <c:pt idx="4048">
                  <c:v>40295.0</c:v>
                </c:pt>
                <c:pt idx="4049">
                  <c:v>40308.0</c:v>
                </c:pt>
                <c:pt idx="4050">
                  <c:v>40295.0</c:v>
                </c:pt>
                <c:pt idx="4051">
                  <c:v>40308.0</c:v>
                </c:pt>
                <c:pt idx="4052">
                  <c:v>40295.0</c:v>
                </c:pt>
                <c:pt idx="4053">
                  <c:v>40308.0</c:v>
                </c:pt>
                <c:pt idx="4054">
                  <c:v>40309.0</c:v>
                </c:pt>
                <c:pt idx="4055">
                  <c:v>40295.0</c:v>
                </c:pt>
                <c:pt idx="4056">
                  <c:v>40309.0</c:v>
                </c:pt>
                <c:pt idx="4057">
                  <c:v>40295.0</c:v>
                </c:pt>
                <c:pt idx="4058">
                  <c:v>40309.0</c:v>
                </c:pt>
                <c:pt idx="4059">
                  <c:v>40295.0</c:v>
                </c:pt>
                <c:pt idx="4060">
                  <c:v>40309.0</c:v>
                </c:pt>
                <c:pt idx="4061">
                  <c:v>40308.0</c:v>
                </c:pt>
                <c:pt idx="4062">
                  <c:v>40295.0</c:v>
                </c:pt>
                <c:pt idx="4063">
                  <c:v>40308.0</c:v>
                </c:pt>
                <c:pt idx="4064">
                  <c:v>40295.0</c:v>
                </c:pt>
                <c:pt idx="4065">
                  <c:v>40308.0</c:v>
                </c:pt>
                <c:pt idx="4066">
                  <c:v>40295.0</c:v>
                </c:pt>
                <c:pt idx="4067">
                  <c:v>40308.0</c:v>
                </c:pt>
                <c:pt idx="4068">
                  <c:v>40295.0</c:v>
                </c:pt>
                <c:pt idx="4069">
                  <c:v>40309.0</c:v>
                </c:pt>
                <c:pt idx="4070">
                  <c:v>40295.0</c:v>
                </c:pt>
                <c:pt idx="4071">
                  <c:v>40295.0</c:v>
                </c:pt>
                <c:pt idx="4072">
                  <c:v>40309.0</c:v>
                </c:pt>
                <c:pt idx="4073">
                  <c:v>40295.0</c:v>
                </c:pt>
                <c:pt idx="4074">
                  <c:v>40273.0</c:v>
                </c:pt>
                <c:pt idx="4075">
                  <c:v>40295.0</c:v>
                </c:pt>
                <c:pt idx="4076">
                  <c:v>40308.0</c:v>
                </c:pt>
                <c:pt idx="4077">
                  <c:v>40295.0</c:v>
                </c:pt>
                <c:pt idx="4078">
                  <c:v>40308.0</c:v>
                </c:pt>
                <c:pt idx="4079">
                  <c:v>40295.0</c:v>
                </c:pt>
                <c:pt idx="4080">
                  <c:v>40308.0</c:v>
                </c:pt>
                <c:pt idx="4081">
                  <c:v>40295.0</c:v>
                </c:pt>
                <c:pt idx="4082">
                  <c:v>40308.0</c:v>
                </c:pt>
                <c:pt idx="4083">
                  <c:v>40309.0</c:v>
                </c:pt>
                <c:pt idx="4084">
                  <c:v>40309.0</c:v>
                </c:pt>
                <c:pt idx="4085">
                  <c:v>40295.0</c:v>
                </c:pt>
                <c:pt idx="4086">
                  <c:v>40309.0</c:v>
                </c:pt>
                <c:pt idx="4087">
                  <c:v>40295.0</c:v>
                </c:pt>
                <c:pt idx="4088">
                  <c:v>40308.0</c:v>
                </c:pt>
                <c:pt idx="4089">
                  <c:v>40308.0</c:v>
                </c:pt>
                <c:pt idx="4090">
                  <c:v>40295.0</c:v>
                </c:pt>
                <c:pt idx="4091">
                  <c:v>40308.0</c:v>
                </c:pt>
                <c:pt idx="4092">
                  <c:v>40295.0</c:v>
                </c:pt>
                <c:pt idx="4093">
                  <c:v>40308.0</c:v>
                </c:pt>
                <c:pt idx="4094">
                  <c:v>40309.0</c:v>
                </c:pt>
                <c:pt idx="4095">
                  <c:v>40295.0</c:v>
                </c:pt>
                <c:pt idx="4096">
                  <c:v>40309.0</c:v>
                </c:pt>
                <c:pt idx="4097">
                  <c:v>40295.0</c:v>
                </c:pt>
                <c:pt idx="4098">
                  <c:v>40295.0</c:v>
                </c:pt>
                <c:pt idx="4099">
                  <c:v>40308.0</c:v>
                </c:pt>
                <c:pt idx="4100">
                  <c:v>40295.0</c:v>
                </c:pt>
                <c:pt idx="4101">
                  <c:v>40308.0</c:v>
                </c:pt>
                <c:pt idx="4102">
                  <c:v>40295.0</c:v>
                </c:pt>
                <c:pt idx="4103">
                  <c:v>40308.0</c:v>
                </c:pt>
                <c:pt idx="4104">
                  <c:v>40295.0</c:v>
                </c:pt>
                <c:pt idx="4105">
                  <c:v>40308.0</c:v>
                </c:pt>
                <c:pt idx="4106">
                  <c:v>40295.0</c:v>
                </c:pt>
                <c:pt idx="4107">
                  <c:v>40309.0</c:v>
                </c:pt>
                <c:pt idx="4108">
                  <c:v>40295.0</c:v>
                </c:pt>
                <c:pt idx="4109">
                  <c:v>40309.0</c:v>
                </c:pt>
                <c:pt idx="4110">
                  <c:v>40295.0</c:v>
                </c:pt>
                <c:pt idx="4111">
                  <c:v>40295.0</c:v>
                </c:pt>
                <c:pt idx="4112">
                  <c:v>40308.0</c:v>
                </c:pt>
                <c:pt idx="4113">
                  <c:v>40308.0</c:v>
                </c:pt>
                <c:pt idx="4114">
                  <c:v>40295.0</c:v>
                </c:pt>
                <c:pt idx="4115">
                  <c:v>40308.0</c:v>
                </c:pt>
                <c:pt idx="4116">
                  <c:v>40308.0</c:v>
                </c:pt>
                <c:pt idx="4117">
                  <c:v>40295.0</c:v>
                </c:pt>
                <c:pt idx="4118">
                  <c:v>40295.0</c:v>
                </c:pt>
                <c:pt idx="4119">
                  <c:v>40309.0</c:v>
                </c:pt>
                <c:pt idx="4120">
                  <c:v>40309.0</c:v>
                </c:pt>
                <c:pt idx="4121">
                  <c:v>40295.0</c:v>
                </c:pt>
                <c:pt idx="4122">
                  <c:v>40308.0</c:v>
                </c:pt>
                <c:pt idx="4123">
                  <c:v>40295.0</c:v>
                </c:pt>
                <c:pt idx="4124">
                  <c:v>40308.0</c:v>
                </c:pt>
                <c:pt idx="4125">
                  <c:v>40295.0</c:v>
                </c:pt>
                <c:pt idx="4126">
                  <c:v>40308.0</c:v>
                </c:pt>
                <c:pt idx="4127">
                  <c:v>40295.0</c:v>
                </c:pt>
                <c:pt idx="4128">
                  <c:v>40308.0</c:v>
                </c:pt>
                <c:pt idx="4129">
                  <c:v>40295.0</c:v>
                </c:pt>
                <c:pt idx="4130">
                  <c:v>40295.0</c:v>
                </c:pt>
                <c:pt idx="4131">
                  <c:v>40309.0</c:v>
                </c:pt>
                <c:pt idx="4132">
                  <c:v>40295.0</c:v>
                </c:pt>
                <c:pt idx="4133">
                  <c:v>40295.0</c:v>
                </c:pt>
                <c:pt idx="4134">
                  <c:v>40309.0</c:v>
                </c:pt>
                <c:pt idx="4135">
                  <c:v>40295.0</c:v>
                </c:pt>
                <c:pt idx="4136">
                  <c:v>40308.0</c:v>
                </c:pt>
                <c:pt idx="4137">
                  <c:v>40295.0</c:v>
                </c:pt>
                <c:pt idx="4138">
                  <c:v>40308.0</c:v>
                </c:pt>
                <c:pt idx="4139">
                  <c:v>40295.0</c:v>
                </c:pt>
                <c:pt idx="4140">
                  <c:v>40308.0</c:v>
                </c:pt>
                <c:pt idx="4141">
                  <c:v>40295.0</c:v>
                </c:pt>
                <c:pt idx="4142">
                  <c:v>40308.0</c:v>
                </c:pt>
                <c:pt idx="4143">
                  <c:v>40295.0</c:v>
                </c:pt>
                <c:pt idx="4144">
                  <c:v>40309.0</c:v>
                </c:pt>
                <c:pt idx="4145">
                  <c:v>40295.0</c:v>
                </c:pt>
                <c:pt idx="4146">
                  <c:v>40295.0</c:v>
                </c:pt>
                <c:pt idx="4147">
                  <c:v>40309.0</c:v>
                </c:pt>
                <c:pt idx="4148">
                  <c:v>40295.0</c:v>
                </c:pt>
                <c:pt idx="4149">
                  <c:v>40295.0</c:v>
                </c:pt>
                <c:pt idx="4150">
                  <c:v>40308.0</c:v>
                </c:pt>
                <c:pt idx="4151">
                  <c:v>40295.0</c:v>
                </c:pt>
                <c:pt idx="4152">
                  <c:v>40308.0</c:v>
                </c:pt>
                <c:pt idx="4153">
                  <c:v>40295.0</c:v>
                </c:pt>
                <c:pt idx="4154">
                  <c:v>40308.0</c:v>
                </c:pt>
                <c:pt idx="4155">
                  <c:v>40295.0</c:v>
                </c:pt>
                <c:pt idx="4156">
                  <c:v>40308.0</c:v>
                </c:pt>
                <c:pt idx="4157">
                  <c:v>40295.0</c:v>
                </c:pt>
                <c:pt idx="4158">
                  <c:v>40295.0</c:v>
                </c:pt>
                <c:pt idx="4159">
                  <c:v>40295.0</c:v>
                </c:pt>
                <c:pt idx="4160">
                  <c:v>40295.0</c:v>
                </c:pt>
                <c:pt idx="4161">
                  <c:v>40309.0</c:v>
                </c:pt>
                <c:pt idx="4162">
                  <c:v>40295.0</c:v>
                </c:pt>
                <c:pt idx="4163">
                  <c:v>40308.0</c:v>
                </c:pt>
                <c:pt idx="4164">
                  <c:v>40295.0</c:v>
                </c:pt>
                <c:pt idx="4165">
                  <c:v>40308.0</c:v>
                </c:pt>
                <c:pt idx="4166">
                  <c:v>40295.0</c:v>
                </c:pt>
                <c:pt idx="4167">
                  <c:v>40308.0</c:v>
                </c:pt>
                <c:pt idx="4168">
                  <c:v>40295.0</c:v>
                </c:pt>
                <c:pt idx="4169">
                  <c:v>40308.0</c:v>
                </c:pt>
                <c:pt idx="4170">
                  <c:v>40264.0</c:v>
                </c:pt>
                <c:pt idx="4171">
                  <c:v>40295.0</c:v>
                </c:pt>
                <c:pt idx="4172">
                  <c:v>40309.0</c:v>
                </c:pt>
                <c:pt idx="4173">
                  <c:v>40264.0</c:v>
                </c:pt>
                <c:pt idx="4174">
                  <c:v>40295.0</c:v>
                </c:pt>
                <c:pt idx="4175">
                  <c:v>40309.0</c:v>
                </c:pt>
                <c:pt idx="4176">
                  <c:v>40264.0</c:v>
                </c:pt>
                <c:pt idx="4177">
                  <c:v>40295.0</c:v>
                </c:pt>
                <c:pt idx="4178">
                  <c:v>40264.0</c:v>
                </c:pt>
                <c:pt idx="4179">
                  <c:v>40264.0</c:v>
                </c:pt>
                <c:pt idx="4180">
                  <c:v>40295.0</c:v>
                </c:pt>
                <c:pt idx="4181">
                  <c:v>40308.0</c:v>
                </c:pt>
                <c:pt idx="4182">
                  <c:v>40264.0</c:v>
                </c:pt>
                <c:pt idx="4183">
                  <c:v>40295.0</c:v>
                </c:pt>
                <c:pt idx="4184">
                  <c:v>40308.0</c:v>
                </c:pt>
                <c:pt idx="4185">
                  <c:v>40264.0</c:v>
                </c:pt>
                <c:pt idx="4186">
                  <c:v>40295.0</c:v>
                </c:pt>
                <c:pt idx="4187">
                  <c:v>40308.0</c:v>
                </c:pt>
                <c:pt idx="4188">
                  <c:v>40264.0</c:v>
                </c:pt>
                <c:pt idx="4189">
                  <c:v>40295.0</c:v>
                </c:pt>
                <c:pt idx="4190">
                  <c:v>40308.0</c:v>
                </c:pt>
                <c:pt idx="4191">
                  <c:v>40295.0</c:v>
                </c:pt>
                <c:pt idx="4192">
                  <c:v>40295.0</c:v>
                </c:pt>
                <c:pt idx="4193">
                  <c:v>40309.0</c:v>
                </c:pt>
                <c:pt idx="4194">
                  <c:v>40295.0</c:v>
                </c:pt>
                <c:pt idx="4195">
                  <c:v>40309.0</c:v>
                </c:pt>
                <c:pt idx="4196">
                  <c:v>40295.0</c:v>
                </c:pt>
                <c:pt idx="4197">
                  <c:v>40309.0</c:v>
                </c:pt>
                <c:pt idx="4198">
                  <c:v>40295.0</c:v>
                </c:pt>
                <c:pt idx="4199">
                  <c:v>40308.0</c:v>
                </c:pt>
                <c:pt idx="4200">
                  <c:v>40295.0</c:v>
                </c:pt>
                <c:pt idx="4201">
                  <c:v>40308.0</c:v>
                </c:pt>
                <c:pt idx="4202">
                  <c:v>40295.0</c:v>
                </c:pt>
                <c:pt idx="4203">
                  <c:v>40308.0</c:v>
                </c:pt>
                <c:pt idx="4204">
                  <c:v>40308.0</c:v>
                </c:pt>
                <c:pt idx="4205">
                  <c:v>40295.0</c:v>
                </c:pt>
                <c:pt idx="4206">
                  <c:v>40309.0</c:v>
                </c:pt>
                <c:pt idx="4207">
                  <c:v>40295.0</c:v>
                </c:pt>
                <c:pt idx="4208">
                  <c:v>40309.0</c:v>
                </c:pt>
                <c:pt idx="4209">
                  <c:v>40295.0</c:v>
                </c:pt>
                <c:pt idx="4210">
                  <c:v>40309.0</c:v>
                </c:pt>
                <c:pt idx="4211">
                  <c:v>40295.0</c:v>
                </c:pt>
                <c:pt idx="4212">
                  <c:v>40295.0</c:v>
                </c:pt>
                <c:pt idx="4213">
                  <c:v>40308.0</c:v>
                </c:pt>
                <c:pt idx="4214">
                  <c:v>40308.0</c:v>
                </c:pt>
                <c:pt idx="4215">
                  <c:v>40308.0</c:v>
                </c:pt>
                <c:pt idx="4216">
                  <c:v>40308.0</c:v>
                </c:pt>
                <c:pt idx="4217">
                  <c:v>40295.0</c:v>
                </c:pt>
                <c:pt idx="4218">
                  <c:v>40309.0</c:v>
                </c:pt>
                <c:pt idx="4219">
                  <c:v>40295.0</c:v>
                </c:pt>
                <c:pt idx="4220">
                  <c:v>40309.0</c:v>
                </c:pt>
                <c:pt idx="4221">
                  <c:v>40295.0</c:v>
                </c:pt>
                <c:pt idx="4222">
                  <c:v>40295.0</c:v>
                </c:pt>
                <c:pt idx="4223">
                  <c:v>40295.0</c:v>
                </c:pt>
                <c:pt idx="4224">
                  <c:v>40308.0</c:v>
                </c:pt>
                <c:pt idx="4225">
                  <c:v>40295.0</c:v>
                </c:pt>
                <c:pt idx="4226">
                  <c:v>40308.0</c:v>
                </c:pt>
                <c:pt idx="4227">
                  <c:v>40295.0</c:v>
                </c:pt>
                <c:pt idx="4228">
                  <c:v>40308.0</c:v>
                </c:pt>
                <c:pt idx="4229">
                  <c:v>40295.0</c:v>
                </c:pt>
                <c:pt idx="4230">
                  <c:v>40308.0</c:v>
                </c:pt>
                <c:pt idx="4231">
                  <c:v>40309.0</c:v>
                </c:pt>
                <c:pt idx="4232">
                  <c:v>40309.0</c:v>
                </c:pt>
                <c:pt idx="4233">
                  <c:v>40308.0</c:v>
                </c:pt>
                <c:pt idx="4234">
                  <c:v>40295.0</c:v>
                </c:pt>
                <c:pt idx="4235">
                  <c:v>40308.0</c:v>
                </c:pt>
                <c:pt idx="4236">
                  <c:v>40295.0</c:v>
                </c:pt>
                <c:pt idx="4237">
                  <c:v>40308.0</c:v>
                </c:pt>
                <c:pt idx="4238">
                  <c:v>40295.0</c:v>
                </c:pt>
                <c:pt idx="4239">
                  <c:v>40308.0</c:v>
                </c:pt>
                <c:pt idx="4240">
                  <c:v>40295.0</c:v>
                </c:pt>
                <c:pt idx="4241">
                  <c:v>40295.0</c:v>
                </c:pt>
                <c:pt idx="4242">
                  <c:v>40308.0</c:v>
                </c:pt>
                <c:pt idx="4243">
                  <c:v>40241.0</c:v>
                </c:pt>
                <c:pt idx="4244">
                  <c:v>40277.0</c:v>
                </c:pt>
                <c:pt idx="4245">
                  <c:v>40295.0</c:v>
                </c:pt>
                <c:pt idx="4246">
                  <c:v>40308.0</c:v>
                </c:pt>
                <c:pt idx="4247">
                  <c:v>40308.0</c:v>
                </c:pt>
                <c:pt idx="4248">
                  <c:v>40295.0</c:v>
                </c:pt>
                <c:pt idx="4249">
                  <c:v>40308.0</c:v>
                </c:pt>
                <c:pt idx="4250">
                  <c:v>40295.0</c:v>
                </c:pt>
                <c:pt idx="4251">
                  <c:v>40295.0</c:v>
                </c:pt>
                <c:pt idx="4252">
                  <c:v>40309.0</c:v>
                </c:pt>
                <c:pt idx="4253">
                  <c:v>40295.0</c:v>
                </c:pt>
                <c:pt idx="4254">
                  <c:v>40309.0</c:v>
                </c:pt>
                <c:pt idx="4255">
                  <c:v>40295.0</c:v>
                </c:pt>
                <c:pt idx="4256">
                  <c:v>40295.0</c:v>
                </c:pt>
                <c:pt idx="4257">
                  <c:v>40308.0</c:v>
                </c:pt>
                <c:pt idx="4258">
                  <c:v>40295.0</c:v>
                </c:pt>
                <c:pt idx="4259">
                  <c:v>40308.0</c:v>
                </c:pt>
                <c:pt idx="4260">
                  <c:v>40295.0</c:v>
                </c:pt>
                <c:pt idx="4261">
                  <c:v>40308.0</c:v>
                </c:pt>
                <c:pt idx="4262">
                  <c:v>40295.0</c:v>
                </c:pt>
                <c:pt idx="4263">
                  <c:v>40308.0</c:v>
                </c:pt>
                <c:pt idx="4264">
                  <c:v>40295.0</c:v>
                </c:pt>
                <c:pt idx="4265">
                  <c:v>40295.0</c:v>
                </c:pt>
                <c:pt idx="4266">
                  <c:v>40295.0</c:v>
                </c:pt>
                <c:pt idx="4267">
                  <c:v>40295.0</c:v>
                </c:pt>
                <c:pt idx="4268">
                  <c:v>40309.0</c:v>
                </c:pt>
                <c:pt idx="4269">
                  <c:v>40295.0</c:v>
                </c:pt>
                <c:pt idx="4270">
                  <c:v>40308.0</c:v>
                </c:pt>
                <c:pt idx="4271">
                  <c:v>40295.0</c:v>
                </c:pt>
                <c:pt idx="4272">
                  <c:v>40308.0</c:v>
                </c:pt>
                <c:pt idx="4273">
                  <c:v>40295.0</c:v>
                </c:pt>
                <c:pt idx="4274">
                  <c:v>40308.0</c:v>
                </c:pt>
                <c:pt idx="4275">
                  <c:v>40308.0</c:v>
                </c:pt>
                <c:pt idx="4276">
                  <c:v>40295.0</c:v>
                </c:pt>
                <c:pt idx="4277">
                  <c:v>40309.0</c:v>
                </c:pt>
                <c:pt idx="4278">
                  <c:v>40309.0</c:v>
                </c:pt>
                <c:pt idx="4279">
                  <c:v>40295.0</c:v>
                </c:pt>
                <c:pt idx="4280">
                  <c:v>40309.0</c:v>
                </c:pt>
                <c:pt idx="4281">
                  <c:v>40295.0</c:v>
                </c:pt>
                <c:pt idx="4282">
                  <c:v>40309.0</c:v>
                </c:pt>
                <c:pt idx="4283">
                  <c:v>40295.0</c:v>
                </c:pt>
                <c:pt idx="4284">
                  <c:v>40308.0</c:v>
                </c:pt>
                <c:pt idx="4285">
                  <c:v>40295.0</c:v>
                </c:pt>
                <c:pt idx="4286">
                  <c:v>40308.0</c:v>
                </c:pt>
                <c:pt idx="4287">
                  <c:v>40295.0</c:v>
                </c:pt>
                <c:pt idx="4288">
                  <c:v>40308.0</c:v>
                </c:pt>
                <c:pt idx="4289">
                  <c:v>40295.0</c:v>
                </c:pt>
                <c:pt idx="4290">
                  <c:v>40308.0</c:v>
                </c:pt>
                <c:pt idx="4291">
                  <c:v>40316.0</c:v>
                </c:pt>
                <c:pt idx="4292">
                  <c:v>40316.0</c:v>
                </c:pt>
                <c:pt idx="4293">
                  <c:v>40316.0</c:v>
                </c:pt>
                <c:pt idx="4294">
                  <c:v>40316.0</c:v>
                </c:pt>
                <c:pt idx="4295">
                  <c:v>40418.0</c:v>
                </c:pt>
                <c:pt idx="4296">
                  <c:v>40418.0</c:v>
                </c:pt>
                <c:pt idx="4297">
                  <c:v>40418.0</c:v>
                </c:pt>
                <c:pt idx="4298">
                  <c:v>40418.0</c:v>
                </c:pt>
                <c:pt idx="4299">
                  <c:v>40316.0</c:v>
                </c:pt>
                <c:pt idx="4300">
                  <c:v>40316.0</c:v>
                </c:pt>
                <c:pt idx="4301">
                  <c:v>40316.0</c:v>
                </c:pt>
                <c:pt idx="4302">
                  <c:v>40316.0</c:v>
                </c:pt>
                <c:pt idx="4303">
                  <c:v>40316.0</c:v>
                </c:pt>
                <c:pt idx="4304">
                  <c:v>40316.0</c:v>
                </c:pt>
                <c:pt idx="4305">
                  <c:v>40317.0</c:v>
                </c:pt>
                <c:pt idx="4306">
                  <c:v>40273.0</c:v>
                </c:pt>
                <c:pt idx="4307">
                  <c:v>40316.0</c:v>
                </c:pt>
                <c:pt idx="4308">
                  <c:v>40316.0</c:v>
                </c:pt>
                <c:pt idx="4309">
                  <c:v>40316.0</c:v>
                </c:pt>
                <c:pt idx="4310">
                  <c:v>40316.0</c:v>
                </c:pt>
                <c:pt idx="4311">
                  <c:v>40316.0</c:v>
                </c:pt>
                <c:pt idx="4312">
                  <c:v>40316.0</c:v>
                </c:pt>
                <c:pt idx="4313">
                  <c:v>40316.0</c:v>
                </c:pt>
                <c:pt idx="4314">
                  <c:v>40316.0</c:v>
                </c:pt>
                <c:pt idx="4315">
                  <c:v>40316.0</c:v>
                </c:pt>
                <c:pt idx="4316">
                  <c:v>40316.0</c:v>
                </c:pt>
                <c:pt idx="4317">
                  <c:v>40316.0</c:v>
                </c:pt>
                <c:pt idx="4318">
                  <c:v>40316.0</c:v>
                </c:pt>
                <c:pt idx="4319">
                  <c:v>40418.0</c:v>
                </c:pt>
                <c:pt idx="4320">
                  <c:v>40418.0</c:v>
                </c:pt>
                <c:pt idx="4321">
                  <c:v>40418.0</c:v>
                </c:pt>
                <c:pt idx="4322">
                  <c:v>40418.0</c:v>
                </c:pt>
                <c:pt idx="4323">
                  <c:v>40316.0</c:v>
                </c:pt>
                <c:pt idx="4324">
                  <c:v>40316.0</c:v>
                </c:pt>
                <c:pt idx="4325">
                  <c:v>40316.0</c:v>
                </c:pt>
                <c:pt idx="4326">
                  <c:v>40316.0</c:v>
                </c:pt>
                <c:pt idx="4327">
                  <c:v>40316.0</c:v>
                </c:pt>
                <c:pt idx="4328">
                  <c:v>40316.0</c:v>
                </c:pt>
                <c:pt idx="4329">
                  <c:v>40316.0</c:v>
                </c:pt>
                <c:pt idx="4330">
                  <c:v>40418.0</c:v>
                </c:pt>
                <c:pt idx="4331">
                  <c:v>40418.0</c:v>
                </c:pt>
                <c:pt idx="4332">
                  <c:v>40418.0</c:v>
                </c:pt>
                <c:pt idx="4333">
                  <c:v>40418.0</c:v>
                </c:pt>
                <c:pt idx="4334">
                  <c:v>40316.0</c:v>
                </c:pt>
                <c:pt idx="4335">
                  <c:v>40316.0</c:v>
                </c:pt>
                <c:pt idx="4336">
                  <c:v>40316.0</c:v>
                </c:pt>
                <c:pt idx="4337">
                  <c:v>40395.0</c:v>
                </c:pt>
                <c:pt idx="4338">
                  <c:v>40316.0</c:v>
                </c:pt>
                <c:pt idx="4339">
                  <c:v>40331.0</c:v>
                </c:pt>
                <c:pt idx="4340">
                  <c:v>40331.0</c:v>
                </c:pt>
                <c:pt idx="4341">
                  <c:v>40331.0</c:v>
                </c:pt>
                <c:pt idx="4342">
                  <c:v>40082.0</c:v>
                </c:pt>
                <c:pt idx="4343">
                  <c:v>40087.0</c:v>
                </c:pt>
                <c:pt idx="4344">
                  <c:v>40089.0</c:v>
                </c:pt>
                <c:pt idx="4345">
                  <c:v>40090.0</c:v>
                </c:pt>
                <c:pt idx="4346">
                  <c:v>40091.0</c:v>
                </c:pt>
                <c:pt idx="4347">
                  <c:v>40127.0</c:v>
                </c:pt>
                <c:pt idx="4348">
                  <c:v>40275.0</c:v>
                </c:pt>
                <c:pt idx="4349">
                  <c:v>40190.0</c:v>
                </c:pt>
                <c:pt idx="4350">
                  <c:v>40190.0</c:v>
                </c:pt>
                <c:pt idx="4351">
                  <c:v>40190.0</c:v>
                </c:pt>
                <c:pt idx="4352">
                  <c:v>40190.0</c:v>
                </c:pt>
                <c:pt idx="4353">
                  <c:v>40190.0</c:v>
                </c:pt>
                <c:pt idx="4354">
                  <c:v>40190.0</c:v>
                </c:pt>
                <c:pt idx="4355">
                  <c:v>40190.0</c:v>
                </c:pt>
                <c:pt idx="4356">
                  <c:v>40190.0</c:v>
                </c:pt>
                <c:pt idx="4357">
                  <c:v>40225.0</c:v>
                </c:pt>
                <c:pt idx="4358">
                  <c:v>40185.0</c:v>
                </c:pt>
                <c:pt idx="4359">
                  <c:v>40210.0</c:v>
                </c:pt>
                <c:pt idx="4360">
                  <c:v>40211.0</c:v>
                </c:pt>
                <c:pt idx="4361">
                  <c:v>40213.0</c:v>
                </c:pt>
                <c:pt idx="4362">
                  <c:v>40218.0</c:v>
                </c:pt>
                <c:pt idx="4363">
                  <c:v>40225.0</c:v>
                </c:pt>
                <c:pt idx="4364">
                  <c:v>40226.0</c:v>
                </c:pt>
                <c:pt idx="4365">
                  <c:v>40228.0</c:v>
                </c:pt>
                <c:pt idx="4366">
                  <c:v>40248.0</c:v>
                </c:pt>
                <c:pt idx="4367">
                  <c:v>40249.0</c:v>
                </c:pt>
                <c:pt idx="4368">
                  <c:v>40259.0</c:v>
                </c:pt>
                <c:pt idx="4369">
                  <c:v>40262.0</c:v>
                </c:pt>
                <c:pt idx="4370">
                  <c:v>40285.0</c:v>
                </c:pt>
                <c:pt idx="4371">
                  <c:v>40287.0</c:v>
                </c:pt>
                <c:pt idx="4372">
                  <c:v>40288.0</c:v>
                </c:pt>
                <c:pt idx="4373">
                  <c:v>40291.0</c:v>
                </c:pt>
                <c:pt idx="4374">
                  <c:v>40316.0</c:v>
                </c:pt>
                <c:pt idx="4375">
                  <c:v>40415.0</c:v>
                </c:pt>
                <c:pt idx="4376">
                  <c:v>40416.0</c:v>
                </c:pt>
                <c:pt idx="4377">
                  <c:v>40426.0</c:v>
                </c:pt>
                <c:pt idx="4378">
                  <c:v>40427.0</c:v>
                </c:pt>
                <c:pt idx="4379">
                  <c:v>40433.0</c:v>
                </c:pt>
                <c:pt idx="4380">
                  <c:v>40434.0</c:v>
                </c:pt>
                <c:pt idx="4381">
                  <c:v>40072.0</c:v>
                </c:pt>
                <c:pt idx="4382">
                  <c:v>40073.0</c:v>
                </c:pt>
                <c:pt idx="4383">
                  <c:v>40074.0</c:v>
                </c:pt>
                <c:pt idx="4384">
                  <c:v>40075.0</c:v>
                </c:pt>
                <c:pt idx="4385">
                  <c:v>40076.0</c:v>
                </c:pt>
                <c:pt idx="4386">
                  <c:v>40076.0</c:v>
                </c:pt>
                <c:pt idx="4387">
                  <c:v>40080.0</c:v>
                </c:pt>
                <c:pt idx="4388">
                  <c:v>40080.0</c:v>
                </c:pt>
                <c:pt idx="4389">
                  <c:v>40080.0</c:v>
                </c:pt>
                <c:pt idx="4390">
                  <c:v>40080.0</c:v>
                </c:pt>
                <c:pt idx="4391">
                  <c:v>40259.0</c:v>
                </c:pt>
                <c:pt idx="4392">
                  <c:v>40153.0</c:v>
                </c:pt>
                <c:pt idx="4393">
                  <c:v>40155.0</c:v>
                </c:pt>
                <c:pt idx="4394">
                  <c:v>40156.0</c:v>
                </c:pt>
                <c:pt idx="4395">
                  <c:v>40157.0</c:v>
                </c:pt>
                <c:pt idx="4396">
                  <c:v>40158.0</c:v>
                </c:pt>
                <c:pt idx="4397">
                  <c:v>40159.0</c:v>
                </c:pt>
                <c:pt idx="4398">
                  <c:v>40160.0</c:v>
                </c:pt>
                <c:pt idx="4399">
                  <c:v>40161.0</c:v>
                </c:pt>
                <c:pt idx="4400">
                  <c:v>40143.0</c:v>
                </c:pt>
                <c:pt idx="4401">
                  <c:v>40144.0</c:v>
                </c:pt>
                <c:pt idx="4402">
                  <c:v>40145.0</c:v>
                </c:pt>
                <c:pt idx="4403">
                  <c:v>40151.0</c:v>
                </c:pt>
                <c:pt idx="4404">
                  <c:v>40068.0</c:v>
                </c:pt>
                <c:pt idx="4405">
                  <c:v>40319.0</c:v>
                </c:pt>
                <c:pt idx="4406">
                  <c:v>40319.0</c:v>
                </c:pt>
                <c:pt idx="4407">
                  <c:v>40319.0</c:v>
                </c:pt>
                <c:pt idx="4408">
                  <c:v>40319.0</c:v>
                </c:pt>
                <c:pt idx="4409">
                  <c:v>40319.0</c:v>
                </c:pt>
                <c:pt idx="4410">
                  <c:v>40319.0</c:v>
                </c:pt>
                <c:pt idx="4411">
                  <c:v>40319.0</c:v>
                </c:pt>
                <c:pt idx="4412">
                  <c:v>40319.0</c:v>
                </c:pt>
                <c:pt idx="4413">
                  <c:v>40319.0</c:v>
                </c:pt>
                <c:pt idx="4414">
                  <c:v>40319.0</c:v>
                </c:pt>
                <c:pt idx="4415">
                  <c:v>40319.0</c:v>
                </c:pt>
                <c:pt idx="4416">
                  <c:v>40319.0</c:v>
                </c:pt>
                <c:pt idx="4417">
                  <c:v>40319.0</c:v>
                </c:pt>
                <c:pt idx="4418">
                  <c:v>40319.0</c:v>
                </c:pt>
                <c:pt idx="4419">
                  <c:v>40319.0</c:v>
                </c:pt>
                <c:pt idx="4420">
                  <c:v>40319.0</c:v>
                </c:pt>
                <c:pt idx="4421">
                  <c:v>40319.0</c:v>
                </c:pt>
                <c:pt idx="4422">
                  <c:v>40319.0</c:v>
                </c:pt>
                <c:pt idx="4423">
                  <c:v>40319.0</c:v>
                </c:pt>
                <c:pt idx="4424">
                  <c:v>40319.0</c:v>
                </c:pt>
                <c:pt idx="4425">
                  <c:v>40319.0</c:v>
                </c:pt>
                <c:pt idx="4426">
                  <c:v>40319.0</c:v>
                </c:pt>
                <c:pt idx="4427">
                  <c:v>40319.0</c:v>
                </c:pt>
                <c:pt idx="4428">
                  <c:v>40319.0</c:v>
                </c:pt>
                <c:pt idx="4429">
                  <c:v>40319.0</c:v>
                </c:pt>
                <c:pt idx="4430">
                  <c:v>40319.0</c:v>
                </c:pt>
                <c:pt idx="4431">
                  <c:v>40319.0</c:v>
                </c:pt>
                <c:pt idx="4432">
                  <c:v>40319.0</c:v>
                </c:pt>
                <c:pt idx="4433">
                  <c:v>40319.0</c:v>
                </c:pt>
                <c:pt idx="4434">
                  <c:v>40319.0</c:v>
                </c:pt>
                <c:pt idx="4435">
                  <c:v>40176.0</c:v>
                </c:pt>
                <c:pt idx="4436">
                  <c:v>40176.0</c:v>
                </c:pt>
                <c:pt idx="4437">
                  <c:v>40176.0</c:v>
                </c:pt>
                <c:pt idx="4438">
                  <c:v>40176.0</c:v>
                </c:pt>
                <c:pt idx="4439">
                  <c:v>40176.0</c:v>
                </c:pt>
                <c:pt idx="4440">
                  <c:v>40319.0</c:v>
                </c:pt>
                <c:pt idx="4441">
                  <c:v>40176.0</c:v>
                </c:pt>
                <c:pt idx="4442">
                  <c:v>40319.0</c:v>
                </c:pt>
                <c:pt idx="4443">
                  <c:v>40176.0</c:v>
                </c:pt>
                <c:pt idx="4444">
                  <c:v>40176.0</c:v>
                </c:pt>
                <c:pt idx="4445">
                  <c:v>40319.0</c:v>
                </c:pt>
                <c:pt idx="4446">
                  <c:v>40319.0</c:v>
                </c:pt>
                <c:pt idx="4447">
                  <c:v>40319.0</c:v>
                </c:pt>
                <c:pt idx="4448">
                  <c:v>40319.0</c:v>
                </c:pt>
                <c:pt idx="4449">
                  <c:v>40319.0</c:v>
                </c:pt>
                <c:pt idx="4450">
                  <c:v>40319.0</c:v>
                </c:pt>
                <c:pt idx="4451">
                  <c:v>40319.0</c:v>
                </c:pt>
                <c:pt idx="4452">
                  <c:v>40319.0</c:v>
                </c:pt>
                <c:pt idx="4453">
                  <c:v>40319.0</c:v>
                </c:pt>
                <c:pt idx="4454">
                  <c:v>40319.0</c:v>
                </c:pt>
                <c:pt idx="4455">
                  <c:v>40319.0</c:v>
                </c:pt>
                <c:pt idx="4456">
                  <c:v>40319.0</c:v>
                </c:pt>
                <c:pt idx="4457">
                  <c:v>40319.0</c:v>
                </c:pt>
                <c:pt idx="4458">
                  <c:v>40319.0</c:v>
                </c:pt>
                <c:pt idx="4459">
                  <c:v>40319.0</c:v>
                </c:pt>
                <c:pt idx="4460">
                  <c:v>40319.0</c:v>
                </c:pt>
                <c:pt idx="4461">
                  <c:v>40319.0</c:v>
                </c:pt>
                <c:pt idx="4462">
                  <c:v>40319.0</c:v>
                </c:pt>
                <c:pt idx="4463">
                  <c:v>40319.0</c:v>
                </c:pt>
                <c:pt idx="4464">
                  <c:v>40319.0</c:v>
                </c:pt>
                <c:pt idx="4465">
                  <c:v>40319.0</c:v>
                </c:pt>
                <c:pt idx="4466">
                  <c:v>40319.0</c:v>
                </c:pt>
                <c:pt idx="4467">
                  <c:v>40319.0</c:v>
                </c:pt>
                <c:pt idx="4468">
                  <c:v>40319.0</c:v>
                </c:pt>
                <c:pt idx="4469">
                  <c:v>40319.0</c:v>
                </c:pt>
                <c:pt idx="4470">
                  <c:v>40319.0</c:v>
                </c:pt>
                <c:pt idx="4471">
                  <c:v>40319.0</c:v>
                </c:pt>
                <c:pt idx="4472">
                  <c:v>40319.0</c:v>
                </c:pt>
                <c:pt idx="4473">
                  <c:v>40319.0</c:v>
                </c:pt>
                <c:pt idx="4474">
                  <c:v>40319.0</c:v>
                </c:pt>
                <c:pt idx="4475">
                  <c:v>40319.0</c:v>
                </c:pt>
                <c:pt idx="4476">
                  <c:v>40319.0</c:v>
                </c:pt>
                <c:pt idx="4477">
                  <c:v>40319.0</c:v>
                </c:pt>
                <c:pt idx="4478">
                  <c:v>40319.0</c:v>
                </c:pt>
                <c:pt idx="4479">
                  <c:v>40319.0</c:v>
                </c:pt>
                <c:pt idx="4480">
                  <c:v>40319.0</c:v>
                </c:pt>
                <c:pt idx="4481">
                  <c:v>40319.0</c:v>
                </c:pt>
                <c:pt idx="4482">
                  <c:v>40319.0</c:v>
                </c:pt>
                <c:pt idx="4483">
                  <c:v>40319.0</c:v>
                </c:pt>
                <c:pt idx="4484">
                  <c:v>40319.0</c:v>
                </c:pt>
                <c:pt idx="4485">
                  <c:v>40319.0</c:v>
                </c:pt>
                <c:pt idx="4486">
                  <c:v>40297.0</c:v>
                </c:pt>
                <c:pt idx="4487">
                  <c:v>40297.0</c:v>
                </c:pt>
                <c:pt idx="4488">
                  <c:v>40297.0</c:v>
                </c:pt>
                <c:pt idx="4489">
                  <c:v>40297.0</c:v>
                </c:pt>
                <c:pt idx="4490">
                  <c:v>40297.0</c:v>
                </c:pt>
                <c:pt idx="4491">
                  <c:v>40319.0</c:v>
                </c:pt>
                <c:pt idx="4492">
                  <c:v>40297.0</c:v>
                </c:pt>
                <c:pt idx="4493">
                  <c:v>40319.0</c:v>
                </c:pt>
                <c:pt idx="4494">
                  <c:v>40297.0</c:v>
                </c:pt>
                <c:pt idx="4495">
                  <c:v>40319.0</c:v>
                </c:pt>
                <c:pt idx="4496">
                  <c:v>40297.0</c:v>
                </c:pt>
                <c:pt idx="4497">
                  <c:v>40319.0</c:v>
                </c:pt>
                <c:pt idx="4498">
                  <c:v>40319.0</c:v>
                </c:pt>
                <c:pt idx="4499">
                  <c:v>40319.0</c:v>
                </c:pt>
                <c:pt idx="4500">
                  <c:v>40319.0</c:v>
                </c:pt>
                <c:pt idx="4501">
                  <c:v>40319.0</c:v>
                </c:pt>
                <c:pt idx="4502">
                  <c:v>40319.0</c:v>
                </c:pt>
                <c:pt idx="4503">
                  <c:v>40319.0</c:v>
                </c:pt>
                <c:pt idx="4504">
                  <c:v>40319.0</c:v>
                </c:pt>
                <c:pt idx="4505">
                  <c:v>40149.0</c:v>
                </c:pt>
                <c:pt idx="4506">
                  <c:v>40291.0</c:v>
                </c:pt>
                <c:pt idx="4507">
                  <c:v>40315.0</c:v>
                </c:pt>
                <c:pt idx="4508">
                  <c:v>40357.0</c:v>
                </c:pt>
                <c:pt idx="4509">
                  <c:v>40316.0</c:v>
                </c:pt>
                <c:pt idx="4510">
                  <c:v>40316.0</c:v>
                </c:pt>
                <c:pt idx="4511">
                  <c:v>40316.0</c:v>
                </c:pt>
                <c:pt idx="4512">
                  <c:v>40316.0</c:v>
                </c:pt>
                <c:pt idx="4513">
                  <c:v>40316.0</c:v>
                </c:pt>
                <c:pt idx="4514">
                  <c:v>40318.0</c:v>
                </c:pt>
                <c:pt idx="4515">
                  <c:v>40321.0</c:v>
                </c:pt>
                <c:pt idx="4516">
                  <c:v>40322.0</c:v>
                </c:pt>
                <c:pt idx="4517">
                  <c:v>40323.0</c:v>
                </c:pt>
                <c:pt idx="4518">
                  <c:v>40324.0</c:v>
                </c:pt>
                <c:pt idx="4519">
                  <c:v>40326.0</c:v>
                </c:pt>
                <c:pt idx="4520">
                  <c:v>40346.0</c:v>
                </c:pt>
                <c:pt idx="4521">
                  <c:v>40347.0</c:v>
                </c:pt>
                <c:pt idx="4522">
                  <c:v>40358.0</c:v>
                </c:pt>
                <c:pt idx="4523">
                  <c:v>40359.0</c:v>
                </c:pt>
                <c:pt idx="4524">
                  <c:v>40316.0</c:v>
                </c:pt>
                <c:pt idx="4525">
                  <c:v>40316.0</c:v>
                </c:pt>
                <c:pt idx="4526">
                  <c:v>40316.0</c:v>
                </c:pt>
                <c:pt idx="4527">
                  <c:v>40274.0</c:v>
                </c:pt>
                <c:pt idx="4528">
                  <c:v>40214.0</c:v>
                </c:pt>
                <c:pt idx="4529">
                  <c:v>40269.0</c:v>
                </c:pt>
                <c:pt idx="4530">
                  <c:v>40290.0</c:v>
                </c:pt>
                <c:pt idx="4531">
                  <c:v>40246.0</c:v>
                </c:pt>
                <c:pt idx="4532">
                  <c:v>40266.0</c:v>
                </c:pt>
                <c:pt idx="4533">
                  <c:v>40282.0</c:v>
                </c:pt>
                <c:pt idx="4534">
                  <c:v>40241.0</c:v>
                </c:pt>
                <c:pt idx="4535">
                  <c:v>40313.0</c:v>
                </c:pt>
                <c:pt idx="4536">
                  <c:v>40313.0</c:v>
                </c:pt>
                <c:pt idx="4537">
                  <c:v>40121.0</c:v>
                </c:pt>
                <c:pt idx="4538">
                  <c:v>40122.0</c:v>
                </c:pt>
                <c:pt idx="4539">
                  <c:v>40126.0</c:v>
                </c:pt>
                <c:pt idx="4540">
                  <c:v>40145.0</c:v>
                </c:pt>
                <c:pt idx="4541">
                  <c:v>40146.0</c:v>
                </c:pt>
                <c:pt idx="4542">
                  <c:v>40147.0</c:v>
                </c:pt>
                <c:pt idx="4543">
                  <c:v>40166.0</c:v>
                </c:pt>
                <c:pt idx="4544">
                  <c:v>40276.0</c:v>
                </c:pt>
                <c:pt idx="4545">
                  <c:v>40287.0</c:v>
                </c:pt>
                <c:pt idx="4546">
                  <c:v>40432.0</c:v>
                </c:pt>
                <c:pt idx="4547">
                  <c:v>40262.0</c:v>
                </c:pt>
                <c:pt idx="4548">
                  <c:v>40275.0</c:v>
                </c:pt>
                <c:pt idx="4549">
                  <c:v>40276.0</c:v>
                </c:pt>
                <c:pt idx="4550">
                  <c:v>40282.0</c:v>
                </c:pt>
                <c:pt idx="4551">
                  <c:v>40287.0</c:v>
                </c:pt>
                <c:pt idx="4552">
                  <c:v>40274.0</c:v>
                </c:pt>
                <c:pt idx="4553">
                  <c:v>40358.0</c:v>
                </c:pt>
                <c:pt idx="4554">
                  <c:v>40358.0</c:v>
                </c:pt>
                <c:pt idx="4555">
                  <c:v>40070.0</c:v>
                </c:pt>
                <c:pt idx="4556">
                  <c:v>40070.0</c:v>
                </c:pt>
                <c:pt idx="4557">
                  <c:v>40070.0</c:v>
                </c:pt>
                <c:pt idx="4558">
                  <c:v>40070.0</c:v>
                </c:pt>
                <c:pt idx="4559">
                  <c:v>40070.0</c:v>
                </c:pt>
                <c:pt idx="4560">
                  <c:v>40070.0</c:v>
                </c:pt>
                <c:pt idx="4561">
                  <c:v>40070.0</c:v>
                </c:pt>
                <c:pt idx="4562">
                  <c:v>40070.0</c:v>
                </c:pt>
                <c:pt idx="4563">
                  <c:v>40070.0</c:v>
                </c:pt>
                <c:pt idx="4564">
                  <c:v>40070.0</c:v>
                </c:pt>
                <c:pt idx="4565">
                  <c:v>40070.0</c:v>
                </c:pt>
                <c:pt idx="4566">
                  <c:v>40070.0</c:v>
                </c:pt>
                <c:pt idx="4567">
                  <c:v>40070.0</c:v>
                </c:pt>
                <c:pt idx="4568">
                  <c:v>40070.0</c:v>
                </c:pt>
                <c:pt idx="4569">
                  <c:v>40070.0</c:v>
                </c:pt>
                <c:pt idx="4570">
                  <c:v>40070.0</c:v>
                </c:pt>
                <c:pt idx="4571">
                  <c:v>40070.0</c:v>
                </c:pt>
                <c:pt idx="4572">
                  <c:v>40070.0</c:v>
                </c:pt>
                <c:pt idx="4573">
                  <c:v>40070.0</c:v>
                </c:pt>
                <c:pt idx="4574">
                  <c:v>40070.0</c:v>
                </c:pt>
                <c:pt idx="4575">
                  <c:v>40070.0</c:v>
                </c:pt>
                <c:pt idx="4576">
                  <c:v>40070.0</c:v>
                </c:pt>
                <c:pt idx="4577">
                  <c:v>40070.0</c:v>
                </c:pt>
                <c:pt idx="4578">
                  <c:v>40070.0</c:v>
                </c:pt>
                <c:pt idx="4579">
                  <c:v>40070.0</c:v>
                </c:pt>
                <c:pt idx="4580">
                  <c:v>40070.0</c:v>
                </c:pt>
                <c:pt idx="4581">
                  <c:v>40070.0</c:v>
                </c:pt>
                <c:pt idx="4582">
                  <c:v>40070.0</c:v>
                </c:pt>
                <c:pt idx="4583">
                  <c:v>40070.0</c:v>
                </c:pt>
                <c:pt idx="4584">
                  <c:v>40070.0</c:v>
                </c:pt>
                <c:pt idx="4585">
                  <c:v>40070.0</c:v>
                </c:pt>
                <c:pt idx="4586">
                  <c:v>40070.0</c:v>
                </c:pt>
                <c:pt idx="4587">
                  <c:v>40070.0</c:v>
                </c:pt>
                <c:pt idx="4588">
                  <c:v>40070.0</c:v>
                </c:pt>
                <c:pt idx="4589">
                  <c:v>40070.0</c:v>
                </c:pt>
                <c:pt idx="4590">
                  <c:v>40070.0</c:v>
                </c:pt>
                <c:pt idx="4591">
                  <c:v>40070.0</c:v>
                </c:pt>
                <c:pt idx="4592">
                  <c:v>40070.0</c:v>
                </c:pt>
                <c:pt idx="4593">
                  <c:v>40070.0</c:v>
                </c:pt>
                <c:pt idx="4594">
                  <c:v>40240.0</c:v>
                </c:pt>
                <c:pt idx="4595">
                  <c:v>40403.0</c:v>
                </c:pt>
                <c:pt idx="4596">
                  <c:v>40400.0</c:v>
                </c:pt>
                <c:pt idx="4597">
                  <c:v>40403.0</c:v>
                </c:pt>
                <c:pt idx="4598">
                  <c:v>40163.0</c:v>
                </c:pt>
                <c:pt idx="4599">
                  <c:v>40316.0</c:v>
                </c:pt>
                <c:pt idx="4600">
                  <c:v>40316.0</c:v>
                </c:pt>
                <c:pt idx="4601">
                  <c:v>40316.0</c:v>
                </c:pt>
                <c:pt idx="4602">
                  <c:v>40418.0</c:v>
                </c:pt>
                <c:pt idx="4603">
                  <c:v>40418.0</c:v>
                </c:pt>
                <c:pt idx="4604">
                  <c:v>40316.0</c:v>
                </c:pt>
                <c:pt idx="4605">
                  <c:v>40316.0</c:v>
                </c:pt>
                <c:pt idx="4606">
                  <c:v>40316.0</c:v>
                </c:pt>
                <c:pt idx="4607">
                  <c:v>40316.0</c:v>
                </c:pt>
                <c:pt idx="4608">
                  <c:v>40316.0</c:v>
                </c:pt>
                <c:pt idx="4609">
                  <c:v>40316.0</c:v>
                </c:pt>
                <c:pt idx="4610">
                  <c:v>40316.0</c:v>
                </c:pt>
                <c:pt idx="4611">
                  <c:v>40418.0</c:v>
                </c:pt>
                <c:pt idx="4612">
                  <c:v>40418.0</c:v>
                </c:pt>
                <c:pt idx="4613">
                  <c:v>40316.0</c:v>
                </c:pt>
                <c:pt idx="4614">
                  <c:v>40316.0</c:v>
                </c:pt>
                <c:pt idx="4615">
                  <c:v>40316.0</c:v>
                </c:pt>
                <c:pt idx="4616">
                  <c:v>40316.0</c:v>
                </c:pt>
                <c:pt idx="4617">
                  <c:v>40316.0</c:v>
                </c:pt>
                <c:pt idx="4618">
                  <c:v>40316.0</c:v>
                </c:pt>
                <c:pt idx="4619">
                  <c:v>40316.0</c:v>
                </c:pt>
                <c:pt idx="4620">
                  <c:v>40316.0</c:v>
                </c:pt>
                <c:pt idx="4621">
                  <c:v>40316.0</c:v>
                </c:pt>
                <c:pt idx="4622">
                  <c:v>40316.0</c:v>
                </c:pt>
                <c:pt idx="4623">
                  <c:v>40316.0</c:v>
                </c:pt>
                <c:pt idx="4624">
                  <c:v>40316.0</c:v>
                </c:pt>
                <c:pt idx="4625">
                  <c:v>40316.0</c:v>
                </c:pt>
                <c:pt idx="4626">
                  <c:v>40316.0</c:v>
                </c:pt>
                <c:pt idx="4627">
                  <c:v>40316.0</c:v>
                </c:pt>
                <c:pt idx="4628">
                  <c:v>40316.0</c:v>
                </c:pt>
                <c:pt idx="4629">
                  <c:v>40316.0</c:v>
                </c:pt>
                <c:pt idx="4630">
                  <c:v>40316.0</c:v>
                </c:pt>
                <c:pt idx="4631">
                  <c:v>40316.0</c:v>
                </c:pt>
                <c:pt idx="4632">
                  <c:v>40316.0</c:v>
                </c:pt>
                <c:pt idx="4633">
                  <c:v>40316.0</c:v>
                </c:pt>
                <c:pt idx="4634">
                  <c:v>40316.0</c:v>
                </c:pt>
                <c:pt idx="4635">
                  <c:v>40204.0</c:v>
                </c:pt>
                <c:pt idx="4636">
                  <c:v>40204.0</c:v>
                </c:pt>
                <c:pt idx="4637">
                  <c:v>40204.0</c:v>
                </c:pt>
                <c:pt idx="4638">
                  <c:v>40204.0</c:v>
                </c:pt>
                <c:pt idx="4639">
                  <c:v>40273.0</c:v>
                </c:pt>
                <c:pt idx="4640">
                  <c:v>40405.0</c:v>
                </c:pt>
                <c:pt idx="4641">
                  <c:v>40427.0</c:v>
                </c:pt>
                <c:pt idx="4642">
                  <c:v>40273.0</c:v>
                </c:pt>
                <c:pt idx="4643">
                  <c:v>40273.0</c:v>
                </c:pt>
                <c:pt idx="4644">
                  <c:v>40273.0</c:v>
                </c:pt>
                <c:pt idx="4645">
                  <c:v>40263.0</c:v>
                </c:pt>
                <c:pt idx="4646">
                  <c:v>40263.0</c:v>
                </c:pt>
                <c:pt idx="4647">
                  <c:v>40263.0</c:v>
                </c:pt>
                <c:pt idx="4648">
                  <c:v>40263.0</c:v>
                </c:pt>
                <c:pt idx="4649">
                  <c:v>40263.0</c:v>
                </c:pt>
                <c:pt idx="4650">
                  <c:v>40263.0</c:v>
                </c:pt>
                <c:pt idx="4651">
                  <c:v>40263.0</c:v>
                </c:pt>
                <c:pt idx="4652">
                  <c:v>40263.0</c:v>
                </c:pt>
                <c:pt idx="4653">
                  <c:v>40263.0</c:v>
                </c:pt>
                <c:pt idx="4654">
                  <c:v>40263.0</c:v>
                </c:pt>
                <c:pt idx="4655">
                  <c:v>40263.0</c:v>
                </c:pt>
                <c:pt idx="4656">
                  <c:v>40263.0</c:v>
                </c:pt>
                <c:pt idx="4657">
                  <c:v>40263.0</c:v>
                </c:pt>
                <c:pt idx="4658">
                  <c:v>40263.0</c:v>
                </c:pt>
                <c:pt idx="4659">
                  <c:v>40263.0</c:v>
                </c:pt>
                <c:pt idx="4660">
                  <c:v>40263.0</c:v>
                </c:pt>
                <c:pt idx="4661">
                  <c:v>40263.0</c:v>
                </c:pt>
                <c:pt idx="4662">
                  <c:v>40263.0</c:v>
                </c:pt>
                <c:pt idx="4663">
                  <c:v>40263.0</c:v>
                </c:pt>
                <c:pt idx="4664">
                  <c:v>40263.0</c:v>
                </c:pt>
                <c:pt idx="4665">
                  <c:v>40263.0</c:v>
                </c:pt>
                <c:pt idx="4666">
                  <c:v>40263.0</c:v>
                </c:pt>
                <c:pt idx="4667">
                  <c:v>40263.0</c:v>
                </c:pt>
                <c:pt idx="4668">
                  <c:v>40263.0</c:v>
                </c:pt>
                <c:pt idx="4669">
                  <c:v>40263.0</c:v>
                </c:pt>
                <c:pt idx="4670">
                  <c:v>40273.0</c:v>
                </c:pt>
                <c:pt idx="4671">
                  <c:v>40263.0</c:v>
                </c:pt>
                <c:pt idx="4672">
                  <c:v>40263.0</c:v>
                </c:pt>
                <c:pt idx="4673">
                  <c:v>40263.0</c:v>
                </c:pt>
                <c:pt idx="4674">
                  <c:v>40263.0</c:v>
                </c:pt>
                <c:pt idx="4675">
                  <c:v>40263.0</c:v>
                </c:pt>
                <c:pt idx="4676">
                  <c:v>40263.0</c:v>
                </c:pt>
                <c:pt idx="4677">
                  <c:v>40263.0</c:v>
                </c:pt>
                <c:pt idx="4678">
                  <c:v>40263.0</c:v>
                </c:pt>
                <c:pt idx="4679">
                  <c:v>40263.0</c:v>
                </c:pt>
                <c:pt idx="4680">
                  <c:v>40263.0</c:v>
                </c:pt>
                <c:pt idx="4681">
                  <c:v>40263.0</c:v>
                </c:pt>
                <c:pt idx="4682">
                  <c:v>40263.0</c:v>
                </c:pt>
                <c:pt idx="4683">
                  <c:v>40263.0</c:v>
                </c:pt>
                <c:pt idx="4684">
                  <c:v>40263.0</c:v>
                </c:pt>
                <c:pt idx="4685">
                  <c:v>40263.0</c:v>
                </c:pt>
                <c:pt idx="4686">
                  <c:v>40263.0</c:v>
                </c:pt>
                <c:pt idx="4687">
                  <c:v>40263.0</c:v>
                </c:pt>
                <c:pt idx="4688">
                  <c:v>40263.0</c:v>
                </c:pt>
                <c:pt idx="4689">
                  <c:v>40263.0</c:v>
                </c:pt>
                <c:pt idx="4690">
                  <c:v>40263.0</c:v>
                </c:pt>
                <c:pt idx="4691">
                  <c:v>40263.0</c:v>
                </c:pt>
                <c:pt idx="4692">
                  <c:v>40263.0</c:v>
                </c:pt>
                <c:pt idx="4693">
                  <c:v>40263.0</c:v>
                </c:pt>
                <c:pt idx="4694">
                  <c:v>40263.0</c:v>
                </c:pt>
                <c:pt idx="4695">
                  <c:v>40263.0</c:v>
                </c:pt>
                <c:pt idx="4696">
                  <c:v>40263.0</c:v>
                </c:pt>
                <c:pt idx="4697">
                  <c:v>40263.0</c:v>
                </c:pt>
                <c:pt idx="4698">
                  <c:v>40263.0</c:v>
                </c:pt>
                <c:pt idx="4699">
                  <c:v>40263.0</c:v>
                </c:pt>
                <c:pt idx="4700">
                  <c:v>40263.0</c:v>
                </c:pt>
                <c:pt idx="4701">
                  <c:v>40263.0</c:v>
                </c:pt>
                <c:pt idx="4702">
                  <c:v>40263.0</c:v>
                </c:pt>
                <c:pt idx="4703">
                  <c:v>40263.0</c:v>
                </c:pt>
                <c:pt idx="4704">
                  <c:v>40263.0</c:v>
                </c:pt>
                <c:pt idx="4705">
                  <c:v>40263.0</c:v>
                </c:pt>
                <c:pt idx="4706">
                  <c:v>40263.0</c:v>
                </c:pt>
                <c:pt idx="4707">
                  <c:v>40263.0</c:v>
                </c:pt>
                <c:pt idx="4708">
                  <c:v>40263.0</c:v>
                </c:pt>
                <c:pt idx="4709">
                  <c:v>40263.0</c:v>
                </c:pt>
                <c:pt idx="4710">
                  <c:v>40263.0</c:v>
                </c:pt>
                <c:pt idx="4711">
                  <c:v>40263.0</c:v>
                </c:pt>
                <c:pt idx="4712">
                  <c:v>40263.0</c:v>
                </c:pt>
                <c:pt idx="4713">
                  <c:v>40263.0</c:v>
                </c:pt>
                <c:pt idx="4714">
                  <c:v>40263.0</c:v>
                </c:pt>
                <c:pt idx="4715">
                  <c:v>40263.0</c:v>
                </c:pt>
                <c:pt idx="4716">
                  <c:v>40263.0</c:v>
                </c:pt>
                <c:pt idx="4717">
                  <c:v>40263.0</c:v>
                </c:pt>
                <c:pt idx="4718">
                  <c:v>40263.0</c:v>
                </c:pt>
                <c:pt idx="4719">
                  <c:v>40263.0</c:v>
                </c:pt>
                <c:pt idx="4720">
                  <c:v>40263.0</c:v>
                </c:pt>
                <c:pt idx="4721">
                  <c:v>40263.0</c:v>
                </c:pt>
                <c:pt idx="4722">
                  <c:v>40263.0</c:v>
                </c:pt>
                <c:pt idx="4723">
                  <c:v>40263.0</c:v>
                </c:pt>
                <c:pt idx="4724">
                  <c:v>40263.0</c:v>
                </c:pt>
                <c:pt idx="4725">
                  <c:v>40263.0</c:v>
                </c:pt>
                <c:pt idx="4726">
                  <c:v>40263.0</c:v>
                </c:pt>
                <c:pt idx="4727">
                  <c:v>40263.0</c:v>
                </c:pt>
                <c:pt idx="4728">
                  <c:v>40263.0</c:v>
                </c:pt>
                <c:pt idx="4729">
                  <c:v>40263.0</c:v>
                </c:pt>
                <c:pt idx="4730">
                  <c:v>40263.0</c:v>
                </c:pt>
                <c:pt idx="4731">
                  <c:v>40263.0</c:v>
                </c:pt>
                <c:pt idx="4732">
                  <c:v>40263.0</c:v>
                </c:pt>
                <c:pt idx="4733">
                  <c:v>40263.0</c:v>
                </c:pt>
                <c:pt idx="4734">
                  <c:v>40263.0</c:v>
                </c:pt>
                <c:pt idx="4735">
                  <c:v>40263.0</c:v>
                </c:pt>
                <c:pt idx="4736">
                  <c:v>40263.0</c:v>
                </c:pt>
                <c:pt idx="4737">
                  <c:v>40263.0</c:v>
                </c:pt>
                <c:pt idx="4738">
                  <c:v>40263.0</c:v>
                </c:pt>
                <c:pt idx="4739">
                  <c:v>40263.0</c:v>
                </c:pt>
                <c:pt idx="4740">
                  <c:v>40263.0</c:v>
                </c:pt>
                <c:pt idx="4741">
                  <c:v>40263.0</c:v>
                </c:pt>
                <c:pt idx="4742">
                  <c:v>40295.0</c:v>
                </c:pt>
                <c:pt idx="4743">
                  <c:v>40309.0</c:v>
                </c:pt>
                <c:pt idx="4744">
                  <c:v>40295.0</c:v>
                </c:pt>
                <c:pt idx="4745">
                  <c:v>40309.0</c:v>
                </c:pt>
                <c:pt idx="4746">
                  <c:v>40295.0</c:v>
                </c:pt>
                <c:pt idx="4747">
                  <c:v>40308.0</c:v>
                </c:pt>
                <c:pt idx="4748">
                  <c:v>40295.0</c:v>
                </c:pt>
                <c:pt idx="4749">
                  <c:v>40308.0</c:v>
                </c:pt>
                <c:pt idx="4750">
                  <c:v>40295.0</c:v>
                </c:pt>
                <c:pt idx="4751">
                  <c:v>40309.0</c:v>
                </c:pt>
                <c:pt idx="4752">
                  <c:v>40295.0</c:v>
                </c:pt>
                <c:pt idx="4753">
                  <c:v>40309.0</c:v>
                </c:pt>
                <c:pt idx="4754">
                  <c:v>40295.0</c:v>
                </c:pt>
                <c:pt idx="4755">
                  <c:v>40308.0</c:v>
                </c:pt>
                <c:pt idx="4756">
                  <c:v>40295.0</c:v>
                </c:pt>
                <c:pt idx="4757">
                  <c:v>40308.0</c:v>
                </c:pt>
                <c:pt idx="4758">
                  <c:v>40295.0</c:v>
                </c:pt>
                <c:pt idx="4759">
                  <c:v>40309.0</c:v>
                </c:pt>
                <c:pt idx="4760">
                  <c:v>40295.0</c:v>
                </c:pt>
                <c:pt idx="4761">
                  <c:v>40309.0</c:v>
                </c:pt>
                <c:pt idx="4762">
                  <c:v>40295.0</c:v>
                </c:pt>
                <c:pt idx="4763">
                  <c:v>40308.0</c:v>
                </c:pt>
                <c:pt idx="4764">
                  <c:v>40295.0</c:v>
                </c:pt>
                <c:pt idx="4765">
                  <c:v>40308.0</c:v>
                </c:pt>
                <c:pt idx="4766">
                  <c:v>40295.0</c:v>
                </c:pt>
                <c:pt idx="4767">
                  <c:v>40309.0</c:v>
                </c:pt>
                <c:pt idx="4768">
                  <c:v>40295.0</c:v>
                </c:pt>
                <c:pt idx="4769">
                  <c:v>40309.0</c:v>
                </c:pt>
                <c:pt idx="4770">
                  <c:v>40295.0</c:v>
                </c:pt>
                <c:pt idx="4771">
                  <c:v>40308.0</c:v>
                </c:pt>
                <c:pt idx="4772">
                  <c:v>40295.0</c:v>
                </c:pt>
                <c:pt idx="4773">
                  <c:v>40308.0</c:v>
                </c:pt>
                <c:pt idx="4774">
                  <c:v>40295.0</c:v>
                </c:pt>
                <c:pt idx="4775">
                  <c:v>40309.0</c:v>
                </c:pt>
                <c:pt idx="4776">
                  <c:v>40295.0</c:v>
                </c:pt>
                <c:pt idx="4777">
                  <c:v>40309.0</c:v>
                </c:pt>
                <c:pt idx="4778">
                  <c:v>40295.0</c:v>
                </c:pt>
                <c:pt idx="4779">
                  <c:v>40308.0</c:v>
                </c:pt>
                <c:pt idx="4780">
                  <c:v>40295.0</c:v>
                </c:pt>
                <c:pt idx="4781">
                  <c:v>40308.0</c:v>
                </c:pt>
                <c:pt idx="4782">
                  <c:v>40295.0</c:v>
                </c:pt>
                <c:pt idx="4783">
                  <c:v>40309.0</c:v>
                </c:pt>
                <c:pt idx="4784">
                  <c:v>40295.0</c:v>
                </c:pt>
                <c:pt idx="4785">
                  <c:v>40309.0</c:v>
                </c:pt>
                <c:pt idx="4786">
                  <c:v>40295.0</c:v>
                </c:pt>
                <c:pt idx="4787">
                  <c:v>40308.0</c:v>
                </c:pt>
                <c:pt idx="4788">
                  <c:v>40295.0</c:v>
                </c:pt>
                <c:pt idx="4789">
                  <c:v>40308.0</c:v>
                </c:pt>
                <c:pt idx="4790">
                  <c:v>40295.0</c:v>
                </c:pt>
                <c:pt idx="4791">
                  <c:v>40309.0</c:v>
                </c:pt>
                <c:pt idx="4792">
                  <c:v>40295.0</c:v>
                </c:pt>
                <c:pt idx="4793">
                  <c:v>40309.0</c:v>
                </c:pt>
                <c:pt idx="4794">
                  <c:v>40273.0</c:v>
                </c:pt>
                <c:pt idx="4795">
                  <c:v>40308.0</c:v>
                </c:pt>
                <c:pt idx="4796">
                  <c:v>40295.0</c:v>
                </c:pt>
                <c:pt idx="4797">
                  <c:v>40308.0</c:v>
                </c:pt>
                <c:pt idx="4798">
                  <c:v>40295.0</c:v>
                </c:pt>
                <c:pt idx="4799">
                  <c:v>40309.0</c:v>
                </c:pt>
                <c:pt idx="4800">
                  <c:v>40295.0</c:v>
                </c:pt>
                <c:pt idx="4801">
                  <c:v>40309.0</c:v>
                </c:pt>
                <c:pt idx="4802">
                  <c:v>40295.0</c:v>
                </c:pt>
                <c:pt idx="4803">
                  <c:v>40308.0</c:v>
                </c:pt>
                <c:pt idx="4804">
                  <c:v>40295.0</c:v>
                </c:pt>
                <c:pt idx="4805">
                  <c:v>40308.0</c:v>
                </c:pt>
                <c:pt idx="4806">
                  <c:v>40295.0</c:v>
                </c:pt>
                <c:pt idx="4807">
                  <c:v>40309.0</c:v>
                </c:pt>
                <c:pt idx="4808">
                  <c:v>40295.0</c:v>
                </c:pt>
                <c:pt idx="4809">
                  <c:v>40309.0</c:v>
                </c:pt>
                <c:pt idx="4810">
                  <c:v>40295.0</c:v>
                </c:pt>
                <c:pt idx="4811">
                  <c:v>40308.0</c:v>
                </c:pt>
                <c:pt idx="4812">
                  <c:v>40295.0</c:v>
                </c:pt>
                <c:pt idx="4813">
                  <c:v>40308.0</c:v>
                </c:pt>
                <c:pt idx="4814">
                  <c:v>40295.0</c:v>
                </c:pt>
                <c:pt idx="4815">
                  <c:v>40309.0</c:v>
                </c:pt>
                <c:pt idx="4816">
                  <c:v>40421.0</c:v>
                </c:pt>
                <c:pt idx="4817">
                  <c:v>40295.0</c:v>
                </c:pt>
                <c:pt idx="4818">
                  <c:v>40309.0</c:v>
                </c:pt>
                <c:pt idx="4819">
                  <c:v>40273.0</c:v>
                </c:pt>
                <c:pt idx="4820">
                  <c:v>40295.0</c:v>
                </c:pt>
                <c:pt idx="4821">
                  <c:v>40308.0</c:v>
                </c:pt>
                <c:pt idx="4822">
                  <c:v>40295.0</c:v>
                </c:pt>
                <c:pt idx="4823">
                  <c:v>40308.0</c:v>
                </c:pt>
                <c:pt idx="4824">
                  <c:v>40309.0</c:v>
                </c:pt>
                <c:pt idx="4825">
                  <c:v>40295.0</c:v>
                </c:pt>
                <c:pt idx="4826">
                  <c:v>40309.0</c:v>
                </c:pt>
                <c:pt idx="4827">
                  <c:v>40295.0</c:v>
                </c:pt>
                <c:pt idx="4828">
                  <c:v>40308.0</c:v>
                </c:pt>
                <c:pt idx="4829">
                  <c:v>40295.0</c:v>
                </c:pt>
                <c:pt idx="4830">
                  <c:v>40308.0</c:v>
                </c:pt>
                <c:pt idx="4831">
                  <c:v>40295.0</c:v>
                </c:pt>
                <c:pt idx="4832">
                  <c:v>40309.0</c:v>
                </c:pt>
                <c:pt idx="4833">
                  <c:v>40295.0</c:v>
                </c:pt>
                <c:pt idx="4834">
                  <c:v>40309.0</c:v>
                </c:pt>
                <c:pt idx="4835">
                  <c:v>40295.0</c:v>
                </c:pt>
                <c:pt idx="4836">
                  <c:v>40308.0</c:v>
                </c:pt>
                <c:pt idx="4837">
                  <c:v>40295.0</c:v>
                </c:pt>
                <c:pt idx="4838">
                  <c:v>40308.0</c:v>
                </c:pt>
                <c:pt idx="4839">
                  <c:v>40295.0</c:v>
                </c:pt>
                <c:pt idx="4840">
                  <c:v>40309.0</c:v>
                </c:pt>
                <c:pt idx="4841">
                  <c:v>40308.0</c:v>
                </c:pt>
                <c:pt idx="4842">
                  <c:v>40295.0</c:v>
                </c:pt>
                <c:pt idx="4843">
                  <c:v>40308.0</c:v>
                </c:pt>
                <c:pt idx="4844">
                  <c:v>40295.0</c:v>
                </c:pt>
                <c:pt idx="4845">
                  <c:v>40309.0</c:v>
                </c:pt>
                <c:pt idx="4846">
                  <c:v>40295.0</c:v>
                </c:pt>
                <c:pt idx="4847">
                  <c:v>40295.0</c:v>
                </c:pt>
                <c:pt idx="4848">
                  <c:v>40308.0</c:v>
                </c:pt>
                <c:pt idx="4849">
                  <c:v>40295.0</c:v>
                </c:pt>
                <c:pt idx="4850">
                  <c:v>40308.0</c:v>
                </c:pt>
                <c:pt idx="4851">
                  <c:v>40295.0</c:v>
                </c:pt>
                <c:pt idx="4852">
                  <c:v>40309.0</c:v>
                </c:pt>
                <c:pt idx="4853">
                  <c:v>40295.0</c:v>
                </c:pt>
                <c:pt idx="4854">
                  <c:v>40309.0</c:v>
                </c:pt>
                <c:pt idx="4855">
                  <c:v>40295.0</c:v>
                </c:pt>
                <c:pt idx="4856">
                  <c:v>40308.0</c:v>
                </c:pt>
                <c:pt idx="4857">
                  <c:v>40295.0</c:v>
                </c:pt>
                <c:pt idx="4858">
                  <c:v>40308.0</c:v>
                </c:pt>
                <c:pt idx="4859">
                  <c:v>40295.0</c:v>
                </c:pt>
                <c:pt idx="4860">
                  <c:v>40309.0</c:v>
                </c:pt>
                <c:pt idx="4861">
                  <c:v>40295.0</c:v>
                </c:pt>
                <c:pt idx="4862">
                  <c:v>40308.0</c:v>
                </c:pt>
                <c:pt idx="4863">
                  <c:v>40308.0</c:v>
                </c:pt>
                <c:pt idx="4864">
                  <c:v>40295.0</c:v>
                </c:pt>
                <c:pt idx="4865">
                  <c:v>40309.0</c:v>
                </c:pt>
                <c:pt idx="4866">
                  <c:v>40295.0</c:v>
                </c:pt>
                <c:pt idx="4867">
                  <c:v>40309.0</c:v>
                </c:pt>
                <c:pt idx="4868">
                  <c:v>40295.0</c:v>
                </c:pt>
                <c:pt idx="4869">
                  <c:v>40308.0</c:v>
                </c:pt>
                <c:pt idx="4870">
                  <c:v>40295.0</c:v>
                </c:pt>
                <c:pt idx="4871">
                  <c:v>40308.0</c:v>
                </c:pt>
                <c:pt idx="4872">
                  <c:v>40295.0</c:v>
                </c:pt>
                <c:pt idx="4873">
                  <c:v>40309.0</c:v>
                </c:pt>
                <c:pt idx="4874">
                  <c:v>40295.0</c:v>
                </c:pt>
                <c:pt idx="4875">
                  <c:v>40309.0</c:v>
                </c:pt>
                <c:pt idx="4876">
                  <c:v>40295.0</c:v>
                </c:pt>
                <c:pt idx="4877">
                  <c:v>40308.0</c:v>
                </c:pt>
                <c:pt idx="4878">
                  <c:v>40295.0</c:v>
                </c:pt>
                <c:pt idx="4879">
                  <c:v>40308.0</c:v>
                </c:pt>
                <c:pt idx="4880">
                  <c:v>40295.0</c:v>
                </c:pt>
                <c:pt idx="4881">
                  <c:v>40309.0</c:v>
                </c:pt>
                <c:pt idx="4882">
                  <c:v>40295.0</c:v>
                </c:pt>
                <c:pt idx="4883">
                  <c:v>40309.0</c:v>
                </c:pt>
                <c:pt idx="4884">
                  <c:v>40308.0</c:v>
                </c:pt>
                <c:pt idx="4885">
                  <c:v>40295.0</c:v>
                </c:pt>
                <c:pt idx="4886">
                  <c:v>40308.0</c:v>
                </c:pt>
                <c:pt idx="4887">
                  <c:v>40295.0</c:v>
                </c:pt>
                <c:pt idx="4888">
                  <c:v>40309.0</c:v>
                </c:pt>
                <c:pt idx="4889">
                  <c:v>40295.0</c:v>
                </c:pt>
                <c:pt idx="4890">
                  <c:v>40309.0</c:v>
                </c:pt>
                <c:pt idx="4891">
                  <c:v>40295.0</c:v>
                </c:pt>
                <c:pt idx="4892">
                  <c:v>40308.0</c:v>
                </c:pt>
                <c:pt idx="4893">
                  <c:v>40295.0</c:v>
                </c:pt>
                <c:pt idx="4894">
                  <c:v>40308.0</c:v>
                </c:pt>
                <c:pt idx="4895">
                  <c:v>40309.0</c:v>
                </c:pt>
                <c:pt idx="4896">
                  <c:v>40295.0</c:v>
                </c:pt>
                <c:pt idx="4897">
                  <c:v>40295.0</c:v>
                </c:pt>
                <c:pt idx="4898">
                  <c:v>40308.0</c:v>
                </c:pt>
                <c:pt idx="4899">
                  <c:v>40295.0</c:v>
                </c:pt>
                <c:pt idx="4900">
                  <c:v>40308.0</c:v>
                </c:pt>
                <c:pt idx="4901">
                  <c:v>40295.0</c:v>
                </c:pt>
                <c:pt idx="4902">
                  <c:v>40309.0</c:v>
                </c:pt>
                <c:pt idx="4903">
                  <c:v>40308.0</c:v>
                </c:pt>
                <c:pt idx="4904">
                  <c:v>40295.0</c:v>
                </c:pt>
                <c:pt idx="4905">
                  <c:v>40308.0</c:v>
                </c:pt>
                <c:pt idx="4906">
                  <c:v>40295.0</c:v>
                </c:pt>
                <c:pt idx="4907">
                  <c:v>40309.0</c:v>
                </c:pt>
                <c:pt idx="4908">
                  <c:v>40295.0</c:v>
                </c:pt>
                <c:pt idx="4909">
                  <c:v>40295.0</c:v>
                </c:pt>
                <c:pt idx="4910">
                  <c:v>40308.0</c:v>
                </c:pt>
                <c:pt idx="4911">
                  <c:v>40295.0</c:v>
                </c:pt>
                <c:pt idx="4912">
                  <c:v>40308.0</c:v>
                </c:pt>
                <c:pt idx="4913">
                  <c:v>40295.0</c:v>
                </c:pt>
                <c:pt idx="4914">
                  <c:v>40309.0</c:v>
                </c:pt>
                <c:pt idx="4915">
                  <c:v>40295.0</c:v>
                </c:pt>
                <c:pt idx="4916">
                  <c:v>40308.0</c:v>
                </c:pt>
                <c:pt idx="4917">
                  <c:v>40295.0</c:v>
                </c:pt>
                <c:pt idx="4918">
                  <c:v>40308.0</c:v>
                </c:pt>
                <c:pt idx="4919">
                  <c:v>40316.0</c:v>
                </c:pt>
                <c:pt idx="4920">
                  <c:v>40418.0</c:v>
                </c:pt>
                <c:pt idx="4921">
                  <c:v>40418.0</c:v>
                </c:pt>
                <c:pt idx="4922">
                  <c:v>40316.0</c:v>
                </c:pt>
                <c:pt idx="4923">
                  <c:v>40316.0</c:v>
                </c:pt>
                <c:pt idx="4924">
                  <c:v>40316.0</c:v>
                </c:pt>
                <c:pt idx="4925">
                  <c:v>40316.0</c:v>
                </c:pt>
                <c:pt idx="4926">
                  <c:v>40316.0</c:v>
                </c:pt>
                <c:pt idx="4927">
                  <c:v>40418.0</c:v>
                </c:pt>
                <c:pt idx="4928">
                  <c:v>40418.0</c:v>
                </c:pt>
                <c:pt idx="4929">
                  <c:v>40316.0</c:v>
                </c:pt>
                <c:pt idx="4930">
                  <c:v>40316.0</c:v>
                </c:pt>
                <c:pt idx="4931">
                  <c:v>40316.0</c:v>
                </c:pt>
                <c:pt idx="4932">
                  <c:v>40316.0</c:v>
                </c:pt>
                <c:pt idx="4933">
                  <c:v>40316.0</c:v>
                </c:pt>
                <c:pt idx="4934">
                  <c:v>40316.0</c:v>
                </c:pt>
                <c:pt idx="4935">
                  <c:v>40418.0</c:v>
                </c:pt>
                <c:pt idx="4936">
                  <c:v>40418.0</c:v>
                </c:pt>
                <c:pt idx="4937">
                  <c:v>40295.0</c:v>
                </c:pt>
                <c:pt idx="4938">
                  <c:v>40295.0</c:v>
                </c:pt>
                <c:pt idx="4939">
                  <c:v>40295.0</c:v>
                </c:pt>
                <c:pt idx="4940">
                  <c:v>40295.0</c:v>
                </c:pt>
                <c:pt idx="4941">
                  <c:v>40382.0</c:v>
                </c:pt>
                <c:pt idx="4942">
                  <c:v>40382.0</c:v>
                </c:pt>
                <c:pt idx="4943">
                  <c:v>40382.0</c:v>
                </c:pt>
                <c:pt idx="4944">
                  <c:v>40382.0</c:v>
                </c:pt>
                <c:pt idx="4945">
                  <c:v>40259.0</c:v>
                </c:pt>
                <c:pt idx="4946">
                  <c:v>40319.0</c:v>
                </c:pt>
                <c:pt idx="4947">
                  <c:v>40319.0</c:v>
                </c:pt>
                <c:pt idx="4948">
                  <c:v>40319.0</c:v>
                </c:pt>
                <c:pt idx="4949">
                  <c:v>40319.0</c:v>
                </c:pt>
                <c:pt idx="4950">
                  <c:v>40319.0</c:v>
                </c:pt>
                <c:pt idx="4951">
                  <c:v>40319.0</c:v>
                </c:pt>
                <c:pt idx="4952">
                  <c:v>40319.0</c:v>
                </c:pt>
                <c:pt idx="4953">
                  <c:v>40319.0</c:v>
                </c:pt>
                <c:pt idx="4954">
                  <c:v>40319.0</c:v>
                </c:pt>
                <c:pt idx="4955">
                  <c:v>40319.0</c:v>
                </c:pt>
                <c:pt idx="4956">
                  <c:v>40319.0</c:v>
                </c:pt>
                <c:pt idx="4957">
                  <c:v>40319.0</c:v>
                </c:pt>
                <c:pt idx="4958">
                  <c:v>40319.0</c:v>
                </c:pt>
                <c:pt idx="4959">
                  <c:v>40319.0</c:v>
                </c:pt>
                <c:pt idx="4960">
                  <c:v>40319.0</c:v>
                </c:pt>
                <c:pt idx="4961">
                  <c:v>40319.0</c:v>
                </c:pt>
                <c:pt idx="4962">
                  <c:v>40319.0</c:v>
                </c:pt>
                <c:pt idx="4963">
                  <c:v>40319.0</c:v>
                </c:pt>
                <c:pt idx="4964">
                  <c:v>40319.0</c:v>
                </c:pt>
                <c:pt idx="4965">
                  <c:v>40319.0</c:v>
                </c:pt>
                <c:pt idx="4966">
                  <c:v>40319.0</c:v>
                </c:pt>
                <c:pt idx="4967">
                  <c:v>40319.0</c:v>
                </c:pt>
                <c:pt idx="4968">
                  <c:v>40319.0</c:v>
                </c:pt>
                <c:pt idx="4969">
                  <c:v>40319.0</c:v>
                </c:pt>
                <c:pt idx="4970">
                  <c:v>40319.0</c:v>
                </c:pt>
                <c:pt idx="4971">
                  <c:v>40319.0</c:v>
                </c:pt>
                <c:pt idx="4972">
                  <c:v>40319.0</c:v>
                </c:pt>
                <c:pt idx="4973">
                  <c:v>40319.0</c:v>
                </c:pt>
                <c:pt idx="4974">
                  <c:v>40319.0</c:v>
                </c:pt>
                <c:pt idx="4975">
                  <c:v>40268.0</c:v>
                </c:pt>
                <c:pt idx="4976">
                  <c:v>40274.0</c:v>
                </c:pt>
                <c:pt idx="4977">
                  <c:v>40220.0</c:v>
                </c:pt>
                <c:pt idx="4978">
                  <c:v>40274.0</c:v>
                </c:pt>
                <c:pt idx="4979">
                  <c:v>40268.0</c:v>
                </c:pt>
                <c:pt idx="4980">
                  <c:v>40268.0</c:v>
                </c:pt>
                <c:pt idx="4981">
                  <c:v>40220.0</c:v>
                </c:pt>
                <c:pt idx="4982">
                  <c:v>40220.0</c:v>
                </c:pt>
                <c:pt idx="4983">
                  <c:v>40268.0</c:v>
                </c:pt>
                <c:pt idx="4984">
                  <c:v>40268.0</c:v>
                </c:pt>
                <c:pt idx="4985">
                  <c:v>40220.0</c:v>
                </c:pt>
                <c:pt idx="4986">
                  <c:v>40220.0</c:v>
                </c:pt>
                <c:pt idx="4987">
                  <c:v>40268.0</c:v>
                </c:pt>
                <c:pt idx="4988">
                  <c:v>40274.0</c:v>
                </c:pt>
                <c:pt idx="4989">
                  <c:v>40220.0</c:v>
                </c:pt>
                <c:pt idx="4990">
                  <c:v>40274.0</c:v>
                </c:pt>
                <c:pt idx="4991">
                  <c:v>40268.0</c:v>
                </c:pt>
                <c:pt idx="4992">
                  <c:v>40268.0</c:v>
                </c:pt>
                <c:pt idx="4993">
                  <c:v>40220.0</c:v>
                </c:pt>
                <c:pt idx="4994">
                  <c:v>40220.0</c:v>
                </c:pt>
                <c:pt idx="4995">
                  <c:v>40268.0</c:v>
                </c:pt>
                <c:pt idx="4996">
                  <c:v>40268.0</c:v>
                </c:pt>
                <c:pt idx="4997">
                  <c:v>40220.0</c:v>
                </c:pt>
                <c:pt idx="4998">
                  <c:v>40220.0</c:v>
                </c:pt>
                <c:pt idx="4999">
                  <c:v>40268.0</c:v>
                </c:pt>
                <c:pt idx="5000">
                  <c:v>40274.0</c:v>
                </c:pt>
                <c:pt idx="5001">
                  <c:v>40220.0</c:v>
                </c:pt>
                <c:pt idx="5002">
                  <c:v>40274.0</c:v>
                </c:pt>
                <c:pt idx="5003">
                  <c:v>40268.0</c:v>
                </c:pt>
                <c:pt idx="5004">
                  <c:v>40268.0</c:v>
                </c:pt>
                <c:pt idx="5005">
                  <c:v>40220.0</c:v>
                </c:pt>
                <c:pt idx="5006">
                  <c:v>40220.0</c:v>
                </c:pt>
                <c:pt idx="5007">
                  <c:v>40268.0</c:v>
                </c:pt>
                <c:pt idx="5008">
                  <c:v>40268.0</c:v>
                </c:pt>
                <c:pt idx="5009">
                  <c:v>40220.0</c:v>
                </c:pt>
                <c:pt idx="5010">
                  <c:v>40220.0</c:v>
                </c:pt>
                <c:pt idx="5011">
                  <c:v>40268.0</c:v>
                </c:pt>
                <c:pt idx="5012">
                  <c:v>40274.0</c:v>
                </c:pt>
                <c:pt idx="5013">
                  <c:v>40220.0</c:v>
                </c:pt>
                <c:pt idx="5014">
                  <c:v>40274.0</c:v>
                </c:pt>
                <c:pt idx="5015">
                  <c:v>40268.0</c:v>
                </c:pt>
                <c:pt idx="5016">
                  <c:v>40268.0</c:v>
                </c:pt>
                <c:pt idx="5017">
                  <c:v>40220.0</c:v>
                </c:pt>
                <c:pt idx="5018">
                  <c:v>40220.0</c:v>
                </c:pt>
                <c:pt idx="5019">
                  <c:v>40268.0</c:v>
                </c:pt>
                <c:pt idx="5020">
                  <c:v>40268.0</c:v>
                </c:pt>
                <c:pt idx="5021">
                  <c:v>40220.0</c:v>
                </c:pt>
                <c:pt idx="5022">
                  <c:v>40220.0</c:v>
                </c:pt>
                <c:pt idx="5023">
                  <c:v>40268.0</c:v>
                </c:pt>
                <c:pt idx="5024">
                  <c:v>40274.0</c:v>
                </c:pt>
                <c:pt idx="5025">
                  <c:v>40220.0</c:v>
                </c:pt>
                <c:pt idx="5026">
                  <c:v>40274.0</c:v>
                </c:pt>
                <c:pt idx="5027">
                  <c:v>40268.0</c:v>
                </c:pt>
                <c:pt idx="5028">
                  <c:v>40274.0</c:v>
                </c:pt>
                <c:pt idx="5029">
                  <c:v>40220.0</c:v>
                </c:pt>
                <c:pt idx="5030">
                  <c:v>40274.0</c:v>
                </c:pt>
                <c:pt idx="5031">
                  <c:v>40268.0</c:v>
                </c:pt>
                <c:pt idx="5032">
                  <c:v>40274.0</c:v>
                </c:pt>
                <c:pt idx="5033">
                  <c:v>40220.0</c:v>
                </c:pt>
                <c:pt idx="5034">
                  <c:v>40274.0</c:v>
                </c:pt>
                <c:pt idx="5035">
                  <c:v>40268.0</c:v>
                </c:pt>
                <c:pt idx="5036">
                  <c:v>40274.0</c:v>
                </c:pt>
                <c:pt idx="5037">
                  <c:v>40220.0</c:v>
                </c:pt>
                <c:pt idx="5038">
                  <c:v>40274.0</c:v>
                </c:pt>
                <c:pt idx="5039">
                  <c:v>40212.0</c:v>
                </c:pt>
                <c:pt idx="5040">
                  <c:v>40268.0</c:v>
                </c:pt>
                <c:pt idx="5041">
                  <c:v>40274.0</c:v>
                </c:pt>
                <c:pt idx="5042">
                  <c:v>40220.0</c:v>
                </c:pt>
                <c:pt idx="5043">
                  <c:v>40274.0</c:v>
                </c:pt>
                <c:pt idx="5044">
                  <c:v>40212.0</c:v>
                </c:pt>
                <c:pt idx="5045">
                  <c:v>40268.0</c:v>
                </c:pt>
                <c:pt idx="5046">
                  <c:v>40274.0</c:v>
                </c:pt>
                <c:pt idx="5047">
                  <c:v>40220.0</c:v>
                </c:pt>
                <c:pt idx="5048">
                  <c:v>40223.0</c:v>
                </c:pt>
                <c:pt idx="5049">
                  <c:v>40274.0</c:v>
                </c:pt>
                <c:pt idx="5050">
                  <c:v>40268.0</c:v>
                </c:pt>
                <c:pt idx="5051">
                  <c:v>40274.0</c:v>
                </c:pt>
                <c:pt idx="5052">
                  <c:v>40220.0</c:v>
                </c:pt>
                <c:pt idx="5053">
                  <c:v>40274.0</c:v>
                </c:pt>
                <c:pt idx="5054">
                  <c:v>40268.0</c:v>
                </c:pt>
                <c:pt idx="5055">
                  <c:v>40274.0</c:v>
                </c:pt>
                <c:pt idx="5056">
                  <c:v>40220.0</c:v>
                </c:pt>
                <c:pt idx="5057">
                  <c:v>40274.0</c:v>
                </c:pt>
                <c:pt idx="5058">
                  <c:v>40268.0</c:v>
                </c:pt>
                <c:pt idx="5059">
                  <c:v>40274.0</c:v>
                </c:pt>
                <c:pt idx="5060">
                  <c:v>40220.0</c:v>
                </c:pt>
                <c:pt idx="5061">
                  <c:v>40274.0</c:v>
                </c:pt>
                <c:pt idx="5062">
                  <c:v>40268.0</c:v>
                </c:pt>
                <c:pt idx="5063">
                  <c:v>40274.0</c:v>
                </c:pt>
                <c:pt idx="5064">
                  <c:v>40220.0</c:v>
                </c:pt>
                <c:pt idx="5065">
                  <c:v>40274.0</c:v>
                </c:pt>
                <c:pt idx="5066">
                  <c:v>40268.0</c:v>
                </c:pt>
                <c:pt idx="5067">
                  <c:v>40274.0</c:v>
                </c:pt>
                <c:pt idx="5068">
                  <c:v>40220.0</c:v>
                </c:pt>
                <c:pt idx="5069">
                  <c:v>40274.0</c:v>
                </c:pt>
                <c:pt idx="5070">
                  <c:v>40268.0</c:v>
                </c:pt>
                <c:pt idx="5071">
                  <c:v>40274.0</c:v>
                </c:pt>
                <c:pt idx="5072">
                  <c:v>40220.0</c:v>
                </c:pt>
                <c:pt idx="5073">
                  <c:v>40274.0</c:v>
                </c:pt>
                <c:pt idx="5074">
                  <c:v>40268.0</c:v>
                </c:pt>
                <c:pt idx="5075">
                  <c:v>40274.0</c:v>
                </c:pt>
                <c:pt idx="5076">
                  <c:v>40274.0</c:v>
                </c:pt>
                <c:pt idx="5077">
                  <c:v>40220.0</c:v>
                </c:pt>
                <c:pt idx="5078">
                  <c:v>40274.0</c:v>
                </c:pt>
                <c:pt idx="5079">
                  <c:v>40268.0</c:v>
                </c:pt>
                <c:pt idx="5080">
                  <c:v>40274.0</c:v>
                </c:pt>
                <c:pt idx="5081">
                  <c:v>40220.0</c:v>
                </c:pt>
                <c:pt idx="5082">
                  <c:v>40274.0</c:v>
                </c:pt>
                <c:pt idx="5083">
                  <c:v>40268.0</c:v>
                </c:pt>
                <c:pt idx="5084">
                  <c:v>40268.0</c:v>
                </c:pt>
                <c:pt idx="5085">
                  <c:v>40220.0</c:v>
                </c:pt>
                <c:pt idx="5086">
                  <c:v>40220.0</c:v>
                </c:pt>
                <c:pt idx="5087">
                  <c:v>40268.0</c:v>
                </c:pt>
                <c:pt idx="5088">
                  <c:v>40268.0</c:v>
                </c:pt>
                <c:pt idx="5089">
                  <c:v>40220.0</c:v>
                </c:pt>
                <c:pt idx="5090">
                  <c:v>40220.0</c:v>
                </c:pt>
                <c:pt idx="5091">
                  <c:v>40413.0</c:v>
                </c:pt>
                <c:pt idx="5092">
                  <c:v>40413.0</c:v>
                </c:pt>
                <c:pt idx="5093">
                  <c:v>40413.0</c:v>
                </c:pt>
                <c:pt idx="5094">
                  <c:v>40413.0</c:v>
                </c:pt>
                <c:pt idx="5095">
                  <c:v>40086.0</c:v>
                </c:pt>
                <c:pt idx="5096">
                  <c:v>40086.0</c:v>
                </c:pt>
                <c:pt idx="5097">
                  <c:v>40262.0</c:v>
                </c:pt>
                <c:pt idx="5098">
                  <c:v>40224.0</c:v>
                </c:pt>
                <c:pt idx="5099">
                  <c:v>40224.0</c:v>
                </c:pt>
                <c:pt idx="5100">
                  <c:v>40234.0</c:v>
                </c:pt>
                <c:pt idx="5101">
                  <c:v>40094.0</c:v>
                </c:pt>
                <c:pt idx="5102">
                  <c:v>40234.0</c:v>
                </c:pt>
                <c:pt idx="5103">
                  <c:v>40142.0</c:v>
                </c:pt>
                <c:pt idx="5104">
                  <c:v>40209.0</c:v>
                </c:pt>
                <c:pt idx="5105">
                  <c:v>40227.0</c:v>
                </c:pt>
                <c:pt idx="5106">
                  <c:v>40228.0</c:v>
                </c:pt>
                <c:pt idx="5107">
                  <c:v>40253.0</c:v>
                </c:pt>
                <c:pt idx="5108">
                  <c:v>40254.0</c:v>
                </c:pt>
                <c:pt idx="5109">
                  <c:v>40260.0</c:v>
                </c:pt>
                <c:pt idx="5110">
                  <c:v>40263.0</c:v>
                </c:pt>
                <c:pt idx="5111">
                  <c:v>40269.0</c:v>
                </c:pt>
                <c:pt idx="5112">
                  <c:v>40275.0</c:v>
                </c:pt>
                <c:pt idx="5113">
                  <c:v>40276.0</c:v>
                </c:pt>
                <c:pt idx="5114">
                  <c:v>40280.0</c:v>
                </c:pt>
                <c:pt idx="5115">
                  <c:v>40297.0</c:v>
                </c:pt>
                <c:pt idx="5116">
                  <c:v>40321.0</c:v>
                </c:pt>
                <c:pt idx="5117">
                  <c:v>40325.0</c:v>
                </c:pt>
                <c:pt idx="5118">
                  <c:v>40318.0</c:v>
                </c:pt>
                <c:pt idx="5119">
                  <c:v>40304.0</c:v>
                </c:pt>
                <c:pt idx="5120">
                  <c:v>40304.0</c:v>
                </c:pt>
                <c:pt idx="5121">
                  <c:v>40304.0</c:v>
                </c:pt>
                <c:pt idx="5122">
                  <c:v>40304.0</c:v>
                </c:pt>
                <c:pt idx="5123">
                  <c:v>40144.0</c:v>
                </c:pt>
                <c:pt idx="5124">
                  <c:v>40318.0</c:v>
                </c:pt>
                <c:pt idx="5125">
                  <c:v>40304.0</c:v>
                </c:pt>
                <c:pt idx="5126">
                  <c:v>40304.0</c:v>
                </c:pt>
                <c:pt idx="5127">
                  <c:v>40304.0</c:v>
                </c:pt>
                <c:pt idx="5128">
                  <c:v>40318.0</c:v>
                </c:pt>
                <c:pt idx="5129">
                  <c:v>40114.0</c:v>
                </c:pt>
                <c:pt idx="5130">
                  <c:v>40136.0</c:v>
                </c:pt>
                <c:pt idx="5131">
                  <c:v>40303.0</c:v>
                </c:pt>
                <c:pt idx="5132">
                  <c:v>40303.0</c:v>
                </c:pt>
                <c:pt idx="5133">
                  <c:v>40114.0</c:v>
                </c:pt>
                <c:pt idx="5134">
                  <c:v>40136.0</c:v>
                </c:pt>
                <c:pt idx="5135">
                  <c:v>40303.0</c:v>
                </c:pt>
                <c:pt idx="5136">
                  <c:v>40114.0</c:v>
                </c:pt>
                <c:pt idx="5137">
                  <c:v>40136.0</c:v>
                </c:pt>
                <c:pt idx="5138">
                  <c:v>40303.0</c:v>
                </c:pt>
                <c:pt idx="5139">
                  <c:v>40114.0</c:v>
                </c:pt>
                <c:pt idx="5140">
                  <c:v>40136.0</c:v>
                </c:pt>
                <c:pt idx="5141">
                  <c:v>40208.0</c:v>
                </c:pt>
                <c:pt idx="5142">
                  <c:v>40261.0</c:v>
                </c:pt>
                <c:pt idx="5143">
                  <c:v>40262.0</c:v>
                </c:pt>
                <c:pt idx="5144">
                  <c:v>40263.0</c:v>
                </c:pt>
                <c:pt idx="5145">
                  <c:v>40282.0</c:v>
                </c:pt>
                <c:pt idx="5146">
                  <c:v>40310.0</c:v>
                </c:pt>
                <c:pt idx="5147">
                  <c:v>40115.0</c:v>
                </c:pt>
                <c:pt idx="5148">
                  <c:v>40073.0</c:v>
                </c:pt>
                <c:pt idx="5149">
                  <c:v>40115.0</c:v>
                </c:pt>
                <c:pt idx="5150">
                  <c:v>40208.0</c:v>
                </c:pt>
                <c:pt idx="5151">
                  <c:v>40261.0</c:v>
                </c:pt>
                <c:pt idx="5152">
                  <c:v>40262.0</c:v>
                </c:pt>
                <c:pt idx="5153">
                  <c:v>40263.0</c:v>
                </c:pt>
                <c:pt idx="5154">
                  <c:v>40282.0</c:v>
                </c:pt>
                <c:pt idx="5155">
                  <c:v>40310.0</c:v>
                </c:pt>
                <c:pt idx="5156">
                  <c:v>40115.0</c:v>
                </c:pt>
                <c:pt idx="5157">
                  <c:v>40073.0</c:v>
                </c:pt>
                <c:pt idx="5158">
                  <c:v>40115.0</c:v>
                </c:pt>
                <c:pt idx="5159">
                  <c:v>40208.0</c:v>
                </c:pt>
                <c:pt idx="5160">
                  <c:v>40261.0</c:v>
                </c:pt>
                <c:pt idx="5161">
                  <c:v>40262.0</c:v>
                </c:pt>
                <c:pt idx="5162">
                  <c:v>40263.0</c:v>
                </c:pt>
                <c:pt idx="5163">
                  <c:v>40282.0</c:v>
                </c:pt>
                <c:pt idx="5164">
                  <c:v>40310.0</c:v>
                </c:pt>
                <c:pt idx="5165">
                  <c:v>40115.0</c:v>
                </c:pt>
                <c:pt idx="5166">
                  <c:v>40073.0</c:v>
                </c:pt>
                <c:pt idx="5167">
                  <c:v>40115.0</c:v>
                </c:pt>
                <c:pt idx="5168">
                  <c:v>40208.0</c:v>
                </c:pt>
                <c:pt idx="5169">
                  <c:v>40261.0</c:v>
                </c:pt>
                <c:pt idx="5170">
                  <c:v>40262.0</c:v>
                </c:pt>
                <c:pt idx="5171">
                  <c:v>40263.0</c:v>
                </c:pt>
                <c:pt idx="5172">
                  <c:v>40282.0</c:v>
                </c:pt>
                <c:pt idx="5173">
                  <c:v>40310.0</c:v>
                </c:pt>
                <c:pt idx="5174">
                  <c:v>40115.0</c:v>
                </c:pt>
                <c:pt idx="5175">
                  <c:v>40073.0</c:v>
                </c:pt>
                <c:pt idx="5176">
                  <c:v>40115.0</c:v>
                </c:pt>
                <c:pt idx="5177">
                  <c:v>40123.0</c:v>
                </c:pt>
                <c:pt idx="5178">
                  <c:v>40123.0</c:v>
                </c:pt>
                <c:pt idx="5179">
                  <c:v>40304.0</c:v>
                </c:pt>
                <c:pt idx="5180">
                  <c:v>40304.0</c:v>
                </c:pt>
                <c:pt idx="5181">
                  <c:v>40304.0</c:v>
                </c:pt>
                <c:pt idx="5182">
                  <c:v>40304.0</c:v>
                </c:pt>
                <c:pt idx="5183">
                  <c:v>40123.0</c:v>
                </c:pt>
                <c:pt idx="5184">
                  <c:v>40123.0</c:v>
                </c:pt>
                <c:pt idx="5185">
                  <c:v>40319.0</c:v>
                </c:pt>
                <c:pt idx="5186">
                  <c:v>40319.0</c:v>
                </c:pt>
                <c:pt idx="5187">
                  <c:v>40319.0</c:v>
                </c:pt>
                <c:pt idx="5188">
                  <c:v>40319.0</c:v>
                </c:pt>
                <c:pt idx="5189">
                  <c:v>40318.0</c:v>
                </c:pt>
                <c:pt idx="5190">
                  <c:v>40136.0</c:v>
                </c:pt>
                <c:pt idx="5191">
                  <c:v>40136.0</c:v>
                </c:pt>
                <c:pt idx="5192">
                  <c:v>40242.0</c:v>
                </c:pt>
                <c:pt idx="5193">
                  <c:v>40242.0</c:v>
                </c:pt>
                <c:pt idx="5194">
                  <c:v>40136.0</c:v>
                </c:pt>
                <c:pt idx="5195">
                  <c:v>40136.0</c:v>
                </c:pt>
                <c:pt idx="5196">
                  <c:v>40242.0</c:v>
                </c:pt>
                <c:pt idx="5197">
                  <c:v>40136.0</c:v>
                </c:pt>
                <c:pt idx="5198">
                  <c:v>40136.0</c:v>
                </c:pt>
                <c:pt idx="5199">
                  <c:v>40242.0</c:v>
                </c:pt>
                <c:pt idx="5200">
                  <c:v>40136.0</c:v>
                </c:pt>
                <c:pt idx="5201">
                  <c:v>40136.0</c:v>
                </c:pt>
                <c:pt idx="5202">
                  <c:v>40115.0</c:v>
                </c:pt>
                <c:pt idx="5203">
                  <c:v>40073.0</c:v>
                </c:pt>
                <c:pt idx="5204">
                  <c:v>40115.0</c:v>
                </c:pt>
                <c:pt idx="5205">
                  <c:v>40232.0</c:v>
                </c:pt>
                <c:pt idx="5206">
                  <c:v>40262.0</c:v>
                </c:pt>
                <c:pt idx="5207">
                  <c:v>40269.0</c:v>
                </c:pt>
                <c:pt idx="5208">
                  <c:v>40282.0</c:v>
                </c:pt>
                <c:pt idx="5209">
                  <c:v>40310.0</c:v>
                </c:pt>
                <c:pt idx="5210">
                  <c:v>40232.0</c:v>
                </c:pt>
                <c:pt idx="5211">
                  <c:v>40262.0</c:v>
                </c:pt>
                <c:pt idx="5212">
                  <c:v>40269.0</c:v>
                </c:pt>
                <c:pt idx="5213">
                  <c:v>40282.0</c:v>
                </c:pt>
                <c:pt idx="5214">
                  <c:v>40310.0</c:v>
                </c:pt>
                <c:pt idx="5215">
                  <c:v>40115.0</c:v>
                </c:pt>
                <c:pt idx="5216">
                  <c:v>40073.0</c:v>
                </c:pt>
                <c:pt idx="5217">
                  <c:v>40115.0</c:v>
                </c:pt>
                <c:pt idx="5218">
                  <c:v>40232.0</c:v>
                </c:pt>
                <c:pt idx="5219">
                  <c:v>40262.0</c:v>
                </c:pt>
                <c:pt idx="5220">
                  <c:v>40269.0</c:v>
                </c:pt>
                <c:pt idx="5221">
                  <c:v>40282.0</c:v>
                </c:pt>
                <c:pt idx="5222">
                  <c:v>40310.0</c:v>
                </c:pt>
                <c:pt idx="5223">
                  <c:v>40115.0</c:v>
                </c:pt>
                <c:pt idx="5224">
                  <c:v>40073.0</c:v>
                </c:pt>
                <c:pt idx="5225">
                  <c:v>40115.0</c:v>
                </c:pt>
                <c:pt idx="5226">
                  <c:v>40232.0</c:v>
                </c:pt>
                <c:pt idx="5227">
                  <c:v>40262.0</c:v>
                </c:pt>
                <c:pt idx="5228">
                  <c:v>40269.0</c:v>
                </c:pt>
                <c:pt idx="5229">
                  <c:v>40282.0</c:v>
                </c:pt>
                <c:pt idx="5230">
                  <c:v>40310.0</c:v>
                </c:pt>
                <c:pt idx="5231">
                  <c:v>40115.0</c:v>
                </c:pt>
                <c:pt idx="5232">
                  <c:v>40073.0</c:v>
                </c:pt>
                <c:pt idx="5233">
                  <c:v>40115.0</c:v>
                </c:pt>
                <c:pt idx="5234">
                  <c:v>40123.0</c:v>
                </c:pt>
                <c:pt idx="5235">
                  <c:v>40123.0</c:v>
                </c:pt>
                <c:pt idx="5236">
                  <c:v>40406.0</c:v>
                </c:pt>
                <c:pt idx="5237">
                  <c:v>40406.0</c:v>
                </c:pt>
                <c:pt idx="5238">
                  <c:v>40406.0</c:v>
                </c:pt>
                <c:pt idx="5239">
                  <c:v>40406.0</c:v>
                </c:pt>
                <c:pt idx="5240">
                  <c:v>40304.0</c:v>
                </c:pt>
                <c:pt idx="5241">
                  <c:v>40304.0</c:v>
                </c:pt>
                <c:pt idx="5242">
                  <c:v>40304.0</c:v>
                </c:pt>
                <c:pt idx="5243">
                  <c:v>40304.0</c:v>
                </c:pt>
                <c:pt idx="5244">
                  <c:v>40073.0</c:v>
                </c:pt>
                <c:pt idx="5245">
                  <c:v>40123.0</c:v>
                </c:pt>
                <c:pt idx="5246">
                  <c:v>40123.0</c:v>
                </c:pt>
                <c:pt idx="5247">
                  <c:v>40123.0</c:v>
                </c:pt>
                <c:pt idx="5248">
                  <c:v>40168.0</c:v>
                </c:pt>
                <c:pt idx="5249">
                  <c:v>40120.0</c:v>
                </c:pt>
                <c:pt idx="5250">
                  <c:v>40274.0</c:v>
                </c:pt>
                <c:pt idx="5251">
                  <c:v>40120.0</c:v>
                </c:pt>
                <c:pt idx="5252">
                  <c:v>40274.0</c:v>
                </c:pt>
                <c:pt idx="5253">
                  <c:v>40120.0</c:v>
                </c:pt>
                <c:pt idx="5254">
                  <c:v>40274.0</c:v>
                </c:pt>
                <c:pt idx="5255">
                  <c:v>40120.0</c:v>
                </c:pt>
                <c:pt idx="5256">
                  <c:v>40274.0</c:v>
                </c:pt>
                <c:pt idx="5257">
                  <c:v>40120.0</c:v>
                </c:pt>
                <c:pt idx="5258">
                  <c:v>40274.0</c:v>
                </c:pt>
                <c:pt idx="5259">
                  <c:v>40120.0</c:v>
                </c:pt>
                <c:pt idx="5260">
                  <c:v>40274.0</c:v>
                </c:pt>
                <c:pt idx="5261">
                  <c:v>40120.0</c:v>
                </c:pt>
                <c:pt idx="5262">
                  <c:v>40274.0</c:v>
                </c:pt>
                <c:pt idx="5263">
                  <c:v>40120.0</c:v>
                </c:pt>
                <c:pt idx="5264">
                  <c:v>40274.0</c:v>
                </c:pt>
                <c:pt idx="5265">
                  <c:v>40120.0</c:v>
                </c:pt>
                <c:pt idx="5266">
                  <c:v>40274.0</c:v>
                </c:pt>
                <c:pt idx="5267">
                  <c:v>40120.0</c:v>
                </c:pt>
                <c:pt idx="5268">
                  <c:v>40274.0</c:v>
                </c:pt>
                <c:pt idx="5269">
                  <c:v>40354.0</c:v>
                </c:pt>
                <c:pt idx="5270">
                  <c:v>40120.0</c:v>
                </c:pt>
                <c:pt idx="5271">
                  <c:v>40120.0</c:v>
                </c:pt>
                <c:pt idx="5272">
                  <c:v>40120.0</c:v>
                </c:pt>
                <c:pt idx="5273">
                  <c:v>40120.0</c:v>
                </c:pt>
                <c:pt idx="5274">
                  <c:v>40120.0</c:v>
                </c:pt>
                <c:pt idx="5275">
                  <c:v>40120.0</c:v>
                </c:pt>
                <c:pt idx="5276">
                  <c:v>40120.0</c:v>
                </c:pt>
                <c:pt idx="5277">
                  <c:v>40120.0</c:v>
                </c:pt>
                <c:pt idx="5278">
                  <c:v>40120.0</c:v>
                </c:pt>
                <c:pt idx="5279">
                  <c:v>40354.0</c:v>
                </c:pt>
                <c:pt idx="5280">
                  <c:v>40120.0</c:v>
                </c:pt>
                <c:pt idx="5281">
                  <c:v>40368.0</c:v>
                </c:pt>
                <c:pt idx="5282">
                  <c:v>40368.0</c:v>
                </c:pt>
                <c:pt idx="5283">
                  <c:v>40368.0</c:v>
                </c:pt>
                <c:pt idx="5284">
                  <c:v>40318.0</c:v>
                </c:pt>
                <c:pt idx="5285">
                  <c:v>40295.0</c:v>
                </c:pt>
                <c:pt idx="5286">
                  <c:v>40308.0</c:v>
                </c:pt>
                <c:pt idx="5287">
                  <c:v>40309.0</c:v>
                </c:pt>
                <c:pt idx="5288">
                  <c:v>40295.0</c:v>
                </c:pt>
                <c:pt idx="5289">
                  <c:v>40295.0</c:v>
                </c:pt>
                <c:pt idx="5290">
                  <c:v>40295.0</c:v>
                </c:pt>
                <c:pt idx="5291">
                  <c:v>40295.0</c:v>
                </c:pt>
                <c:pt idx="5292">
                  <c:v>40295.0</c:v>
                </c:pt>
                <c:pt idx="5293">
                  <c:v>40295.0</c:v>
                </c:pt>
                <c:pt idx="5294">
                  <c:v>40295.0</c:v>
                </c:pt>
                <c:pt idx="5295">
                  <c:v>40295.0</c:v>
                </c:pt>
                <c:pt idx="5296">
                  <c:v>40295.0</c:v>
                </c:pt>
                <c:pt idx="5297">
                  <c:v>40295.0</c:v>
                </c:pt>
                <c:pt idx="5298">
                  <c:v>40295.0</c:v>
                </c:pt>
                <c:pt idx="5299">
                  <c:v>40295.0</c:v>
                </c:pt>
                <c:pt idx="5300">
                  <c:v>40308.0</c:v>
                </c:pt>
                <c:pt idx="5301">
                  <c:v>40309.0</c:v>
                </c:pt>
                <c:pt idx="5302">
                  <c:v>40295.0</c:v>
                </c:pt>
                <c:pt idx="5303">
                  <c:v>40295.0</c:v>
                </c:pt>
                <c:pt idx="5304">
                  <c:v>40295.0</c:v>
                </c:pt>
                <c:pt idx="5305">
                  <c:v>40295.0</c:v>
                </c:pt>
                <c:pt idx="5306">
                  <c:v>40295.0</c:v>
                </c:pt>
                <c:pt idx="5307">
                  <c:v>40295.0</c:v>
                </c:pt>
                <c:pt idx="5308">
                  <c:v>40295.0</c:v>
                </c:pt>
                <c:pt idx="5309">
                  <c:v>40295.0</c:v>
                </c:pt>
                <c:pt idx="5310">
                  <c:v>40295.0</c:v>
                </c:pt>
                <c:pt idx="5311">
                  <c:v>40381.0</c:v>
                </c:pt>
                <c:pt idx="5312">
                  <c:v>40381.0</c:v>
                </c:pt>
                <c:pt idx="5313">
                  <c:v>40381.0</c:v>
                </c:pt>
                <c:pt idx="5314">
                  <c:v>40381.0</c:v>
                </c:pt>
                <c:pt idx="5315">
                  <c:v>40381.0</c:v>
                </c:pt>
                <c:pt idx="5316">
                  <c:v>40295.0</c:v>
                </c:pt>
                <c:pt idx="5317">
                  <c:v>40381.0</c:v>
                </c:pt>
                <c:pt idx="5318">
                  <c:v>40381.0</c:v>
                </c:pt>
                <c:pt idx="5319">
                  <c:v>40381.0</c:v>
                </c:pt>
                <c:pt idx="5320">
                  <c:v>40295.0</c:v>
                </c:pt>
                <c:pt idx="5321">
                  <c:v>40295.0</c:v>
                </c:pt>
                <c:pt idx="5322">
                  <c:v>40262.0</c:v>
                </c:pt>
                <c:pt idx="5323">
                  <c:v>40295.0</c:v>
                </c:pt>
                <c:pt idx="5324">
                  <c:v>40295.0</c:v>
                </c:pt>
                <c:pt idx="5325">
                  <c:v>40295.0</c:v>
                </c:pt>
                <c:pt idx="5326">
                  <c:v>40295.0</c:v>
                </c:pt>
                <c:pt idx="5327">
                  <c:v>40295.0</c:v>
                </c:pt>
                <c:pt idx="5328">
                  <c:v>40295.0</c:v>
                </c:pt>
                <c:pt idx="5329">
                  <c:v>40308.0</c:v>
                </c:pt>
                <c:pt idx="5330">
                  <c:v>40309.0</c:v>
                </c:pt>
                <c:pt idx="5331">
                  <c:v>40295.0</c:v>
                </c:pt>
                <c:pt idx="5332">
                  <c:v>40295.0</c:v>
                </c:pt>
                <c:pt idx="5333">
                  <c:v>40295.0</c:v>
                </c:pt>
                <c:pt idx="5334">
                  <c:v>40295.0</c:v>
                </c:pt>
                <c:pt idx="5335">
                  <c:v>40295.0</c:v>
                </c:pt>
                <c:pt idx="5336">
                  <c:v>40295.0</c:v>
                </c:pt>
                <c:pt idx="5337">
                  <c:v>40295.0</c:v>
                </c:pt>
                <c:pt idx="5338">
                  <c:v>40295.0</c:v>
                </c:pt>
                <c:pt idx="5339">
                  <c:v>40308.0</c:v>
                </c:pt>
                <c:pt idx="5340">
                  <c:v>40309.0</c:v>
                </c:pt>
                <c:pt idx="5341">
                  <c:v>40309.0</c:v>
                </c:pt>
                <c:pt idx="5342">
                  <c:v>40309.0</c:v>
                </c:pt>
                <c:pt idx="5343">
                  <c:v>40376.0</c:v>
                </c:pt>
                <c:pt idx="5344">
                  <c:v>40295.0</c:v>
                </c:pt>
                <c:pt idx="5345">
                  <c:v>40295.0</c:v>
                </c:pt>
                <c:pt idx="5346">
                  <c:v>40295.0</c:v>
                </c:pt>
                <c:pt idx="5347">
                  <c:v>40295.0</c:v>
                </c:pt>
                <c:pt idx="5348">
                  <c:v>40295.0</c:v>
                </c:pt>
                <c:pt idx="5349">
                  <c:v>40295.0</c:v>
                </c:pt>
                <c:pt idx="5350">
                  <c:v>40295.0</c:v>
                </c:pt>
                <c:pt idx="5351">
                  <c:v>40295.0</c:v>
                </c:pt>
                <c:pt idx="5352">
                  <c:v>40295.0</c:v>
                </c:pt>
                <c:pt idx="5353">
                  <c:v>40295.0</c:v>
                </c:pt>
                <c:pt idx="5354">
                  <c:v>40295.0</c:v>
                </c:pt>
                <c:pt idx="5355">
                  <c:v>40295.0</c:v>
                </c:pt>
                <c:pt idx="5356">
                  <c:v>40295.0</c:v>
                </c:pt>
                <c:pt idx="5357">
                  <c:v>40295.0</c:v>
                </c:pt>
                <c:pt idx="5358">
                  <c:v>40295.0</c:v>
                </c:pt>
                <c:pt idx="5359">
                  <c:v>40295.0</c:v>
                </c:pt>
                <c:pt idx="5360">
                  <c:v>40295.0</c:v>
                </c:pt>
                <c:pt idx="5361">
                  <c:v>40295.0</c:v>
                </c:pt>
                <c:pt idx="5362">
                  <c:v>40295.0</c:v>
                </c:pt>
                <c:pt idx="5363">
                  <c:v>40295.0</c:v>
                </c:pt>
                <c:pt idx="5364">
                  <c:v>40295.0</c:v>
                </c:pt>
                <c:pt idx="5365">
                  <c:v>40295.0</c:v>
                </c:pt>
                <c:pt idx="5366">
                  <c:v>40295.0</c:v>
                </c:pt>
                <c:pt idx="5367">
                  <c:v>40295.0</c:v>
                </c:pt>
                <c:pt idx="5368">
                  <c:v>40295.0</c:v>
                </c:pt>
                <c:pt idx="5369">
                  <c:v>40295.0</c:v>
                </c:pt>
                <c:pt idx="5370">
                  <c:v>40381.0</c:v>
                </c:pt>
                <c:pt idx="5371">
                  <c:v>40381.0</c:v>
                </c:pt>
                <c:pt idx="5372">
                  <c:v>40381.0</c:v>
                </c:pt>
                <c:pt idx="5373">
                  <c:v>40381.0</c:v>
                </c:pt>
                <c:pt idx="5374">
                  <c:v>40381.0</c:v>
                </c:pt>
                <c:pt idx="5375">
                  <c:v>40295.0</c:v>
                </c:pt>
                <c:pt idx="5376">
                  <c:v>40381.0</c:v>
                </c:pt>
                <c:pt idx="5377">
                  <c:v>40381.0</c:v>
                </c:pt>
                <c:pt idx="5378">
                  <c:v>40381.0</c:v>
                </c:pt>
                <c:pt idx="5379">
                  <c:v>40295.0</c:v>
                </c:pt>
                <c:pt idx="5380">
                  <c:v>40295.0</c:v>
                </c:pt>
                <c:pt idx="5381">
                  <c:v>40262.0</c:v>
                </c:pt>
                <c:pt idx="5382">
                  <c:v>40295.0</c:v>
                </c:pt>
                <c:pt idx="5383">
                  <c:v>40295.0</c:v>
                </c:pt>
                <c:pt idx="5384">
                  <c:v>40295.0</c:v>
                </c:pt>
                <c:pt idx="5385">
                  <c:v>40295.0</c:v>
                </c:pt>
                <c:pt idx="5386">
                  <c:v>40295.0</c:v>
                </c:pt>
                <c:pt idx="5387">
                  <c:v>40295.0</c:v>
                </c:pt>
                <c:pt idx="5388">
                  <c:v>40295.0</c:v>
                </c:pt>
                <c:pt idx="5389">
                  <c:v>40295.0</c:v>
                </c:pt>
                <c:pt idx="5390">
                  <c:v>40295.0</c:v>
                </c:pt>
                <c:pt idx="5391">
                  <c:v>40295.0</c:v>
                </c:pt>
                <c:pt idx="5392">
                  <c:v>40295.0</c:v>
                </c:pt>
                <c:pt idx="5393">
                  <c:v>40295.0</c:v>
                </c:pt>
                <c:pt idx="5394">
                  <c:v>40308.0</c:v>
                </c:pt>
                <c:pt idx="5395">
                  <c:v>40308.0</c:v>
                </c:pt>
                <c:pt idx="5396">
                  <c:v>40262.0</c:v>
                </c:pt>
                <c:pt idx="5397">
                  <c:v>40121.0</c:v>
                </c:pt>
                <c:pt idx="5398">
                  <c:v>40262.0</c:v>
                </c:pt>
                <c:pt idx="5399">
                  <c:v>40121.0</c:v>
                </c:pt>
                <c:pt idx="5400">
                  <c:v>40121.0</c:v>
                </c:pt>
                <c:pt idx="5401">
                  <c:v>40316.0</c:v>
                </c:pt>
                <c:pt idx="5402">
                  <c:v>40316.0</c:v>
                </c:pt>
                <c:pt idx="5403">
                  <c:v>40262.0</c:v>
                </c:pt>
                <c:pt idx="5404">
                  <c:v>40121.0</c:v>
                </c:pt>
                <c:pt idx="5405">
                  <c:v>40262.0</c:v>
                </c:pt>
                <c:pt idx="5406">
                  <c:v>40316.0</c:v>
                </c:pt>
                <c:pt idx="5407">
                  <c:v>40121.0</c:v>
                </c:pt>
                <c:pt idx="5408">
                  <c:v>40316.0</c:v>
                </c:pt>
                <c:pt idx="5409">
                  <c:v>40316.0</c:v>
                </c:pt>
                <c:pt idx="5410">
                  <c:v>40316.0</c:v>
                </c:pt>
                <c:pt idx="5411">
                  <c:v>40121.0</c:v>
                </c:pt>
                <c:pt idx="5412">
                  <c:v>40316.0</c:v>
                </c:pt>
                <c:pt idx="5413">
                  <c:v>40316.0</c:v>
                </c:pt>
                <c:pt idx="5414">
                  <c:v>40262.0</c:v>
                </c:pt>
                <c:pt idx="5415">
                  <c:v>40317.0</c:v>
                </c:pt>
                <c:pt idx="5416">
                  <c:v>40348.0</c:v>
                </c:pt>
                <c:pt idx="5417">
                  <c:v>40350.0</c:v>
                </c:pt>
                <c:pt idx="5418">
                  <c:v>40351.0</c:v>
                </c:pt>
                <c:pt idx="5419">
                  <c:v>40355.0</c:v>
                </c:pt>
                <c:pt idx="5420">
                  <c:v>40356.0</c:v>
                </c:pt>
                <c:pt idx="5421">
                  <c:v>40361.0</c:v>
                </c:pt>
                <c:pt idx="5422">
                  <c:v>40362.0</c:v>
                </c:pt>
                <c:pt idx="5423">
                  <c:v>40363.0</c:v>
                </c:pt>
                <c:pt idx="5424">
                  <c:v>40364.0</c:v>
                </c:pt>
                <c:pt idx="5425">
                  <c:v>40366.0</c:v>
                </c:pt>
                <c:pt idx="5426">
                  <c:v>40367.0</c:v>
                </c:pt>
                <c:pt idx="5427">
                  <c:v>40262.0</c:v>
                </c:pt>
                <c:pt idx="5428">
                  <c:v>40262.0</c:v>
                </c:pt>
                <c:pt idx="5429">
                  <c:v>40262.0</c:v>
                </c:pt>
                <c:pt idx="5430">
                  <c:v>40262.0</c:v>
                </c:pt>
                <c:pt idx="5431">
                  <c:v>40262.0</c:v>
                </c:pt>
                <c:pt idx="5432">
                  <c:v>40262.0</c:v>
                </c:pt>
                <c:pt idx="5433">
                  <c:v>40262.0</c:v>
                </c:pt>
                <c:pt idx="5434">
                  <c:v>40360.0</c:v>
                </c:pt>
                <c:pt idx="5435">
                  <c:v>40361.0</c:v>
                </c:pt>
                <c:pt idx="5436">
                  <c:v>40262.0</c:v>
                </c:pt>
                <c:pt idx="5437">
                  <c:v>40362.0</c:v>
                </c:pt>
                <c:pt idx="5438">
                  <c:v>40262.0</c:v>
                </c:pt>
                <c:pt idx="5439">
                  <c:v>40262.0</c:v>
                </c:pt>
                <c:pt idx="5440">
                  <c:v>40268.0</c:v>
                </c:pt>
                <c:pt idx="5441">
                  <c:v>40195.0</c:v>
                </c:pt>
                <c:pt idx="5442">
                  <c:v>40283.0</c:v>
                </c:pt>
                <c:pt idx="5443">
                  <c:v>40262.0</c:v>
                </c:pt>
                <c:pt idx="5444">
                  <c:v>40262.0</c:v>
                </c:pt>
                <c:pt idx="5445">
                  <c:v>40262.0</c:v>
                </c:pt>
                <c:pt idx="5446">
                  <c:v>40262.0</c:v>
                </c:pt>
                <c:pt idx="5447">
                  <c:v>40262.0</c:v>
                </c:pt>
                <c:pt idx="5448">
                  <c:v>40220.0</c:v>
                </c:pt>
                <c:pt idx="5449">
                  <c:v>40262.0</c:v>
                </c:pt>
                <c:pt idx="5450">
                  <c:v>40262.0</c:v>
                </c:pt>
                <c:pt idx="5451">
                  <c:v>40262.0</c:v>
                </c:pt>
                <c:pt idx="5452">
                  <c:v>40319.0</c:v>
                </c:pt>
                <c:pt idx="5453">
                  <c:v>40319.0</c:v>
                </c:pt>
                <c:pt idx="5454">
                  <c:v>40220.0</c:v>
                </c:pt>
                <c:pt idx="5455">
                  <c:v>40268.0</c:v>
                </c:pt>
                <c:pt idx="5456">
                  <c:v>40283.0</c:v>
                </c:pt>
                <c:pt idx="5457">
                  <c:v>40220.0</c:v>
                </c:pt>
                <c:pt idx="5458">
                  <c:v>40268.0</c:v>
                </c:pt>
                <c:pt idx="5459">
                  <c:v>40284.0</c:v>
                </c:pt>
                <c:pt idx="5460">
                  <c:v>40404.0</c:v>
                </c:pt>
                <c:pt idx="5461">
                  <c:v>40406.0</c:v>
                </c:pt>
                <c:pt idx="5462">
                  <c:v>40415.0</c:v>
                </c:pt>
                <c:pt idx="5463">
                  <c:v>40416.0</c:v>
                </c:pt>
                <c:pt idx="5464">
                  <c:v>40417.0</c:v>
                </c:pt>
                <c:pt idx="5465">
                  <c:v>40418.0</c:v>
                </c:pt>
                <c:pt idx="5466">
                  <c:v>40262.0</c:v>
                </c:pt>
                <c:pt idx="5467">
                  <c:v>40263.0</c:v>
                </c:pt>
                <c:pt idx="5468">
                  <c:v>40265.0</c:v>
                </c:pt>
                <c:pt idx="5469">
                  <c:v>40268.0</c:v>
                </c:pt>
                <c:pt idx="5470">
                  <c:v>40284.0</c:v>
                </c:pt>
                <c:pt idx="5471">
                  <c:v>40284.0</c:v>
                </c:pt>
                <c:pt idx="5472">
                  <c:v>40404.0</c:v>
                </c:pt>
                <c:pt idx="5473">
                  <c:v>40406.0</c:v>
                </c:pt>
                <c:pt idx="5474">
                  <c:v>40415.0</c:v>
                </c:pt>
                <c:pt idx="5475">
                  <c:v>40416.0</c:v>
                </c:pt>
                <c:pt idx="5476">
                  <c:v>40417.0</c:v>
                </c:pt>
                <c:pt idx="5477">
                  <c:v>40418.0</c:v>
                </c:pt>
                <c:pt idx="5478">
                  <c:v>40113.0</c:v>
                </c:pt>
                <c:pt idx="5479">
                  <c:v>40262.0</c:v>
                </c:pt>
                <c:pt idx="5480">
                  <c:v>40263.0</c:v>
                </c:pt>
                <c:pt idx="5481">
                  <c:v>40220.0</c:v>
                </c:pt>
                <c:pt idx="5482">
                  <c:v>40268.0</c:v>
                </c:pt>
                <c:pt idx="5483">
                  <c:v>40406.0</c:v>
                </c:pt>
                <c:pt idx="5484">
                  <c:v>40220.0</c:v>
                </c:pt>
                <c:pt idx="5485">
                  <c:v>40268.0</c:v>
                </c:pt>
                <c:pt idx="5486">
                  <c:v>40268.0</c:v>
                </c:pt>
                <c:pt idx="5487">
                  <c:v>40268.0</c:v>
                </c:pt>
                <c:pt idx="5488">
                  <c:v>40284.0</c:v>
                </c:pt>
                <c:pt idx="5489">
                  <c:v>40404.0</c:v>
                </c:pt>
                <c:pt idx="5490">
                  <c:v>40418.0</c:v>
                </c:pt>
                <c:pt idx="5491">
                  <c:v>40220.0</c:v>
                </c:pt>
                <c:pt idx="5492">
                  <c:v>40262.0</c:v>
                </c:pt>
                <c:pt idx="5493">
                  <c:v>40263.0</c:v>
                </c:pt>
                <c:pt idx="5494">
                  <c:v>40220.0</c:v>
                </c:pt>
                <c:pt idx="5495">
                  <c:v>40284.0</c:v>
                </c:pt>
                <c:pt idx="5496">
                  <c:v>40284.0</c:v>
                </c:pt>
                <c:pt idx="5497">
                  <c:v>40404.0</c:v>
                </c:pt>
                <c:pt idx="5498">
                  <c:v>40418.0</c:v>
                </c:pt>
                <c:pt idx="5499">
                  <c:v>40113.0</c:v>
                </c:pt>
                <c:pt idx="5500">
                  <c:v>40220.0</c:v>
                </c:pt>
                <c:pt idx="5501">
                  <c:v>40262.0</c:v>
                </c:pt>
                <c:pt idx="5502">
                  <c:v>40263.0</c:v>
                </c:pt>
                <c:pt idx="5503">
                  <c:v>40276.0</c:v>
                </c:pt>
                <c:pt idx="5504">
                  <c:v>40276.0</c:v>
                </c:pt>
                <c:pt idx="5505">
                  <c:v>40262.0</c:v>
                </c:pt>
                <c:pt idx="5506">
                  <c:v>40335.0</c:v>
                </c:pt>
                <c:pt idx="5507">
                  <c:v>40262.0</c:v>
                </c:pt>
                <c:pt idx="5508">
                  <c:v>40262.0</c:v>
                </c:pt>
                <c:pt idx="5509">
                  <c:v>40262.0</c:v>
                </c:pt>
                <c:pt idx="5510">
                  <c:v>40354.0</c:v>
                </c:pt>
                <c:pt idx="5511">
                  <c:v>40262.0</c:v>
                </c:pt>
                <c:pt idx="5512">
                  <c:v>40262.0</c:v>
                </c:pt>
                <c:pt idx="5513">
                  <c:v>40269.0</c:v>
                </c:pt>
                <c:pt idx="5514">
                  <c:v>40262.0</c:v>
                </c:pt>
                <c:pt idx="5515">
                  <c:v>40262.0</c:v>
                </c:pt>
                <c:pt idx="5516">
                  <c:v>40262.0</c:v>
                </c:pt>
                <c:pt idx="5517">
                  <c:v>40262.0</c:v>
                </c:pt>
                <c:pt idx="5518">
                  <c:v>40390.0</c:v>
                </c:pt>
                <c:pt idx="5519">
                  <c:v>40262.0</c:v>
                </c:pt>
                <c:pt idx="5520">
                  <c:v>40262.0</c:v>
                </c:pt>
                <c:pt idx="5521">
                  <c:v>40262.0</c:v>
                </c:pt>
                <c:pt idx="5522">
                  <c:v>40262.0</c:v>
                </c:pt>
                <c:pt idx="5523">
                  <c:v>40173.0</c:v>
                </c:pt>
                <c:pt idx="5524">
                  <c:v>40403.0</c:v>
                </c:pt>
                <c:pt idx="5525">
                  <c:v>40262.0</c:v>
                </c:pt>
                <c:pt idx="5526">
                  <c:v>40349.0</c:v>
                </c:pt>
                <c:pt idx="5527">
                  <c:v>40321.0</c:v>
                </c:pt>
                <c:pt idx="5528">
                  <c:v>40325.0</c:v>
                </c:pt>
                <c:pt idx="5529">
                  <c:v>40262.0</c:v>
                </c:pt>
                <c:pt idx="5530">
                  <c:v>40297.0</c:v>
                </c:pt>
                <c:pt idx="5531">
                  <c:v>40262.0</c:v>
                </c:pt>
                <c:pt idx="5532">
                  <c:v>40262.0</c:v>
                </c:pt>
                <c:pt idx="5533">
                  <c:v>40228.0</c:v>
                </c:pt>
                <c:pt idx="5534">
                  <c:v>40262.0</c:v>
                </c:pt>
                <c:pt idx="5535">
                  <c:v>40262.0</c:v>
                </c:pt>
                <c:pt idx="5536">
                  <c:v>40262.0</c:v>
                </c:pt>
                <c:pt idx="5537">
                  <c:v>40262.0</c:v>
                </c:pt>
                <c:pt idx="5538">
                  <c:v>40262.0</c:v>
                </c:pt>
                <c:pt idx="5539">
                  <c:v>40262.0</c:v>
                </c:pt>
                <c:pt idx="5540">
                  <c:v>40263.0</c:v>
                </c:pt>
                <c:pt idx="5541">
                  <c:v>40263.0</c:v>
                </c:pt>
                <c:pt idx="5542">
                  <c:v>40262.0</c:v>
                </c:pt>
                <c:pt idx="5543">
                  <c:v>40263.0</c:v>
                </c:pt>
                <c:pt idx="5544">
                  <c:v>40263.0</c:v>
                </c:pt>
                <c:pt idx="5545">
                  <c:v>40263.0</c:v>
                </c:pt>
                <c:pt idx="5546">
                  <c:v>40234.0</c:v>
                </c:pt>
                <c:pt idx="5547">
                  <c:v>40263.0</c:v>
                </c:pt>
                <c:pt idx="5548">
                  <c:v>40262.0</c:v>
                </c:pt>
                <c:pt idx="5549">
                  <c:v>40263.0</c:v>
                </c:pt>
                <c:pt idx="5550">
                  <c:v>40068.0</c:v>
                </c:pt>
                <c:pt idx="5551">
                  <c:v>40070.0</c:v>
                </c:pt>
                <c:pt idx="5552">
                  <c:v>40076.0</c:v>
                </c:pt>
                <c:pt idx="5553">
                  <c:v>40077.0</c:v>
                </c:pt>
                <c:pt idx="5554">
                  <c:v>40078.0</c:v>
                </c:pt>
                <c:pt idx="5555">
                  <c:v>40080.0</c:v>
                </c:pt>
                <c:pt idx="5556">
                  <c:v>40081.0</c:v>
                </c:pt>
                <c:pt idx="5557">
                  <c:v>40082.0</c:v>
                </c:pt>
                <c:pt idx="5558">
                  <c:v>40088.0</c:v>
                </c:pt>
                <c:pt idx="5559">
                  <c:v>40094.0</c:v>
                </c:pt>
                <c:pt idx="5560">
                  <c:v>40121.0</c:v>
                </c:pt>
                <c:pt idx="5561">
                  <c:v>40128.0</c:v>
                </c:pt>
                <c:pt idx="5562">
                  <c:v>40132.0</c:v>
                </c:pt>
                <c:pt idx="5563">
                  <c:v>40133.0</c:v>
                </c:pt>
                <c:pt idx="5564">
                  <c:v>40134.0</c:v>
                </c:pt>
                <c:pt idx="5565">
                  <c:v>40135.0</c:v>
                </c:pt>
                <c:pt idx="5566">
                  <c:v>40137.0</c:v>
                </c:pt>
                <c:pt idx="5567">
                  <c:v>40139.0</c:v>
                </c:pt>
                <c:pt idx="5568">
                  <c:v>40145.0</c:v>
                </c:pt>
                <c:pt idx="5569">
                  <c:v>40147.0</c:v>
                </c:pt>
                <c:pt idx="5570">
                  <c:v>40148.0</c:v>
                </c:pt>
                <c:pt idx="5571">
                  <c:v>40153.0</c:v>
                </c:pt>
                <c:pt idx="5572">
                  <c:v>40156.0</c:v>
                </c:pt>
                <c:pt idx="5573">
                  <c:v>40159.0</c:v>
                </c:pt>
                <c:pt idx="5574">
                  <c:v>40161.0</c:v>
                </c:pt>
                <c:pt idx="5575">
                  <c:v>40162.0</c:v>
                </c:pt>
                <c:pt idx="5576">
                  <c:v>40163.0</c:v>
                </c:pt>
                <c:pt idx="5577">
                  <c:v>40164.0</c:v>
                </c:pt>
                <c:pt idx="5578">
                  <c:v>40173.0</c:v>
                </c:pt>
                <c:pt idx="5579">
                  <c:v>40176.0</c:v>
                </c:pt>
                <c:pt idx="5580">
                  <c:v>40177.0</c:v>
                </c:pt>
                <c:pt idx="5581">
                  <c:v>40178.0</c:v>
                </c:pt>
                <c:pt idx="5582">
                  <c:v>40164.0</c:v>
                </c:pt>
                <c:pt idx="5583">
                  <c:v>40338.0</c:v>
                </c:pt>
                <c:pt idx="5584">
                  <c:v>40164.0</c:v>
                </c:pt>
                <c:pt idx="5585">
                  <c:v>40338.0</c:v>
                </c:pt>
                <c:pt idx="5586">
                  <c:v>40338.0</c:v>
                </c:pt>
                <c:pt idx="5587">
                  <c:v>40143.0</c:v>
                </c:pt>
                <c:pt idx="5588">
                  <c:v>40164.0</c:v>
                </c:pt>
                <c:pt idx="5589">
                  <c:v>40214.0</c:v>
                </c:pt>
                <c:pt idx="5590">
                  <c:v>40338.0</c:v>
                </c:pt>
                <c:pt idx="5591">
                  <c:v>40410.0</c:v>
                </c:pt>
                <c:pt idx="5592">
                  <c:v>40344.0</c:v>
                </c:pt>
                <c:pt idx="5593">
                  <c:v>40369.0</c:v>
                </c:pt>
                <c:pt idx="5594">
                  <c:v>40370.0</c:v>
                </c:pt>
                <c:pt idx="5595">
                  <c:v>40372.0</c:v>
                </c:pt>
                <c:pt idx="5596">
                  <c:v>40378.0</c:v>
                </c:pt>
                <c:pt idx="5597">
                  <c:v>40379.0</c:v>
                </c:pt>
                <c:pt idx="5598">
                  <c:v>40381.0</c:v>
                </c:pt>
                <c:pt idx="5599">
                  <c:v>40382.0</c:v>
                </c:pt>
                <c:pt idx="5600">
                  <c:v>40385.0</c:v>
                </c:pt>
                <c:pt idx="5601">
                  <c:v>40387.0</c:v>
                </c:pt>
                <c:pt idx="5602">
                  <c:v>40388.0</c:v>
                </c:pt>
                <c:pt idx="5603">
                  <c:v>40389.0</c:v>
                </c:pt>
                <c:pt idx="5604">
                  <c:v>40390.0</c:v>
                </c:pt>
                <c:pt idx="5605">
                  <c:v>40407.0</c:v>
                </c:pt>
                <c:pt idx="5606">
                  <c:v>40364.0</c:v>
                </c:pt>
                <c:pt idx="5607">
                  <c:v>40417.0</c:v>
                </c:pt>
                <c:pt idx="5608">
                  <c:v>40072.0</c:v>
                </c:pt>
                <c:pt idx="5609">
                  <c:v>40072.0</c:v>
                </c:pt>
                <c:pt idx="5610">
                  <c:v>40072.0</c:v>
                </c:pt>
                <c:pt idx="5611">
                  <c:v>40072.0</c:v>
                </c:pt>
                <c:pt idx="5612">
                  <c:v>40078.0</c:v>
                </c:pt>
                <c:pt idx="5613">
                  <c:v>40078.0</c:v>
                </c:pt>
                <c:pt idx="5614">
                  <c:v>40078.0</c:v>
                </c:pt>
                <c:pt idx="5615">
                  <c:v>40078.0</c:v>
                </c:pt>
                <c:pt idx="5616">
                  <c:v>40078.0</c:v>
                </c:pt>
                <c:pt idx="5617">
                  <c:v>40318.0</c:v>
                </c:pt>
                <c:pt idx="5618">
                  <c:v>40343.0</c:v>
                </c:pt>
                <c:pt idx="5619">
                  <c:v>40208.0</c:v>
                </c:pt>
                <c:pt idx="5620">
                  <c:v>40210.0</c:v>
                </c:pt>
                <c:pt idx="5621">
                  <c:v>40212.0</c:v>
                </c:pt>
                <c:pt idx="5622">
                  <c:v>40214.0</c:v>
                </c:pt>
                <c:pt idx="5623">
                  <c:v>40263.0</c:v>
                </c:pt>
                <c:pt idx="5624">
                  <c:v>40394.0</c:v>
                </c:pt>
                <c:pt idx="5625">
                  <c:v>40405.0</c:v>
                </c:pt>
                <c:pt idx="5626">
                  <c:v>40406.0</c:v>
                </c:pt>
                <c:pt idx="5627">
                  <c:v>40422.0</c:v>
                </c:pt>
                <c:pt idx="5628">
                  <c:v>40214.0</c:v>
                </c:pt>
                <c:pt idx="5629">
                  <c:v>40227.0</c:v>
                </c:pt>
                <c:pt idx="5630">
                  <c:v>40227.0</c:v>
                </c:pt>
                <c:pt idx="5631">
                  <c:v>40227.0</c:v>
                </c:pt>
                <c:pt idx="5632">
                  <c:v>40227.0</c:v>
                </c:pt>
                <c:pt idx="5633">
                  <c:v>40227.0</c:v>
                </c:pt>
                <c:pt idx="5634">
                  <c:v>40227.0</c:v>
                </c:pt>
                <c:pt idx="5635">
                  <c:v>40304.0</c:v>
                </c:pt>
                <c:pt idx="5636">
                  <c:v>40276.0</c:v>
                </c:pt>
                <c:pt idx="5637">
                  <c:v>40276.0</c:v>
                </c:pt>
                <c:pt idx="5638">
                  <c:v>40277.0</c:v>
                </c:pt>
                <c:pt idx="5639">
                  <c:v>40227.0</c:v>
                </c:pt>
                <c:pt idx="5640">
                  <c:v>40304.0</c:v>
                </c:pt>
                <c:pt idx="5641">
                  <c:v>40225.0</c:v>
                </c:pt>
                <c:pt idx="5642">
                  <c:v>40365.0</c:v>
                </c:pt>
                <c:pt idx="5643">
                  <c:v>40406.0</c:v>
                </c:pt>
                <c:pt idx="5644">
                  <c:v>40226.0</c:v>
                </c:pt>
                <c:pt idx="5645">
                  <c:v>40248.0</c:v>
                </c:pt>
                <c:pt idx="5646">
                  <c:v>40265.0</c:v>
                </c:pt>
                <c:pt idx="5647">
                  <c:v>40265.0</c:v>
                </c:pt>
                <c:pt idx="5648">
                  <c:v>40265.0</c:v>
                </c:pt>
                <c:pt idx="5649">
                  <c:v>40279.0</c:v>
                </c:pt>
                <c:pt idx="5650">
                  <c:v>40262.0</c:v>
                </c:pt>
                <c:pt idx="5651">
                  <c:v>40310.0</c:v>
                </c:pt>
                <c:pt idx="5652">
                  <c:v>40310.0</c:v>
                </c:pt>
                <c:pt idx="5653">
                  <c:v>40386.0</c:v>
                </c:pt>
                <c:pt idx="5654">
                  <c:v>40297.0</c:v>
                </c:pt>
                <c:pt idx="5655">
                  <c:v>40404.0</c:v>
                </c:pt>
                <c:pt idx="5656">
                  <c:v>40416.0</c:v>
                </c:pt>
                <c:pt idx="5657">
                  <c:v>40392.0</c:v>
                </c:pt>
                <c:pt idx="5658">
                  <c:v>40281.0</c:v>
                </c:pt>
                <c:pt idx="5659">
                  <c:v>40383.0</c:v>
                </c:pt>
                <c:pt idx="5660">
                  <c:v>40325.0</c:v>
                </c:pt>
                <c:pt idx="5661">
                  <c:v>40205.0</c:v>
                </c:pt>
                <c:pt idx="5662">
                  <c:v>40206.0</c:v>
                </c:pt>
                <c:pt idx="5663">
                  <c:v>40234.0</c:v>
                </c:pt>
                <c:pt idx="5664">
                  <c:v>40361.0</c:v>
                </c:pt>
                <c:pt idx="5665">
                  <c:v>40376.0</c:v>
                </c:pt>
                <c:pt idx="5666">
                  <c:v>40212.0</c:v>
                </c:pt>
                <c:pt idx="5667">
                  <c:v>40265.0</c:v>
                </c:pt>
                <c:pt idx="5668">
                  <c:v>40294.0</c:v>
                </c:pt>
                <c:pt idx="5669">
                  <c:v>40294.0</c:v>
                </c:pt>
                <c:pt idx="5670">
                  <c:v>40399.0</c:v>
                </c:pt>
                <c:pt idx="5671">
                  <c:v>40296.0</c:v>
                </c:pt>
                <c:pt idx="5672">
                  <c:v>40296.0</c:v>
                </c:pt>
                <c:pt idx="5673">
                  <c:v>40277.0</c:v>
                </c:pt>
                <c:pt idx="5674">
                  <c:v>40324.0</c:v>
                </c:pt>
                <c:pt idx="5675">
                  <c:v>40208.0</c:v>
                </c:pt>
                <c:pt idx="5676">
                  <c:v>40344.0</c:v>
                </c:pt>
                <c:pt idx="5677">
                  <c:v>40213.0</c:v>
                </c:pt>
                <c:pt idx="5678">
                  <c:v>40354.0</c:v>
                </c:pt>
                <c:pt idx="5679">
                  <c:v>40269.0</c:v>
                </c:pt>
                <c:pt idx="5680">
                  <c:v>40269.0</c:v>
                </c:pt>
                <c:pt idx="5681">
                  <c:v>40371.0</c:v>
                </c:pt>
                <c:pt idx="5682">
                  <c:v>40371.0</c:v>
                </c:pt>
                <c:pt idx="5683">
                  <c:v>40224.0</c:v>
                </c:pt>
                <c:pt idx="5684">
                  <c:v>40224.0</c:v>
                </c:pt>
                <c:pt idx="5685">
                  <c:v>40265.0</c:v>
                </c:pt>
                <c:pt idx="5686">
                  <c:v>40248.0</c:v>
                </c:pt>
                <c:pt idx="5687">
                  <c:v>40178.0</c:v>
                </c:pt>
                <c:pt idx="5688">
                  <c:v>40185.0</c:v>
                </c:pt>
                <c:pt idx="5689">
                  <c:v>40279.0</c:v>
                </c:pt>
                <c:pt idx="5690">
                  <c:v>40265.0</c:v>
                </c:pt>
                <c:pt idx="5691">
                  <c:v>40265.0</c:v>
                </c:pt>
                <c:pt idx="5692">
                  <c:v>40430.0</c:v>
                </c:pt>
                <c:pt idx="5693">
                  <c:v>40356.0</c:v>
                </c:pt>
                <c:pt idx="5694">
                  <c:v>40356.0</c:v>
                </c:pt>
                <c:pt idx="5695">
                  <c:v>40356.0</c:v>
                </c:pt>
                <c:pt idx="5696">
                  <c:v>40354.0</c:v>
                </c:pt>
                <c:pt idx="5697">
                  <c:v>40356.0</c:v>
                </c:pt>
                <c:pt idx="5698">
                  <c:v>40367.0</c:v>
                </c:pt>
                <c:pt idx="5699">
                  <c:v>40392.0</c:v>
                </c:pt>
                <c:pt idx="5700">
                  <c:v>40394.0</c:v>
                </c:pt>
                <c:pt idx="5701">
                  <c:v>40367.0</c:v>
                </c:pt>
                <c:pt idx="5702">
                  <c:v>40392.0</c:v>
                </c:pt>
                <c:pt idx="5703">
                  <c:v>40394.0</c:v>
                </c:pt>
                <c:pt idx="5704">
                  <c:v>40367.0</c:v>
                </c:pt>
                <c:pt idx="5705">
                  <c:v>40367.0</c:v>
                </c:pt>
                <c:pt idx="5706">
                  <c:v>40367.0</c:v>
                </c:pt>
                <c:pt idx="5707">
                  <c:v>40367.0</c:v>
                </c:pt>
                <c:pt idx="5708">
                  <c:v>40427.0</c:v>
                </c:pt>
                <c:pt idx="5709">
                  <c:v>40429.0</c:v>
                </c:pt>
                <c:pt idx="5710">
                  <c:v>40417.0</c:v>
                </c:pt>
                <c:pt idx="5711">
                  <c:v>40417.0</c:v>
                </c:pt>
                <c:pt idx="5712">
                  <c:v>40417.0</c:v>
                </c:pt>
                <c:pt idx="5713">
                  <c:v>40417.0</c:v>
                </c:pt>
                <c:pt idx="5714">
                  <c:v>40232.0</c:v>
                </c:pt>
                <c:pt idx="5715">
                  <c:v>40074.0</c:v>
                </c:pt>
                <c:pt idx="5716">
                  <c:v>40206.0</c:v>
                </c:pt>
                <c:pt idx="5717">
                  <c:v>40206.0</c:v>
                </c:pt>
                <c:pt idx="5718">
                  <c:v>40206.0</c:v>
                </c:pt>
                <c:pt idx="5719">
                  <c:v>40338.0</c:v>
                </c:pt>
                <c:pt idx="5720">
                  <c:v>40260.0</c:v>
                </c:pt>
                <c:pt idx="5721">
                  <c:v>40263.0</c:v>
                </c:pt>
                <c:pt idx="5722">
                  <c:v>40338.0</c:v>
                </c:pt>
                <c:pt idx="5723">
                  <c:v>40338.0</c:v>
                </c:pt>
                <c:pt idx="5724">
                  <c:v>40338.0</c:v>
                </c:pt>
                <c:pt idx="5725">
                  <c:v>40319.0</c:v>
                </c:pt>
                <c:pt idx="5726">
                  <c:v>40207.0</c:v>
                </c:pt>
                <c:pt idx="5727">
                  <c:v>40319.0</c:v>
                </c:pt>
                <c:pt idx="5728">
                  <c:v>40319.0</c:v>
                </c:pt>
                <c:pt idx="5729">
                  <c:v>40319.0</c:v>
                </c:pt>
                <c:pt idx="5730">
                  <c:v>40319.0</c:v>
                </c:pt>
                <c:pt idx="5731">
                  <c:v>40319.0</c:v>
                </c:pt>
                <c:pt idx="5732">
                  <c:v>40319.0</c:v>
                </c:pt>
                <c:pt idx="5733">
                  <c:v>40319.0</c:v>
                </c:pt>
                <c:pt idx="5734">
                  <c:v>40319.0</c:v>
                </c:pt>
                <c:pt idx="5735">
                  <c:v>40319.0</c:v>
                </c:pt>
                <c:pt idx="5736">
                  <c:v>40331.0</c:v>
                </c:pt>
                <c:pt idx="5737">
                  <c:v>40331.0</c:v>
                </c:pt>
                <c:pt idx="5738">
                  <c:v>40331.0</c:v>
                </c:pt>
                <c:pt idx="5739">
                  <c:v>40331.0</c:v>
                </c:pt>
                <c:pt idx="5740">
                  <c:v>40331.0</c:v>
                </c:pt>
                <c:pt idx="5741">
                  <c:v>40331.0</c:v>
                </c:pt>
                <c:pt idx="5742">
                  <c:v>40331.0</c:v>
                </c:pt>
                <c:pt idx="5743">
                  <c:v>40331.0</c:v>
                </c:pt>
                <c:pt idx="5744">
                  <c:v>40069.0</c:v>
                </c:pt>
                <c:pt idx="5745">
                  <c:v>40261.0</c:v>
                </c:pt>
                <c:pt idx="5746">
                  <c:v>40434.0</c:v>
                </c:pt>
                <c:pt idx="5747">
                  <c:v>40086.0</c:v>
                </c:pt>
                <c:pt idx="5748">
                  <c:v>40392.0</c:v>
                </c:pt>
                <c:pt idx="5749">
                  <c:v>40393.0</c:v>
                </c:pt>
                <c:pt idx="5750">
                  <c:v>40342.0</c:v>
                </c:pt>
                <c:pt idx="5751">
                  <c:v>40160.0</c:v>
                </c:pt>
                <c:pt idx="5752">
                  <c:v>40430.0</c:v>
                </c:pt>
                <c:pt idx="5753">
                  <c:v>40305.0</c:v>
                </c:pt>
                <c:pt idx="5754">
                  <c:v>40434.0</c:v>
                </c:pt>
                <c:pt idx="5755">
                  <c:v>40202.0</c:v>
                </c:pt>
                <c:pt idx="5756">
                  <c:v>40203.0</c:v>
                </c:pt>
                <c:pt idx="5757">
                  <c:v>40113.0</c:v>
                </c:pt>
                <c:pt idx="5758">
                  <c:v>40114.0</c:v>
                </c:pt>
                <c:pt idx="5759">
                  <c:v>40113.0</c:v>
                </c:pt>
                <c:pt idx="5760">
                  <c:v>40114.0</c:v>
                </c:pt>
                <c:pt idx="5761">
                  <c:v>40200.0</c:v>
                </c:pt>
                <c:pt idx="5762">
                  <c:v>40189.0</c:v>
                </c:pt>
                <c:pt idx="5763">
                  <c:v>40185.0</c:v>
                </c:pt>
                <c:pt idx="5764">
                  <c:v>40185.0</c:v>
                </c:pt>
                <c:pt idx="5765">
                  <c:v>40185.0</c:v>
                </c:pt>
                <c:pt idx="5766">
                  <c:v>40185.0</c:v>
                </c:pt>
                <c:pt idx="5767">
                  <c:v>40185.0</c:v>
                </c:pt>
                <c:pt idx="5768">
                  <c:v>40185.0</c:v>
                </c:pt>
                <c:pt idx="5769">
                  <c:v>40185.0</c:v>
                </c:pt>
                <c:pt idx="5770">
                  <c:v>40185.0</c:v>
                </c:pt>
                <c:pt idx="5771">
                  <c:v>40115.0</c:v>
                </c:pt>
                <c:pt idx="5772">
                  <c:v>40185.0</c:v>
                </c:pt>
                <c:pt idx="5773">
                  <c:v>40074.0</c:v>
                </c:pt>
                <c:pt idx="5774">
                  <c:v>40081.0</c:v>
                </c:pt>
                <c:pt idx="5775">
                  <c:v>40169.0</c:v>
                </c:pt>
                <c:pt idx="5776">
                  <c:v>40081.0</c:v>
                </c:pt>
                <c:pt idx="5777">
                  <c:v>40241.0</c:v>
                </c:pt>
                <c:pt idx="5778">
                  <c:v>40433.0</c:v>
                </c:pt>
                <c:pt idx="5779">
                  <c:v>40240.0</c:v>
                </c:pt>
                <c:pt idx="5780">
                  <c:v>40191.0</c:v>
                </c:pt>
                <c:pt idx="5781">
                  <c:v>40191.0</c:v>
                </c:pt>
                <c:pt idx="5782">
                  <c:v>40191.0</c:v>
                </c:pt>
                <c:pt idx="5783">
                  <c:v>40191.0</c:v>
                </c:pt>
                <c:pt idx="5784">
                  <c:v>40191.0</c:v>
                </c:pt>
                <c:pt idx="5785">
                  <c:v>40191.0</c:v>
                </c:pt>
                <c:pt idx="5786">
                  <c:v>40074.0</c:v>
                </c:pt>
                <c:pt idx="5787">
                  <c:v>40191.0</c:v>
                </c:pt>
                <c:pt idx="5788">
                  <c:v>40191.0</c:v>
                </c:pt>
                <c:pt idx="5789">
                  <c:v>40191.0</c:v>
                </c:pt>
                <c:pt idx="5790">
                  <c:v>40357.0</c:v>
                </c:pt>
                <c:pt idx="5791">
                  <c:v>40074.0</c:v>
                </c:pt>
                <c:pt idx="5792">
                  <c:v>40357.0</c:v>
                </c:pt>
                <c:pt idx="5793">
                  <c:v>40169.0</c:v>
                </c:pt>
                <c:pt idx="5794">
                  <c:v>40241.0</c:v>
                </c:pt>
                <c:pt idx="5795">
                  <c:v>40117.0</c:v>
                </c:pt>
                <c:pt idx="5796">
                  <c:v>40247.0</c:v>
                </c:pt>
                <c:pt idx="5797">
                  <c:v>40247.0</c:v>
                </c:pt>
                <c:pt idx="5798">
                  <c:v>40117.0</c:v>
                </c:pt>
                <c:pt idx="5799">
                  <c:v>40247.0</c:v>
                </c:pt>
                <c:pt idx="5800">
                  <c:v>40074.0</c:v>
                </c:pt>
                <c:pt idx="5801">
                  <c:v>40159.0</c:v>
                </c:pt>
                <c:pt idx="5802">
                  <c:v>40379.0</c:v>
                </c:pt>
                <c:pt idx="5803">
                  <c:v>40379.0</c:v>
                </c:pt>
                <c:pt idx="5804">
                  <c:v>40366.0</c:v>
                </c:pt>
                <c:pt idx="5805">
                  <c:v>40379.0</c:v>
                </c:pt>
                <c:pt idx="5806">
                  <c:v>40241.0</c:v>
                </c:pt>
                <c:pt idx="5807">
                  <c:v>40243.0</c:v>
                </c:pt>
                <c:pt idx="5808">
                  <c:v>40169.0</c:v>
                </c:pt>
                <c:pt idx="5809">
                  <c:v>40142.0</c:v>
                </c:pt>
                <c:pt idx="5810">
                  <c:v>40350.0</c:v>
                </c:pt>
                <c:pt idx="5811">
                  <c:v>40332.0</c:v>
                </c:pt>
                <c:pt idx="5812">
                  <c:v>40409.0</c:v>
                </c:pt>
                <c:pt idx="5813">
                  <c:v>40409.0</c:v>
                </c:pt>
                <c:pt idx="5814">
                  <c:v>40319.0</c:v>
                </c:pt>
                <c:pt idx="5815">
                  <c:v>40319.0</c:v>
                </c:pt>
                <c:pt idx="5816">
                  <c:v>40319.0</c:v>
                </c:pt>
                <c:pt idx="5817">
                  <c:v>40319.0</c:v>
                </c:pt>
                <c:pt idx="5818">
                  <c:v>40319.0</c:v>
                </c:pt>
                <c:pt idx="5819">
                  <c:v>40319.0</c:v>
                </c:pt>
                <c:pt idx="5820">
                  <c:v>40319.0</c:v>
                </c:pt>
                <c:pt idx="5821">
                  <c:v>40319.0</c:v>
                </c:pt>
                <c:pt idx="5822">
                  <c:v>40319.0</c:v>
                </c:pt>
                <c:pt idx="5823">
                  <c:v>40319.0</c:v>
                </c:pt>
                <c:pt idx="5824">
                  <c:v>40319.0</c:v>
                </c:pt>
                <c:pt idx="5825">
                  <c:v>40319.0</c:v>
                </c:pt>
                <c:pt idx="5826">
                  <c:v>40319.0</c:v>
                </c:pt>
                <c:pt idx="5827">
                  <c:v>40319.0</c:v>
                </c:pt>
                <c:pt idx="5828">
                  <c:v>40189.0</c:v>
                </c:pt>
                <c:pt idx="5829">
                  <c:v>40189.0</c:v>
                </c:pt>
                <c:pt idx="5830">
                  <c:v>40189.0</c:v>
                </c:pt>
                <c:pt idx="5831">
                  <c:v>40189.0</c:v>
                </c:pt>
                <c:pt idx="5832">
                  <c:v>40189.0</c:v>
                </c:pt>
                <c:pt idx="5833">
                  <c:v>40189.0</c:v>
                </c:pt>
                <c:pt idx="5834">
                  <c:v>40189.0</c:v>
                </c:pt>
                <c:pt idx="5835">
                  <c:v>40189.0</c:v>
                </c:pt>
                <c:pt idx="5836">
                  <c:v>40407.0</c:v>
                </c:pt>
                <c:pt idx="5837">
                  <c:v>40263.0</c:v>
                </c:pt>
                <c:pt idx="5838">
                  <c:v>40337.0</c:v>
                </c:pt>
                <c:pt idx="5839">
                  <c:v>40337.0</c:v>
                </c:pt>
                <c:pt idx="5840">
                  <c:v>40337.0</c:v>
                </c:pt>
                <c:pt idx="5841">
                  <c:v>40337.0</c:v>
                </c:pt>
                <c:pt idx="5842">
                  <c:v>40193.0</c:v>
                </c:pt>
                <c:pt idx="5843">
                  <c:v>40193.0</c:v>
                </c:pt>
                <c:pt idx="5844">
                  <c:v>40193.0</c:v>
                </c:pt>
                <c:pt idx="5845">
                  <c:v>40193.0</c:v>
                </c:pt>
                <c:pt idx="5846">
                  <c:v>40193.0</c:v>
                </c:pt>
                <c:pt idx="5847">
                  <c:v>40193.0</c:v>
                </c:pt>
                <c:pt idx="5848">
                  <c:v>40193.0</c:v>
                </c:pt>
                <c:pt idx="5849">
                  <c:v>40193.0</c:v>
                </c:pt>
                <c:pt idx="5850">
                  <c:v>40194.0</c:v>
                </c:pt>
                <c:pt idx="5851">
                  <c:v>40207.0</c:v>
                </c:pt>
                <c:pt idx="5852">
                  <c:v>40212.0</c:v>
                </c:pt>
                <c:pt idx="5853">
                  <c:v>40213.0</c:v>
                </c:pt>
                <c:pt idx="5854">
                  <c:v>40215.0</c:v>
                </c:pt>
                <c:pt idx="5855">
                  <c:v>40223.0</c:v>
                </c:pt>
                <c:pt idx="5856">
                  <c:v>40225.0</c:v>
                </c:pt>
                <c:pt idx="5857">
                  <c:v>40223.0</c:v>
                </c:pt>
                <c:pt idx="5858">
                  <c:v>40256.0</c:v>
                </c:pt>
                <c:pt idx="5859">
                  <c:v>40257.0</c:v>
                </c:pt>
                <c:pt idx="5860">
                  <c:v>40319.0</c:v>
                </c:pt>
                <c:pt idx="5861">
                  <c:v>40319.0</c:v>
                </c:pt>
                <c:pt idx="5862">
                  <c:v>40182.0</c:v>
                </c:pt>
                <c:pt idx="5863">
                  <c:v>40182.0</c:v>
                </c:pt>
                <c:pt idx="5864">
                  <c:v>40182.0</c:v>
                </c:pt>
                <c:pt idx="5865">
                  <c:v>40182.0</c:v>
                </c:pt>
                <c:pt idx="5866">
                  <c:v>40182.0</c:v>
                </c:pt>
                <c:pt idx="5867">
                  <c:v>40182.0</c:v>
                </c:pt>
                <c:pt idx="5868">
                  <c:v>40182.0</c:v>
                </c:pt>
                <c:pt idx="5869">
                  <c:v>40182.0</c:v>
                </c:pt>
                <c:pt idx="5870">
                  <c:v>40182.0</c:v>
                </c:pt>
                <c:pt idx="5871">
                  <c:v>40182.0</c:v>
                </c:pt>
                <c:pt idx="5872">
                  <c:v>40182.0</c:v>
                </c:pt>
                <c:pt idx="5873">
                  <c:v>40182.0</c:v>
                </c:pt>
                <c:pt idx="5874">
                  <c:v>40182.0</c:v>
                </c:pt>
                <c:pt idx="5875">
                  <c:v>40182.0</c:v>
                </c:pt>
                <c:pt idx="5876">
                  <c:v>40182.0</c:v>
                </c:pt>
                <c:pt idx="5877">
                  <c:v>40182.0</c:v>
                </c:pt>
                <c:pt idx="5878">
                  <c:v>40182.0</c:v>
                </c:pt>
                <c:pt idx="5879">
                  <c:v>40182.0</c:v>
                </c:pt>
                <c:pt idx="5880">
                  <c:v>40182.0</c:v>
                </c:pt>
                <c:pt idx="5881">
                  <c:v>40182.0</c:v>
                </c:pt>
                <c:pt idx="5882">
                  <c:v>40182.0</c:v>
                </c:pt>
                <c:pt idx="5883">
                  <c:v>40182.0</c:v>
                </c:pt>
                <c:pt idx="5884">
                  <c:v>40182.0</c:v>
                </c:pt>
                <c:pt idx="5885">
                  <c:v>40182.0</c:v>
                </c:pt>
                <c:pt idx="5886">
                  <c:v>40355.0</c:v>
                </c:pt>
                <c:pt idx="5887">
                  <c:v>40355.0</c:v>
                </c:pt>
                <c:pt idx="5888">
                  <c:v>40355.0</c:v>
                </c:pt>
                <c:pt idx="5889">
                  <c:v>40355.0</c:v>
                </c:pt>
                <c:pt idx="5890">
                  <c:v>40355.0</c:v>
                </c:pt>
                <c:pt idx="5891">
                  <c:v>40355.0</c:v>
                </c:pt>
                <c:pt idx="5892">
                  <c:v>40355.0</c:v>
                </c:pt>
                <c:pt idx="5893">
                  <c:v>40355.0</c:v>
                </c:pt>
                <c:pt idx="5894">
                  <c:v>40164.0</c:v>
                </c:pt>
                <c:pt idx="5895">
                  <c:v>40414.0</c:v>
                </c:pt>
                <c:pt idx="5896">
                  <c:v>40081.0</c:v>
                </c:pt>
                <c:pt idx="5897">
                  <c:v>40081.0</c:v>
                </c:pt>
                <c:pt idx="5898">
                  <c:v>40081.0</c:v>
                </c:pt>
                <c:pt idx="5899">
                  <c:v>40241.0</c:v>
                </c:pt>
                <c:pt idx="5900">
                  <c:v>40081.0</c:v>
                </c:pt>
                <c:pt idx="5901">
                  <c:v>40081.0</c:v>
                </c:pt>
                <c:pt idx="5902">
                  <c:v>40081.0</c:v>
                </c:pt>
                <c:pt idx="5903">
                  <c:v>40093.0</c:v>
                </c:pt>
                <c:pt idx="5904">
                  <c:v>40241.0</c:v>
                </c:pt>
                <c:pt idx="5905">
                  <c:v>40081.0</c:v>
                </c:pt>
                <c:pt idx="5906">
                  <c:v>40081.0</c:v>
                </c:pt>
                <c:pt idx="5907">
                  <c:v>40093.0</c:v>
                </c:pt>
                <c:pt idx="5908">
                  <c:v>40241.0</c:v>
                </c:pt>
                <c:pt idx="5909">
                  <c:v>40081.0</c:v>
                </c:pt>
                <c:pt idx="5910">
                  <c:v>40169.0</c:v>
                </c:pt>
                <c:pt idx="5911">
                  <c:v>40081.0</c:v>
                </c:pt>
                <c:pt idx="5912">
                  <c:v>40093.0</c:v>
                </c:pt>
                <c:pt idx="5913">
                  <c:v>40169.0</c:v>
                </c:pt>
                <c:pt idx="5914">
                  <c:v>40241.0</c:v>
                </c:pt>
                <c:pt idx="5915">
                  <c:v>40081.0</c:v>
                </c:pt>
                <c:pt idx="5916">
                  <c:v>40081.0</c:v>
                </c:pt>
                <c:pt idx="5917">
                  <c:v>40241.0</c:v>
                </c:pt>
                <c:pt idx="5918">
                  <c:v>40081.0</c:v>
                </c:pt>
                <c:pt idx="5919">
                  <c:v>40081.0</c:v>
                </c:pt>
                <c:pt idx="5920">
                  <c:v>40081.0</c:v>
                </c:pt>
                <c:pt idx="5921">
                  <c:v>40241.0</c:v>
                </c:pt>
                <c:pt idx="5922">
                  <c:v>40081.0</c:v>
                </c:pt>
                <c:pt idx="5923">
                  <c:v>40081.0</c:v>
                </c:pt>
                <c:pt idx="5924">
                  <c:v>40241.0</c:v>
                </c:pt>
                <c:pt idx="5925">
                  <c:v>40081.0</c:v>
                </c:pt>
                <c:pt idx="5926">
                  <c:v>40241.0</c:v>
                </c:pt>
                <c:pt idx="5927">
                  <c:v>40081.0</c:v>
                </c:pt>
                <c:pt idx="5928">
                  <c:v>40241.0</c:v>
                </c:pt>
                <c:pt idx="5929">
                  <c:v>40081.0</c:v>
                </c:pt>
                <c:pt idx="5930">
                  <c:v>40169.0</c:v>
                </c:pt>
                <c:pt idx="5931">
                  <c:v>40093.0</c:v>
                </c:pt>
                <c:pt idx="5932">
                  <c:v>40241.0</c:v>
                </c:pt>
                <c:pt idx="5933">
                  <c:v>40169.0</c:v>
                </c:pt>
                <c:pt idx="5934">
                  <c:v>40081.0</c:v>
                </c:pt>
                <c:pt idx="5935">
                  <c:v>40093.0</c:v>
                </c:pt>
                <c:pt idx="5936">
                  <c:v>40241.0</c:v>
                </c:pt>
                <c:pt idx="5937">
                  <c:v>40081.0</c:v>
                </c:pt>
                <c:pt idx="5938">
                  <c:v>40081.0</c:v>
                </c:pt>
                <c:pt idx="5939">
                  <c:v>40074.0</c:v>
                </c:pt>
                <c:pt idx="5940">
                  <c:v>40074.0</c:v>
                </c:pt>
                <c:pt idx="5941">
                  <c:v>40074.0</c:v>
                </c:pt>
                <c:pt idx="5942">
                  <c:v>40074.0</c:v>
                </c:pt>
                <c:pt idx="5943">
                  <c:v>40074.0</c:v>
                </c:pt>
                <c:pt idx="5944">
                  <c:v>40074.0</c:v>
                </c:pt>
                <c:pt idx="5945">
                  <c:v>40074.0</c:v>
                </c:pt>
                <c:pt idx="5946">
                  <c:v>40074.0</c:v>
                </c:pt>
                <c:pt idx="5947">
                  <c:v>40074.0</c:v>
                </c:pt>
                <c:pt idx="5948">
                  <c:v>40074.0</c:v>
                </c:pt>
                <c:pt idx="5949">
                  <c:v>40074.0</c:v>
                </c:pt>
                <c:pt idx="5950">
                  <c:v>40074.0</c:v>
                </c:pt>
                <c:pt idx="5951">
                  <c:v>40074.0</c:v>
                </c:pt>
                <c:pt idx="5952">
                  <c:v>40074.0</c:v>
                </c:pt>
                <c:pt idx="5953">
                  <c:v>40074.0</c:v>
                </c:pt>
                <c:pt idx="5954">
                  <c:v>40074.0</c:v>
                </c:pt>
                <c:pt idx="5955">
                  <c:v>40074.0</c:v>
                </c:pt>
                <c:pt idx="5956">
                  <c:v>40074.0</c:v>
                </c:pt>
                <c:pt idx="5957">
                  <c:v>40074.0</c:v>
                </c:pt>
                <c:pt idx="5958">
                  <c:v>40074.0</c:v>
                </c:pt>
                <c:pt idx="5959">
                  <c:v>40074.0</c:v>
                </c:pt>
                <c:pt idx="5960">
                  <c:v>40074.0</c:v>
                </c:pt>
                <c:pt idx="5961">
                  <c:v>40074.0</c:v>
                </c:pt>
                <c:pt idx="5962">
                  <c:v>40074.0</c:v>
                </c:pt>
                <c:pt idx="5963">
                  <c:v>40074.0</c:v>
                </c:pt>
                <c:pt idx="5964">
                  <c:v>40074.0</c:v>
                </c:pt>
                <c:pt idx="5965">
                  <c:v>40074.0</c:v>
                </c:pt>
                <c:pt idx="5966">
                  <c:v>40074.0</c:v>
                </c:pt>
                <c:pt idx="5967">
                  <c:v>40093.0</c:v>
                </c:pt>
                <c:pt idx="5968">
                  <c:v>40169.0</c:v>
                </c:pt>
                <c:pt idx="5969">
                  <c:v>40081.0</c:v>
                </c:pt>
                <c:pt idx="5970">
                  <c:v>40093.0</c:v>
                </c:pt>
                <c:pt idx="5971">
                  <c:v>40169.0</c:v>
                </c:pt>
                <c:pt idx="5972">
                  <c:v>40081.0</c:v>
                </c:pt>
                <c:pt idx="5973">
                  <c:v>40081.0</c:v>
                </c:pt>
                <c:pt idx="5974">
                  <c:v>40241.0</c:v>
                </c:pt>
                <c:pt idx="5975">
                  <c:v>40081.0</c:v>
                </c:pt>
                <c:pt idx="5976">
                  <c:v>40241.0</c:v>
                </c:pt>
                <c:pt idx="5977">
                  <c:v>40081.0</c:v>
                </c:pt>
                <c:pt idx="5978">
                  <c:v>40093.0</c:v>
                </c:pt>
                <c:pt idx="5979">
                  <c:v>40241.0</c:v>
                </c:pt>
                <c:pt idx="5980">
                  <c:v>40081.0</c:v>
                </c:pt>
                <c:pt idx="5981">
                  <c:v>40241.0</c:v>
                </c:pt>
                <c:pt idx="5982">
                  <c:v>40093.0</c:v>
                </c:pt>
                <c:pt idx="5983">
                  <c:v>40169.0</c:v>
                </c:pt>
                <c:pt idx="5984">
                  <c:v>40081.0</c:v>
                </c:pt>
                <c:pt idx="5985">
                  <c:v>40081.0</c:v>
                </c:pt>
                <c:pt idx="5986">
                  <c:v>40093.0</c:v>
                </c:pt>
                <c:pt idx="5987">
                  <c:v>40169.0</c:v>
                </c:pt>
                <c:pt idx="5988">
                  <c:v>40081.0</c:v>
                </c:pt>
                <c:pt idx="5989">
                  <c:v>40081.0</c:v>
                </c:pt>
                <c:pt idx="5990">
                  <c:v>40157.0</c:v>
                </c:pt>
                <c:pt idx="5991">
                  <c:v>40393.0</c:v>
                </c:pt>
                <c:pt idx="5992">
                  <c:v>40074.0</c:v>
                </c:pt>
                <c:pt idx="5993">
                  <c:v>40074.0</c:v>
                </c:pt>
                <c:pt idx="5994">
                  <c:v>40074.0</c:v>
                </c:pt>
                <c:pt idx="5995">
                  <c:v>40074.0</c:v>
                </c:pt>
                <c:pt idx="5996">
                  <c:v>40074.0</c:v>
                </c:pt>
                <c:pt idx="5997">
                  <c:v>40074.0</c:v>
                </c:pt>
                <c:pt idx="5998">
                  <c:v>40207.0</c:v>
                </c:pt>
                <c:pt idx="5999">
                  <c:v>40207.0</c:v>
                </c:pt>
                <c:pt idx="6000">
                  <c:v>40207.0</c:v>
                </c:pt>
                <c:pt idx="6001">
                  <c:v>40207.0</c:v>
                </c:pt>
                <c:pt idx="6002">
                  <c:v>40207.0</c:v>
                </c:pt>
                <c:pt idx="6003">
                  <c:v>40207.0</c:v>
                </c:pt>
                <c:pt idx="6004">
                  <c:v>40207.0</c:v>
                </c:pt>
                <c:pt idx="6005">
                  <c:v>40207.0</c:v>
                </c:pt>
                <c:pt idx="6006">
                  <c:v>40319.0</c:v>
                </c:pt>
                <c:pt idx="6007">
                  <c:v>40319.0</c:v>
                </c:pt>
                <c:pt idx="6008">
                  <c:v>40319.0</c:v>
                </c:pt>
                <c:pt idx="6009">
                  <c:v>40319.0</c:v>
                </c:pt>
                <c:pt idx="6010">
                  <c:v>40319.0</c:v>
                </c:pt>
                <c:pt idx="6011">
                  <c:v>40319.0</c:v>
                </c:pt>
                <c:pt idx="6012">
                  <c:v>40319.0</c:v>
                </c:pt>
                <c:pt idx="6013">
                  <c:v>40319.0</c:v>
                </c:pt>
                <c:pt idx="6014">
                  <c:v>40319.0</c:v>
                </c:pt>
                <c:pt idx="6015">
                  <c:v>40319.0</c:v>
                </c:pt>
                <c:pt idx="6016">
                  <c:v>40331.0</c:v>
                </c:pt>
                <c:pt idx="6017">
                  <c:v>40408.0</c:v>
                </c:pt>
                <c:pt idx="6018">
                  <c:v>40331.0</c:v>
                </c:pt>
                <c:pt idx="6019">
                  <c:v>40408.0</c:v>
                </c:pt>
                <c:pt idx="6020">
                  <c:v>40331.0</c:v>
                </c:pt>
                <c:pt idx="6021">
                  <c:v>40408.0</c:v>
                </c:pt>
                <c:pt idx="6022">
                  <c:v>40331.0</c:v>
                </c:pt>
                <c:pt idx="6023">
                  <c:v>40408.0</c:v>
                </c:pt>
                <c:pt idx="6024">
                  <c:v>40331.0</c:v>
                </c:pt>
                <c:pt idx="6025">
                  <c:v>40408.0</c:v>
                </c:pt>
                <c:pt idx="6026">
                  <c:v>40331.0</c:v>
                </c:pt>
                <c:pt idx="6027">
                  <c:v>40408.0</c:v>
                </c:pt>
                <c:pt idx="6028">
                  <c:v>40331.0</c:v>
                </c:pt>
                <c:pt idx="6029">
                  <c:v>40408.0</c:v>
                </c:pt>
                <c:pt idx="6030">
                  <c:v>40331.0</c:v>
                </c:pt>
                <c:pt idx="6031">
                  <c:v>40408.0</c:v>
                </c:pt>
                <c:pt idx="6032">
                  <c:v>40331.0</c:v>
                </c:pt>
                <c:pt idx="6033">
                  <c:v>40331.0</c:v>
                </c:pt>
                <c:pt idx="6034">
                  <c:v>40331.0</c:v>
                </c:pt>
                <c:pt idx="6035">
                  <c:v>40331.0</c:v>
                </c:pt>
                <c:pt idx="6036">
                  <c:v>40331.0</c:v>
                </c:pt>
                <c:pt idx="6037">
                  <c:v>40331.0</c:v>
                </c:pt>
                <c:pt idx="6038">
                  <c:v>40331.0</c:v>
                </c:pt>
                <c:pt idx="6039">
                  <c:v>40331.0</c:v>
                </c:pt>
                <c:pt idx="6040">
                  <c:v>40331.0</c:v>
                </c:pt>
                <c:pt idx="6041">
                  <c:v>40331.0</c:v>
                </c:pt>
                <c:pt idx="6042">
                  <c:v>40331.0</c:v>
                </c:pt>
                <c:pt idx="6043">
                  <c:v>40331.0</c:v>
                </c:pt>
                <c:pt idx="6044">
                  <c:v>40331.0</c:v>
                </c:pt>
                <c:pt idx="6045">
                  <c:v>40331.0</c:v>
                </c:pt>
                <c:pt idx="6046">
                  <c:v>40331.0</c:v>
                </c:pt>
                <c:pt idx="6047">
                  <c:v>40331.0</c:v>
                </c:pt>
                <c:pt idx="6048">
                  <c:v>40331.0</c:v>
                </c:pt>
                <c:pt idx="6049">
                  <c:v>40331.0</c:v>
                </c:pt>
                <c:pt idx="6050">
                  <c:v>40331.0</c:v>
                </c:pt>
                <c:pt idx="6051">
                  <c:v>40331.0</c:v>
                </c:pt>
                <c:pt idx="6052">
                  <c:v>40331.0</c:v>
                </c:pt>
                <c:pt idx="6053">
                  <c:v>40331.0</c:v>
                </c:pt>
                <c:pt idx="6054">
                  <c:v>40331.0</c:v>
                </c:pt>
                <c:pt idx="6055">
                  <c:v>40331.0</c:v>
                </c:pt>
                <c:pt idx="6056">
                  <c:v>40331.0</c:v>
                </c:pt>
                <c:pt idx="6057">
                  <c:v>40331.0</c:v>
                </c:pt>
                <c:pt idx="6058">
                  <c:v>40331.0</c:v>
                </c:pt>
                <c:pt idx="6059">
                  <c:v>40331.0</c:v>
                </c:pt>
                <c:pt idx="6060">
                  <c:v>40331.0</c:v>
                </c:pt>
                <c:pt idx="6061">
                  <c:v>40331.0</c:v>
                </c:pt>
                <c:pt idx="6062">
                  <c:v>40331.0</c:v>
                </c:pt>
                <c:pt idx="6063">
                  <c:v>40331.0</c:v>
                </c:pt>
                <c:pt idx="6064">
                  <c:v>40331.0</c:v>
                </c:pt>
                <c:pt idx="6065">
                  <c:v>40331.0</c:v>
                </c:pt>
                <c:pt idx="6066">
                  <c:v>40331.0</c:v>
                </c:pt>
                <c:pt idx="6067">
                  <c:v>40331.0</c:v>
                </c:pt>
                <c:pt idx="6068">
                  <c:v>40331.0</c:v>
                </c:pt>
                <c:pt idx="6069">
                  <c:v>40331.0</c:v>
                </c:pt>
                <c:pt idx="6070">
                  <c:v>40134.0</c:v>
                </c:pt>
                <c:pt idx="6071">
                  <c:v>40151.0</c:v>
                </c:pt>
                <c:pt idx="6072">
                  <c:v>40331.0</c:v>
                </c:pt>
                <c:pt idx="6073">
                  <c:v>40331.0</c:v>
                </c:pt>
                <c:pt idx="6074">
                  <c:v>40331.0</c:v>
                </c:pt>
                <c:pt idx="6075">
                  <c:v>40331.0</c:v>
                </c:pt>
                <c:pt idx="6076">
                  <c:v>40331.0</c:v>
                </c:pt>
                <c:pt idx="6077">
                  <c:v>40331.0</c:v>
                </c:pt>
                <c:pt idx="6078">
                  <c:v>40331.0</c:v>
                </c:pt>
                <c:pt idx="6079">
                  <c:v>40331.0</c:v>
                </c:pt>
                <c:pt idx="6080">
                  <c:v>40331.0</c:v>
                </c:pt>
                <c:pt idx="6081">
                  <c:v>40331.0</c:v>
                </c:pt>
                <c:pt idx="6082">
                  <c:v>40331.0</c:v>
                </c:pt>
                <c:pt idx="6083">
                  <c:v>40331.0</c:v>
                </c:pt>
                <c:pt idx="6084">
                  <c:v>40331.0</c:v>
                </c:pt>
                <c:pt idx="6085">
                  <c:v>40331.0</c:v>
                </c:pt>
                <c:pt idx="6086">
                  <c:v>40331.0</c:v>
                </c:pt>
                <c:pt idx="6087">
                  <c:v>40331.0</c:v>
                </c:pt>
                <c:pt idx="6088">
                  <c:v>40331.0</c:v>
                </c:pt>
                <c:pt idx="6089">
                  <c:v>40331.0</c:v>
                </c:pt>
                <c:pt idx="6090">
                  <c:v>40111.0</c:v>
                </c:pt>
                <c:pt idx="6091">
                  <c:v>40111.0</c:v>
                </c:pt>
                <c:pt idx="6092">
                  <c:v>40111.0</c:v>
                </c:pt>
                <c:pt idx="6093">
                  <c:v>40111.0</c:v>
                </c:pt>
                <c:pt idx="6094">
                  <c:v>40111.0</c:v>
                </c:pt>
                <c:pt idx="6095">
                  <c:v>40111.0</c:v>
                </c:pt>
                <c:pt idx="6096">
                  <c:v>40111.0</c:v>
                </c:pt>
                <c:pt idx="6097">
                  <c:v>40111.0</c:v>
                </c:pt>
                <c:pt idx="6098">
                  <c:v>40111.0</c:v>
                </c:pt>
                <c:pt idx="6099">
                  <c:v>40111.0</c:v>
                </c:pt>
                <c:pt idx="6100">
                  <c:v>40111.0</c:v>
                </c:pt>
                <c:pt idx="6101">
                  <c:v>40111.0</c:v>
                </c:pt>
                <c:pt idx="6102">
                  <c:v>40111.0</c:v>
                </c:pt>
                <c:pt idx="6103">
                  <c:v>40111.0</c:v>
                </c:pt>
                <c:pt idx="6104">
                  <c:v>40111.0</c:v>
                </c:pt>
                <c:pt idx="6105">
                  <c:v>40111.0</c:v>
                </c:pt>
                <c:pt idx="6106">
                  <c:v>40111.0</c:v>
                </c:pt>
                <c:pt idx="6107">
                  <c:v>40111.0</c:v>
                </c:pt>
                <c:pt idx="6108">
                  <c:v>40111.0</c:v>
                </c:pt>
                <c:pt idx="6109">
                  <c:v>40111.0</c:v>
                </c:pt>
                <c:pt idx="6110">
                  <c:v>40111.0</c:v>
                </c:pt>
                <c:pt idx="6111">
                  <c:v>40111.0</c:v>
                </c:pt>
                <c:pt idx="6112">
                  <c:v>40111.0</c:v>
                </c:pt>
                <c:pt idx="6113">
                  <c:v>40111.0</c:v>
                </c:pt>
                <c:pt idx="6114">
                  <c:v>40111.0</c:v>
                </c:pt>
                <c:pt idx="6115">
                  <c:v>40111.0</c:v>
                </c:pt>
                <c:pt idx="6116">
                  <c:v>40086.0</c:v>
                </c:pt>
                <c:pt idx="6117">
                  <c:v>40086.0</c:v>
                </c:pt>
                <c:pt idx="6118">
                  <c:v>40086.0</c:v>
                </c:pt>
                <c:pt idx="6119">
                  <c:v>40086.0</c:v>
                </c:pt>
                <c:pt idx="6120">
                  <c:v>40395.0</c:v>
                </c:pt>
                <c:pt idx="6121">
                  <c:v>40395.0</c:v>
                </c:pt>
                <c:pt idx="6122">
                  <c:v>40074.0</c:v>
                </c:pt>
                <c:pt idx="6123">
                  <c:v>40074.0</c:v>
                </c:pt>
                <c:pt idx="6124">
                  <c:v>40081.0</c:v>
                </c:pt>
                <c:pt idx="6125">
                  <c:v>40169.0</c:v>
                </c:pt>
                <c:pt idx="6126">
                  <c:v>40241.0</c:v>
                </c:pt>
                <c:pt idx="6127">
                  <c:v>40169.0</c:v>
                </c:pt>
                <c:pt idx="6128">
                  <c:v>40183.0</c:v>
                </c:pt>
                <c:pt idx="6129">
                  <c:v>40169.0</c:v>
                </c:pt>
                <c:pt idx="6130">
                  <c:v>40183.0</c:v>
                </c:pt>
                <c:pt idx="6131">
                  <c:v>40123.0</c:v>
                </c:pt>
                <c:pt idx="6132">
                  <c:v>40169.0</c:v>
                </c:pt>
                <c:pt idx="6133">
                  <c:v>40183.0</c:v>
                </c:pt>
                <c:pt idx="6134">
                  <c:v>40169.0</c:v>
                </c:pt>
                <c:pt idx="6135">
                  <c:v>40183.0</c:v>
                </c:pt>
                <c:pt idx="6136">
                  <c:v>40241.0</c:v>
                </c:pt>
                <c:pt idx="6137">
                  <c:v>40241.0</c:v>
                </c:pt>
                <c:pt idx="6138">
                  <c:v>40241.0</c:v>
                </c:pt>
                <c:pt idx="6139">
                  <c:v>40241.0</c:v>
                </c:pt>
                <c:pt idx="6140">
                  <c:v>40169.0</c:v>
                </c:pt>
                <c:pt idx="6141">
                  <c:v>40121.0</c:v>
                </c:pt>
                <c:pt idx="6142">
                  <c:v>40123.0</c:v>
                </c:pt>
                <c:pt idx="6143">
                  <c:v>40169.0</c:v>
                </c:pt>
                <c:pt idx="6144">
                  <c:v>40332.0</c:v>
                </c:pt>
                <c:pt idx="6145">
                  <c:v>40169.0</c:v>
                </c:pt>
                <c:pt idx="6146">
                  <c:v>40169.0</c:v>
                </c:pt>
                <c:pt idx="6147">
                  <c:v>40241.0</c:v>
                </c:pt>
                <c:pt idx="6148">
                  <c:v>40241.0</c:v>
                </c:pt>
                <c:pt idx="6149">
                  <c:v>40169.0</c:v>
                </c:pt>
                <c:pt idx="6150">
                  <c:v>40241.0</c:v>
                </c:pt>
                <c:pt idx="6151">
                  <c:v>40241.0</c:v>
                </c:pt>
                <c:pt idx="6152">
                  <c:v>40081.0</c:v>
                </c:pt>
                <c:pt idx="6153">
                  <c:v>40081.0</c:v>
                </c:pt>
                <c:pt idx="6154">
                  <c:v>40081.0</c:v>
                </c:pt>
                <c:pt idx="6155">
                  <c:v>40081.0</c:v>
                </c:pt>
                <c:pt idx="6156">
                  <c:v>40081.0</c:v>
                </c:pt>
                <c:pt idx="6157">
                  <c:v>40081.0</c:v>
                </c:pt>
                <c:pt idx="6158">
                  <c:v>40081.0</c:v>
                </c:pt>
                <c:pt idx="6159">
                  <c:v>40081.0</c:v>
                </c:pt>
                <c:pt idx="6160">
                  <c:v>40081.0</c:v>
                </c:pt>
                <c:pt idx="6161">
                  <c:v>40081.0</c:v>
                </c:pt>
                <c:pt idx="6162">
                  <c:v>40081.0</c:v>
                </c:pt>
                <c:pt idx="6163">
                  <c:v>40081.0</c:v>
                </c:pt>
                <c:pt idx="6164">
                  <c:v>40081.0</c:v>
                </c:pt>
                <c:pt idx="6165">
                  <c:v>40081.0</c:v>
                </c:pt>
                <c:pt idx="6166">
                  <c:v>40081.0</c:v>
                </c:pt>
                <c:pt idx="6167">
                  <c:v>40081.0</c:v>
                </c:pt>
                <c:pt idx="6168">
                  <c:v>40081.0</c:v>
                </c:pt>
                <c:pt idx="6169">
                  <c:v>40081.0</c:v>
                </c:pt>
                <c:pt idx="6170">
                  <c:v>40081.0</c:v>
                </c:pt>
                <c:pt idx="6171">
                  <c:v>40081.0</c:v>
                </c:pt>
                <c:pt idx="6172">
                  <c:v>40081.0</c:v>
                </c:pt>
                <c:pt idx="6173">
                  <c:v>40081.0</c:v>
                </c:pt>
                <c:pt idx="6174">
                  <c:v>40081.0</c:v>
                </c:pt>
                <c:pt idx="6175">
                  <c:v>40081.0</c:v>
                </c:pt>
                <c:pt idx="6176">
                  <c:v>40081.0</c:v>
                </c:pt>
                <c:pt idx="6177">
                  <c:v>40081.0</c:v>
                </c:pt>
                <c:pt idx="6178">
                  <c:v>40081.0</c:v>
                </c:pt>
                <c:pt idx="6179">
                  <c:v>40081.0</c:v>
                </c:pt>
                <c:pt idx="6180">
                  <c:v>40081.0</c:v>
                </c:pt>
                <c:pt idx="6181">
                  <c:v>40081.0</c:v>
                </c:pt>
                <c:pt idx="6182">
                  <c:v>40081.0</c:v>
                </c:pt>
                <c:pt idx="6183">
                  <c:v>40081.0</c:v>
                </c:pt>
                <c:pt idx="6184">
                  <c:v>40081.0</c:v>
                </c:pt>
                <c:pt idx="6185">
                  <c:v>40081.0</c:v>
                </c:pt>
                <c:pt idx="6186">
                  <c:v>40081.0</c:v>
                </c:pt>
                <c:pt idx="6187">
                  <c:v>40081.0</c:v>
                </c:pt>
                <c:pt idx="6188">
                  <c:v>40081.0</c:v>
                </c:pt>
                <c:pt idx="6189">
                  <c:v>40081.0</c:v>
                </c:pt>
                <c:pt idx="6190">
                  <c:v>40072.0</c:v>
                </c:pt>
                <c:pt idx="6191">
                  <c:v>40073.0</c:v>
                </c:pt>
                <c:pt idx="6192">
                  <c:v>40261.0</c:v>
                </c:pt>
                <c:pt idx="6193">
                  <c:v>40325.0</c:v>
                </c:pt>
                <c:pt idx="6194">
                  <c:v>40081.0</c:v>
                </c:pt>
                <c:pt idx="6195">
                  <c:v>40081.0</c:v>
                </c:pt>
                <c:pt idx="6196">
                  <c:v>40169.0</c:v>
                </c:pt>
                <c:pt idx="6197">
                  <c:v>40241.0</c:v>
                </c:pt>
                <c:pt idx="6198">
                  <c:v>40324.0</c:v>
                </c:pt>
                <c:pt idx="6199">
                  <c:v>40324.0</c:v>
                </c:pt>
                <c:pt idx="6200">
                  <c:v>40074.0</c:v>
                </c:pt>
                <c:pt idx="6201">
                  <c:v>40074.0</c:v>
                </c:pt>
                <c:pt idx="6202">
                  <c:v>40074.0</c:v>
                </c:pt>
                <c:pt idx="6203">
                  <c:v>40074.0</c:v>
                </c:pt>
                <c:pt idx="6204">
                  <c:v>40074.0</c:v>
                </c:pt>
                <c:pt idx="6205">
                  <c:v>40074.0</c:v>
                </c:pt>
                <c:pt idx="6206">
                  <c:v>40074.0</c:v>
                </c:pt>
                <c:pt idx="6207">
                  <c:v>40074.0</c:v>
                </c:pt>
                <c:pt idx="6208">
                  <c:v>40074.0</c:v>
                </c:pt>
                <c:pt idx="6209">
                  <c:v>40074.0</c:v>
                </c:pt>
                <c:pt idx="6210">
                  <c:v>40074.0</c:v>
                </c:pt>
                <c:pt idx="6211">
                  <c:v>40074.0</c:v>
                </c:pt>
                <c:pt idx="6212">
                  <c:v>40074.0</c:v>
                </c:pt>
                <c:pt idx="6213">
                  <c:v>40074.0</c:v>
                </c:pt>
                <c:pt idx="6214">
                  <c:v>40074.0</c:v>
                </c:pt>
                <c:pt idx="6215">
                  <c:v>40074.0</c:v>
                </c:pt>
                <c:pt idx="6216">
                  <c:v>40074.0</c:v>
                </c:pt>
                <c:pt idx="6217">
                  <c:v>40266.0</c:v>
                </c:pt>
                <c:pt idx="6218">
                  <c:v>40074.0</c:v>
                </c:pt>
                <c:pt idx="6219">
                  <c:v>40074.0</c:v>
                </c:pt>
                <c:pt idx="6220">
                  <c:v>40074.0</c:v>
                </c:pt>
                <c:pt idx="6221">
                  <c:v>40074.0</c:v>
                </c:pt>
                <c:pt idx="6222">
                  <c:v>40074.0</c:v>
                </c:pt>
                <c:pt idx="6223">
                  <c:v>40074.0</c:v>
                </c:pt>
                <c:pt idx="6224">
                  <c:v>40074.0</c:v>
                </c:pt>
                <c:pt idx="6225">
                  <c:v>40074.0</c:v>
                </c:pt>
                <c:pt idx="6226">
                  <c:v>40074.0</c:v>
                </c:pt>
                <c:pt idx="6227">
                  <c:v>40074.0</c:v>
                </c:pt>
                <c:pt idx="6228">
                  <c:v>40074.0</c:v>
                </c:pt>
                <c:pt idx="6229">
                  <c:v>40074.0</c:v>
                </c:pt>
                <c:pt idx="6230">
                  <c:v>40074.0</c:v>
                </c:pt>
                <c:pt idx="6231">
                  <c:v>40074.0</c:v>
                </c:pt>
                <c:pt idx="6232">
                  <c:v>40074.0</c:v>
                </c:pt>
                <c:pt idx="6233">
                  <c:v>40074.0</c:v>
                </c:pt>
                <c:pt idx="6234">
                  <c:v>40176.0</c:v>
                </c:pt>
                <c:pt idx="6235">
                  <c:v>40074.0</c:v>
                </c:pt>
                <c:pt idx="6236">
                  <c:v>40074.0</c:v>
                </c:pt>
                <c:pt idx="6237">
                  <c:v>40074.0</c:v>
                </c:pt>
                <c:pt idx="6238">
                  <c:v>40074.0</c:v>
                </c:pt>
                <c:pt idx="6239">
                  <c:v>40074.0</c:v>
                </c:pt>
                <c:pt idx="6240">
                  <c:v>40074.0</c:v>
                </c:pt>
                <c:pt idx="6241">
                  <c:v>40074.0</c:v>
                </c:pt>
                <c:pt idx="6242">
                  <c:v>40074.0</c:v>
                </c:pt>
                <c:pt idx="6243">
                  <c:v>40074.0</c:v>
                </c:pt>
                <c:pt idx="6244">
                  <c:v>40074.0</c:v>
                </c:pt>
                <c:pt idx="6245">
                  <c:v>40074.0</c:v>
                </c:pt>
                <c:pt idx="6246">
                  <c:v>40434.0</c:v>
                </c:pt>
                <c:pt idx="6247">
                  <c:v>40074.0</c:v>
                </c:pt>
                <c:pt idx="6248">
                  <c:v>40434.0</c:v>
                </c:pt>
                <c:pt idx="6249">
                  <c:v>40074.0</c:v>
                </c:pt>
                <c:pt idx="6250">
                  <c:v>40434.0</c:v>
                </c:pt>
                <c:pt idx="6251">
                  <c:v>40074.0</c:v>
                </c:pt>
                <c:pt idx="6252">
                  <c:v>40074.0</c:v>
                </c:pt>
                <c:pt idx="6253">
                  <c:v>40074.0</c:v>
                </c:pt>
                <c:pt idx="6254">
                  <c:v>40074.0</c:v>
                </c:pt>
                <c:pt idx="6255">
                  <c:v>40074.0</c:v>
                </c:pt>
                <c:pt idx="6256">
                  <c:v>40074.0</c:v>
                </c:pt>
                <c:pt idx="6257">
                  <c:v>40074.0</c:v>
                </c:pt>
                <c:pt idx="6258">
                  <c:v>40074.0</c:v>
                </c:pt>
                <c:pt idx="6259">
                  <c:v>40074.0</c:v>
                </c:pt>
                <c:pt idx="6260">
                  <c:v>40074.0</c:v>
                </c:pt>
                <c:pt idx="6261">
                  <c:v>40074.0</c:v>
                </c:pt>
                <c:pt idx="6262">
                  <c:v>40074.0</c:v>
                </c:pt>
                <c:pt idx="6263">
                  <c:v>40074.0</c:v>
                </c:pt>
                <c:pt idx="6264">
                  <c:v>40074.0</c:v>
                </c:pt>
                <c:pt idx="6265">
                  <c:v>40074.0</c:v>
                </c:pt>
                <c:pt idx="6266">
                  <c:v>40074.0</c:v>
                </c:pt>
                <c:pt idx="6267">
                  <c:v>40074.0</c:v>
                </c:pt>
                <c:pt idx="6268">
                  <c:v>40074.0</c:v>
                </c:pt>
                <c:pt idx="6269">
                  <c:v>40074.0</c:v>
                </c:pt>
                <c:pt idx="6270">
                  <c:v>40074.0</c:v>
                </c:pt>
                <c:pt idx="6271">
                  <c:v>40074.0</c:v>
                </c:pt>
                <c:pt idx="6272">
                  <c:v>40074.0</c:v>
                </c:pt>
                <c:pt idx="6273">
                  <c:v>40074.0</c:v>
                </c:pt>
                <c:pt idx="6274">
                  <c:v>40074.0</c:v>
                </c:pt>
                <c:pt idx="6275">
                  <c:v>40074.0</c:v>
                </c:pt>
                <c:pt idx="6276">
                  <c:v>40074.0</c:v>
                </c:pt>
                <c:pt idx="6277">
                  <c:v>40074.0</c:v>
                </c:pt>
                <c:pt idx="6278">
                  <c:v>40074.0</c:v>
                </c:pt>
                <c:pt idx="6279">
                  <c:v>40074.0</c:v>
                </c:pt>
                <c:pt idx="6280">
                  <c:v>40074.0</c:v>
                </c:pt>
                <c:pt idx="6281">
                  <c:v>40074.0</c:v>
                </c:pt>
                <c:pt idx="6282">
                  <c:v>40074.0</c:v>
                </c:pt>
                <c:pt idx="6283">
                  <c:v>40074.0</c:v>
                </c:pt>
                <c:pt idx="6284">
                  <c:v>40074.0</c:v>
                </c:pt>
                <c:pt idx="6285">
                  <c:v>40074.0</c:v>
                </c:pt>
                <c:pt idx="6286">
                  <c:v>40074.0</c:v>
                </c:pt>
                <c:pt idx="6287">
                  <c:v>40074.0</c:v>
                </c:pt>
                <c:pt idx="6288">
                  <c:v>40074.0</c:v>
                </c:pt>
                <c:pt idx="6289">
                  <c:v>40074.0</c:v>
                </c:pt>
                <c:pt idx="6290">
                  <c:v>40074.0</c:v>
                </c:pt>
                <c:pt idx="6291">
                  <c:v>40074.0</c:v>
                </c:pt>
                <c:pt idx="6292">
                  <c:v>40074.0</c:v>
                </c:pt>
                <c:pt idx="6293">
                  <c:v>40074.0</c:v>
                </c:pt>
                <c:pt idx="6294">
                  <c:v>40074.0</c:v>
                </c:pt>
                <c:pt idx="6295">
                  <c:v>40074.0</c:v>
                </c:pt>
                <c:pt idx="6296">
                  <c:v>40074.0</c:v>
                </c:pt>
                <c:pt idx="6297">
                  <c:v>40074.0</c:v>
                </c:pt>
                <c:pt idx="6298">
                  <c:v>40074.0</c:v>
                </c:pt>
                <c:pt idx="6299">
                  <c:v>40074.0</c:v>
                </c:pt>
                <c:pt idx="6300">
                  <c:v>40074.0</c:v>
                </c:pt>
                <c:pt idx="6301">
                  <c:v>40074.0</c:v>
                </c:pt>
                <c:pt idx="6302">
                  <c:v>40074.0</c:v>
                </c:pt>
                <c:pt idx="6303">
                  <c:v>40074.0</c:v>
                </c:pt>
                <c:pt idx="6304">
                  <c:v>40074.0</c:v>
                </c:pt>
                <c:pt idx="6305">
                  <c:v>40074.0</c:v>
                </c:pt>
                <c:pt idx="6306">
                  <c:v>40074.0</c:v>
                </c:pt>
                <c:pt idx="6307">
                  <c:v>40079.0</c:v>
                </c:pt>
                <c:pt idx="6308">
                  <c:v>40074.0</c:v>
                </c:pt>
                <c:pt idx="6309">
                  <c:v>40079.0</c:v>
                </c:pt>
                <c:pt idx="6310">
                  <c:v>40074.0</c:v>
                </c:pt>
                <c:pt idx="6311">
                  <c:v>40074.0</c:v>
                </c:pt>
                <c:pt idx="6312">
                  <c:v>40074.0</c:v>
                </c:pt>
                <c:pt idx="6313">
                  <c:v>40074.0</c:v>
                </c:pt>
                <c:pt idx="6314">
                  <c:v>40074.0</c:v>
                </c:pt>
                <c:pt idx="6315">
                  <c:v>40074.0</c:v>
                </c:pt>
                <c:pt idx="6316">
                  <c:v>40074.0</c:v>
                </c:pt>
                <c:pt idx="6317">
                  <c:v>40074.0</c:v>
                </c:pt>
                <c:pt idx="6318">
                  <c:v>40246.0</c:v>
                </c:pt>
                <c:pt idx="6319">
                  <c:v>40247.0</c:v>
                </c:pt>
                <c:pt idx="6320">
                  <c:v>40081.0</c:v>
                </c:pt>
                <c:pt idx="6321">
                  <c:v>40169.0</c:v>
                </c:pt>
                <c:pt idx="6322">
                  <c:v>40081.0</c:v>
                </c:pt>
                <c:pt idx="6323">
                  <c:v>40081.0</c:v>
                </c:pt>
                <c:pt idx="6324">
                  <c:v>40169.0</c:v>
                </c:pt>
                <c:pt idx="6325">
                  <c:v>40081.0</c:v>
                </c:pt>
                <c:pt idx="6326">
                  <c:v>40241.0</c:v>
                </c:pt>
                <c:pt idx="6327">
                  <c:v>40241.0</c:v>
                </c:pt>
                <c:pt idx="6328">
                  <c:v>40169.0</c:v>
                </c:pt>
                <c:pt idx="6329">
                  <c:v>40081.0</c:v>
                </c:pt>
                <c:pt idx="6330">
                  <c:v>40081.0</c:v>
                </c:pt>
                <c:pt idx="6331">
                  <c:v>40081.0</c:v>
                </c:pt>
                <c:pt idx="6332">
                  <c:v>40169.0</c:v>
                </c:pt>
                <c:pt idx="6333">
                  <c:v>40081.0</c:v>
                </c:pt>
                <c:pt idx="6334">
                  <c:v>40081.0</c:v>
                </c:pt>
                <c:pt idx="6335">
                  <c:v>40241.0</c:v>
                </c:pt>
                <c:pt idx="6336">
                  <c:v>40241.0</c:v>
                </c:pt>
                <c:pt idx="6337">
                  <c:v>40169.0</c:v>
                </c:pt>
                <c:pt idx="6338">
                  <c:v>40081.0</c:v>
                </c:pt>
                <c:pt idx="6339">
                  <c:v>40169.0</c:v>
                </c:pt>
                <c:pt idx="6340">
                  <c:v>40081.0</c:v>
                </c:pt>
                <c:pt idx="6341">
                  <c:v>40241.0</c:v>
                </c:pt>
                <c:pt idx="6342">
                  <c:v>40241.0</c:v>
                </c:pt>
                <c:pt idx="6343">
                  <c:v>40169.0</c:v>
                </c:pt>
                <c:pt idx="6344">
                  <c:v>40081.0</c:v>
                </c:pt>
                <c:pt idx="6345">
                  <c:v>40169.0</c:v>
                </c:pt>
                <c:pt idx="6346">
                  <c:v>40241.0</c:v>
                </c:pt>
                <c:pt idx="6347">
                  <c:v>40241.0</c:v>
                </c:pt>
                <c:pt idx="6348">
                  <c:v>40081.0</c:v>
                </c:pt>
                <c:pt idx="6349">
                  <c:v>40169.0</c:v>
                </c:pt>
                <c:pt idx="6350">
                  <c:v>40081.0</c:v>
                </c:pt>
                <c:pt idx="6351">
                  <c:v>40081.0</c:v>
                </c:pt>
                <c:pt idx="6352">
                  <c:v>40169.0</c:v>
                </c:pt>
                <c:pt idx="6353">
                  <c:v>40081.0</c:v>
                </c:pt>
                <c:pt idx="6354">
                  <c:v>40241.0</c:v>
                </c:pt>
                <c:pt idx="6355">
                  <c:v>40081.0</c:v>
                </c:pt>
                <c:pt idx="6356">
                  <c:v>40241.0</c:v>
                </c:pt>
                <c:pt idx="6357">
                  <c:v>40081.0</c:v>
                </c:pt>
                <c:pt idx="6358">
                  <c:v>40241.0</c:v>
                </c:pt>
                <c:pt idx="6359">
                  <c:v>40241.0</c:v>
                </c:pt>
                <c:pt idx="6360">
                  <c:v>40169.0</c:v>
                </c:pt>
                <c:pt idx="6361">
                  <c:v>40081.0</c:v>
                </c:pt>
                <c:pt idx="6362">
                  <c:v>40169.0</c:v>
                </c:pt>
                <c:pt idx="6363">
                  <c:v>40081.0</c:v>
                </c:pt>
                <c:pt idx="6364">
                  <c:v>40241.0</c:v>
                </c:pt>
                <c:pt idx="6365">
                  <c:v>40241.0</c:v>
                </c:pt>
                <c:pt idx="6366">
                  <c:v>40169.0</c:v>
                </c:pt>
                <c:pt idx="6367">
                  <c:v>40081.0</c:v>
                </c:pt>
                <c:pt idx="6368">
                  <c:v>40169.0</c:v>
                </c:pt>
                <c:pt idx="6369">
                  <c:v>40241.0</c:v>
                </c:pt>
                <c:pt idx="6370">
                  <c:v>40241.0</c:v>
                </c:pt>
                <c:pt idx="6371">
                  <c:v>40169.0</c:v>
                </c:pt>
                <c:pt idx="6372">
                  <c:v>40081.0</c:v>
                </c:pt>
                <c:pt idx="6373">
                  <c:v>40169.0</c:v>
                </c:pt>
                <c:pt idx="6374">
                  <c:v>40081.0</c:v>
                </c:pt>
                <c:pt idx="6375">
                  <c:v>40241.0</c:v>
                </c:pt>
                <c:pt idx="6376">
                  <c:v>40241.0</c:v>
                </c:pt>
                <c:pt idx="6377">
                  <c:v>40081.0</c:v>
                </c:pt>
                <c:pt idx="6378">
                  <c:v>40169.0</c:v>
                </c:pt>
                <c:pt idx="6379">
                  <c:v>40081.0</c:v>
                </c:pt>
                <c:pt idx="6380">
                  <c:v>40241.0</c:v>
                </c:pt>
                <c:pt idx="6381">
                  <c:v>40081.0</c:v>
                </c:pt>
                <c:pt idx="6382">
                  <c:v>40081.0</c:v>
                </c:pt>
                <c:pt idx="6383">
                  <c:v>40241.0</c:v>
                </c:pt>
                <c:pt idx="6384">
                  <c:v>40081.0</c:v>
                </c:pt>
                <c:pt idx="6385">
                  <c:v>40169.0</c:v>
                </c:pt>
                <c:pt idx="6386">
                  <c:v>40081.0</c:v>
                </c:pt>
                <c:pt idx="6387">
                  <c:v>40169.0</c:v>
                </c:pt>
                <c:pt idx="6388">
                  <c:v>40081.0</c:v>
                </c:pt>
                <c:pt idx="6389">
                  <c:v>40169.0</c:v>
                </c:pt>
                <c:pt idx="6390">
                  <c:v>40081.0</c:v>
                </c:pt>
                <c:pt idx="6391">
                  <c:v>40081.0</c:v>
                </c:pt>
                <c:pt idx="6392">
                  <c:v>40169.0</c:v>
                </c:pt>
                <c:pt idx="6393">
                  <c:v>40081.0</c:v>
                </c:pt>
                <c:pt idx="6394">
                  <c:v>40241.0</c:v>
                </c:pt>
                <c:pt idx="6395">
                  <c:v>40081.0</c:v>
                </c:pt>
                <c:pt idx="6396">
                  <c:v>40241.0</c:v>
                </c:pt>
                <c:pt idx="6397">
                  <c:v>40081.0</c:v>
                </c:pt>
                <c:pt idx="6398">
                  <c:v>40241.0</c:v>
                </c:pt>
                <c:pt idx="6399">
                  <c:v>40081.0</c:v>
                </c:pt>
                <c:pt idx="6400">
                  <c:v>40241.0</c:v>
                </c:pt>
                <c:pt idx="6401">
                  <c:v>40169.0</c:v>
                </c:pt>
                <c:pt idx="6402">
                  <c:v>40081.0</c:v>
                </c:pt>
                <c:pt idx="6403">
                  <c:v>40169.0</c:v>
                </c:pt>
                <c:pt idx="6404">
                  <c:v>40081.0</c:v>
                </c:pt>
                <c:pt idx="6405">
                  <c:v>40241.0</c:v>
                </c:pt>
                <c:pt idx="6406">
                  <c:v>40241.0</c:v>
                </c:pt>
                <c:pt idx="6407">
                  <c:v>40169.0</c:v>
                </c:pt>
                <c:pt idx="6408">
                  <c:v>40081.0</c:v>
                </c:pt>
                <c:pt idx="6409">
                  <c:v>40169.0</c:v>
                </c:pt>
                <c:pt idx="6410">
                  <c:v>40081.0</c:v>
                </c:pt>
                <c:pt idx="6411">
                  <c:v>40241.0</c:v>
                </c:pt>
                <c:pt idx="6412">
                  <c:v>40241.0</c:v>
                </c:pt>
                <c:pt idx="6413">
                  <c:v>40169.0</c:v>
                </c:pt>
                <c:pt idx="6414">
                  <c:v>40081.0</c:v>
                </c:pt>
                <c:pt idx="6415">
                  <c:v>40169.0</c:v>
                </c:pt>
                <c:pt idx="6416">
                  <c:v>40081.0</c:v>
                </c:pt>
                <c:pt idx="6417">
                  <c:v>40169.0</c:v>
                </c:pt>
                <c:pt idx="6418">
                  <c:v>40081.0</c:v>
                </c:pt>
                <c:pt idx="6419">
                  <c:v>40169.0</c:v>
                </c:pt>
                <c:pt idx="6420">
                  <c:v>40081.0</c:v>
                </c:pt>
                <c:pt idx="6421">
                  <c:v>40241.0</c:v>
                </c:pt>
                <c:pt idx="6422">
                  <c:v>40241.0</c:v>
                </c:pt>
                <c:pt idx="6423">
                  <c:v>40241.0</c:v>
                </c:pt>
                <c:pt idx="6424">
                  <c:v>40241.0</c:v>
                </c:pt>
                <c:pt idx="6425">
                  <c:v>40390.0</c:v>
                </c:pt>
                <c:pt idx="6426">
                  <c:v>40392.0</c:v>
                </c:pt>
                <c:pt idx="6427">
                  <c:v>40393.0</c:v>
                </c:pt>
                <c:pt idx="6428">
                  <c:v>40390.0</c:v>
                </c:pt>
                <c:pt idx="6429">
                  <c:v>40392.0</c:v>
                </c:pt>
                <c:pt idx="6430">
                  <c:v>40393.0</c:v>
                </c:pt>
                <c:pt idx="6431">
                  <c:v>40254.0</c:v>
                </c:pt>
                <c:pt idx="6432">
                  <c:v>40256.0</c:v>
                </c:pt>
                <c:pt idx="6433">
                  <c:v>40257.0</c:v>
                </c:pt>
                <c:pt idx="6434">
                  <c:v>40264.0</c:v>
                </c:pt>
                <c:pt idx="6435">
                  <c:v>40074.0</c:v>
                </c:pt>
                <c:pt idx="6436">
                  <c:v>40074.0</c:v>
                </c:pt>
                <c:pt idx="6437">
                  <c:v>40074.0</c:v>
                </c:pt>
                <c:pt idx="6438">
                  <c:v>40074.0</c:v>
                </c:pt>
                <c:pt idx="6439">
                  <c:v>40074.0</c:v>
                </c:pt>
                <c:pt idx="6440">
                  <c:v>40074.0</c:v>
                </c:pt>
                <c:pt idx="6441">
                  <c:v>40074.0</c:v>
                </c:pt>
                <c:pt idx="6442">
                  <c:v>40074.0</c:v>
                </c:pt>
                <c:pt idx="6443">
                  <c:v>40081.0</c:v>
                </c:pt>
                <c:pt idx="6444">
                  <c:v>40169.0</c:v>
                </c:pt>
                <c:pt idx="6445">
                  <c:v>40430.0</c:v>
                </c:pt>
                <c:pt idx="6446">
                  <c:v>40081.0</c:v>
                </c:pt>
                <c:pt idx="6447">
                  <c:v>40169.0</c:v>
                </c:pt>
                <c:pt idx="6448">
                  <c:v>40430.0</c:v>
                </c:pt>
                <c:pt idx="6449">
                  <c:v>40430.0</c:v>
                </c:pt>
                <c:pt idx="6450">
                  <c:v>40241.0</c:v>
                </c:pt>
                <c:pt idx="6451">
                  <c:v>40430.0</c:v>
                </c:pt>
                <c:pt idx="6452">
                  <c:v>40241.0</c:v>
                </c:pt>
                <c:pt idx="6453">
                  <c:v>40081.0</c:v>
                </c:pt>
                <c:pt idx="6454">
                  <c:v>40169.0</c:v>
                </c:pt>
                <c:pt idx="6455">
                  <c:v>40081.0</c:v>
                </c:pt>
                <c:pt idx="6456">
                  <c:v>40169.0</c:v>
                </c:pt>
                <c:pt idx="6457">
                  <c:v>40081.0</c:v>
                </c:pt>
                <c:pt idx="6458">
                  <c:v>40241.0</c:v>
                </c:pt>
                <c:pt idx="6459">
                  <c:v>40081.0</c:v>
                </c:pt>
                <c:pt idx="6460">
                  <c:v>40241.0</c:v>
                </c:pt>
                <c:pt idx="6461">
                  <c:v>40081.0</c:v>
                </c:pt>
                <c:pt idx="6462">
                  <c:v>40081.0</c:v>
                </c:pt>
                <c:pt idx="6463">
                  <c:v>40169.0</c:v>
                </c:pt>
                <c:pt idx="6464">
                  <c:v>40081.0</c:v>
                </c:pt>
                <c:pt idx="6465">
                  <c:v>40081.0</c:v>
                </c:pt>
                <c:pt idx="6466">
                  <c:v>40169.0</c:v>
                </c:pt>
                <c:pt idx="6467">
                  <c:v>40241.0</c:v>
                </c:pt>
                <c:pt idx="6468">
                  <c:v>40241.0</c:v>
                </c:pt>
                <c:pt idx="6469">
                  <c:v>40081.0</c:v>
                </c:pt>
                <c:pt idx="6470">
                  <c:v>40169.0</c:v>
                </c:pt>
                <c:pt idx="6471">
                  <c:v>40081.0</c:v>
                </c:pt>
                <c:pt idx="6472">
                  <c:v>40169.0</c:v>
                </c:pt>
                <c:pt idx="6473">
                  <c:v>40242.0</c:v>
                </c:pt>
                <c:pt idx="6474">
                  <c:v>40242.0</c:v>
                </c:pt>
                <c:pt idx="6475">
                  <c:v>40241.0</c:v>
                </c:pt>
                <c:pt idx="6476">
                  <c:v>40241.0</c:v>
                </c:pt>
                <c:pt idx="6477">
                  <c:v>40081.0</c:v>
                </c:pt>
                <c:pt idx="6478">
                  <c:v>40081.0</c:v>
                </c:pt>
                <c:pt idx="6479">
                  <c:v>40169.0</c:v>
                </c:pt>
                <c:pt idx="6480">
                  <c:v>40081.0</c:v>
                </c:pt>
                <c:pt idx="6481">
                  <c:v>40081.0</c:v>
                </c:pt>
                <c:pt idx="6482">
                  <c:v>40169.0</c:v>
                </c:pt>
                <c:pt idx="6483">
                  <c:v>40241.0</c:v>
                </c:pt>
                <c:pt idx="6484">
                  <c:v>40241.0</c:v>
                </c:pt>
                <c:pt idx="6485">
                  <c:v>40081.0</c:v>
                </c:pt>
                <c:pt idx="6486">
                  <c:v>40169.0</c:v>
                </c:pt>
                <c:pt idx="6487">
                  <c:v>40081.0</c:v>
                </c:pt>
                <c:pt idx="6488">
                  <c:v>40169.0</c:v>
                </c:pt>
                <c:pt idx="6489">
                  <c:v>40241.0</c:v>
                </c:pt>
                <c:pt idx="6490">
                  <c:v>40241.0</c:v>
                </c:pt>
                <c:pt idx="6491">
                  <c:v>40081.0</c:v>
                </c:pt>
                <c:pt idx="6492">
                  <c:v>40081.0</c:v>
                </c:pt>
                <c:pt idx="6493">
                  <c:v>40169.0</c:v>
                </c:pt>
                <c:pt idx="6494">
                  <c:v>40081.0</c:v>
                </c:pt>
                <c:pt idx="6495">
                  <c:v>40081.0</c:v>
                </c:pt>
                <c:pt idx="6496">
                  <c:v>40169.0</c:v>
                </c:pt>
                <c:pt idx="6497">
                  <c:v>40241.0</c:v>
                </c:pt>
                <c:pt idx="6498">
                  <c:v>40241.0</c:v>
                </c:pt>
                <c:pt idx="6499">
                  <c:v>40081.0</c:v>
                </c:pt>
                <c:pt idx="6500">
                  <c:v>40169.0</c:v>
                </c:pt>
                <c:pt idx="6501">
                  <c:v>40081.0</c:v>
                </c:pt>
                <c:pt idx="6502">
                  <c:v>40169.0</c:v>
                </c:pt>
                <c:pt idx="6503">
                  <c:v>40241.0</c:v>
                </c:pt>
                <c:pt idx="6504">
                  <c:v>40241.0</c:v>
                </c:pt>
                <c:pt idx="6505">
                  <c:v>40305.0</c:v>
                </c:pt>
                <c:pt idx="6506">
                  <c:v>40305.0</c:v>
                </c:pt>
                <c:pt idx="6507">
                  <c:v>40433.0</c:v>
                </c:pt>
                <c:pt idx="6508">
                  <c:v>40433.0</c:v>
                </c:pt>
                <c:pt idx="6509">
                  <c:v>40433.0</c:v>
                </c:pt>
                <c:pt idx="6510">
                  <c:v>40433.0</c:v>
                </c:pt>
                <c:pt idx="6511">
                  <c:v>40124.0</c:v>
                </c:pt>
                <c:pt idx="6512">
                  <c:v>40433.0</c:v>
                </c:pt>
                <c:pt idx="6513">
                  <c:v>40433.0</c:v>
                </c:pt>
                <c:pt idx="6514">
                  <c:v>40433.0</c:v>
                </c:pt>
                <c:pt idx="6515">
                  <c:v>40433.0</c:v>
                </c:pt>
                <c:pt idx="6516">
                  <c:v>40433.0</c:v>
                </c:pt>
                <c:pt idx="6517">
                  <c:v>40433.0</c:v>
                </c:pt>
                <c:pt idx="6518">
                  <c:v>40309.0</c:v>
                </c:pt>
                <c:pt idx="6519">
                  <c:v>40433.0</c:v>
                </c:pt>
                <c:pt idx="6520">
                  <c:v>40433.0</c:v>
                </c:pt>
                <c:pt idx="6521">
                  <c:v>40239.0</c:v>
                </c:pt>
                <c:pt idx="6522">
                  <c:v>40434.0</c:v>
                </c:pt>
                <c:pt idx="6523">
                  <c:v>40433.0</c:v>
                </c:pt>
                <c:pt idx="6524">
                  <c:v>40433.0</c:v>
                </c:pt>
                <c:pt idx="6525">
                  <c:v>40081.0</c:v>
                </c:pt>
                <c:pt idx="6526">
                  <c:v>40187.0</c:v>
                </c:pt>
                <c:pt idx="6527">
                  <c:v>40205.0</c:v>
                </c:pt>
                <c:pt idx="6528">
                  <c:v>40242.0</c:v>
                </c:pt>
                <c:pt idx="6529">
                  <c:v>40245.0</c:v>
                </c:pt>
                <c:pt idx="6530">
                  <c:v>40288.0</c:v>
                </c:pt>
                <c:pt idx="6531">
                  <c:v>40332.0</c:v>
                </c:pt>
                <c:pt idx="6532">
                  <c:v>40381.0</c:v>
                </c:pt>
                <c:pt idx="6533">
                  <c:v>40382.0</c:v>
                </c:pt>
                <c:pt idx="6534">
                  <c:v>40434.0</c:v>
                </c:pt>
                <c:pt idx="6535">
                  <c:v>40434.0</c:v>
                </c:pt>
                <c:pt idx="6536">
                  <c:v>40434.0</c:v>
                </c:pt>
                <c:pt idx="6537">
                  <c:v>40434.0</c:v>
                </c:pt>
                <c:pt idx="6538">
                  <c:v>40434.0</c:v>
                </c:pt>
                <c:pt idx="6539">
                  <c:v>40434.0</c:v>
                </c:pt>
                <c:pt idx="6540">
                  <c:v>40434.0</c:v>
                </c:pt>
                <c:pt idx="6541">
                  <c:v>40434.0</c:v>
                </c:pt>
                <c:pt idx="6542">
                  <c:v>40074.0</c:v>
                </c:pt>
                <c:pt idx="6543">
                  <c:v>40074.0</c:v>
                </c:pt>
                <c:pt idx="6544">
                  <c:v>40074.0</c:v>
                </c:pt>
                <c:pt idx="6545">
                  <c:v>40074.0</c:v>
                </c:pt>
                <c:pt idx="6546">
                  <c:v>40161.0</c:v>
                </c:pt>
                <c:pt idx="6547">
                  <c:v>40203.0</c:v>
                </c:pt>
                <c:pt idx="6548">
                  <c:v>40203.0</c:v>
                </c:pt>
                <c:pt idx="6549">
                  <c:v>40114.0</c:v>
                </c:pt>
                <c:pt idx="6550">
                  <c:v>40114.0</c:v>
                </c:pt>
                <c:pt idx="6551">
                  <c:v>40113.0</c:v>
                </c:pt>
                <c:pt idx="6552">
                  <c:v>40114.0</c:v>
                </c:pt>
                <c:pt idx="6553">
                  <c:v>40113.0</c:v>
                </c:pt>
                <c:pt idx="6554">
                  <c:v>40114.0</c:v>
                </c:pt>
                <c:pt idx="6555">
                  <c:v>40261.0</c:v>
                </c:pt>
                <c:pt idx="6556">
                  <c:v>40200.0</c:v>
                </c:pt>
                <c:pt idx="6557">
                  <c:v>40200.0</c:v>
                </c:pt>
                <c:pt idx="6558">
                  <c:v>40074.0</c:v>
                </c:pt>
                <c:pt idx="6559">
                  <c:v>40074.0</c:v>
                </c:pt>
                <c:pt idx="6560">
                  <c:v>40074.0</c:v>
                </c:pt>
                <c:pt idx="6561">
                  <c:v>40074.0</c:v>
                </c:pt>
                <c:pt idx="6562">
                  <c:v>40077.0</c:v>
                </c:pt>
                <c:pt idx="6563">
                  <c:v>40079.0</c:v>
                </c:pt>
                <c:pt idx="6564">
                  <c:v>40081.0</c:v>
                </c:pt>
                <c:pt idx="6565">
                  <c:v>40074.0</c:v>
                </c:pt>
                <c:pt idx="6566">
                  <c:v>40074.0</c:v>
                </c:pt>
                <c:pt idx="6567">
                  <c:v>40077.0</c:v>
                </c:pt>
                <c:pt idx="6568">
                  <c:v>40079.0</c:v>
                </c:pt>
                <c:pt idx="6569">
                  <c:v>40081.0</c:v>
                </c:pt>
                <c:pt idx="6570">
                  <c:v>40074.0</c:v>
                </c:pt>
                <c:pt idx="6571">
                  <c:v>40077.0</c:v>
                </c:pt>
                <c:pt idx="6572">
                  <c:v>40079.0</c:v>
                </c:pt>
                <c:pt idx="6573">
                  <c:v>40081.0</c:v>
                </c:pt>
                <c:pt idx="6574">
                  <c:v>40074.0</c:v>
                </c:pt>
                <c:pt idx="6575">
                  <c:v>40077.0</c:v>
                </c:pt>
                <c:pt idx="6576">
                  <c:v>40079.0</c:v>
                </c:pt>
                <c:pt idx="6577">
                  <c:v>40081.0</c:v>
                </c:pt>
                <c:pt idx="6578">
                  <c:v>40074.0</c:v>
                </c:pt>
                <c:pt idx="6579">
                  <c:v>40074.0</c:v>
                </c:pt>
                <c:pt idx="6580">
                  <c:v>40074.0</c:v>
                </c:pt>
                <c:pt idx="6581">
                  <c:v>40074.0</c:v>
                </c:pt>
                <c:pt idx="6582">
                  <c:v>40074.0</c:v>
                </c:pt>
                <c:pt idx="6583">
                  <c:v>40074.0</c:v>
                </c:pt>
                <c:pt idx="6584">
                  <c:v>40074.0</c:v>
                </c:pt>
                <c:pt idx="6585">
                  <c:v>40074.0</c:v>
                </c:pt>
                <c:pt idx="6586">
                  <c:v>40074.0</c:v>
                </c:pt>
                <c:pt idx="6587">
                  <c:v>40074.0</c:v>
                </c:pt>
                <c:pt idx="6588">
                  <c:v>40074.0</c:v>
                </c:pt>
                <c:pt idx="6589">
                  <c:v>40074.0</c:v>
                </c:pt>
                <c:pt idx="6590">
                  <c:v>40074.0</c:v>
                </c:pt>
                <c:pt idx="6591">
                  <c:v>40191.0</c:v>
                </c:pt>
                <c:pt idx="6592">
                  <c:v>40074.0</c:v>
                </c:pt>
                <c:pt idx="6593">
                  <c:v>40074.0</c:v>
                </c:pt>
                <c:pt idx="6594">
                  <c:v>40074.0</c:v>
                </c:pt>
                <c:pt idx="6595">
                  <c:v>40074.0</c:v>
                </c:pt>
                <c:pt idx="6596">
                  <c:v>40074.0</c:v>
                </c:pt>
                <c:pt idx="6597">
                  <c:v>40074.0</c:v>
                </c:pt>
                <c:pt idx="6598">
                  <c:v>40081.0</c:v>
                </c:pt>
                <c:pt idx="6599">
                  <c:v>40074.0</c:v>
                </c:pt>
                <c:pt idx="6600">
                  <c:v>40074.0</c:v>
                </c:pt>
                <c:pt idx="6601">
                  <c:v>40081.0</c:v>
                </c:pt>
                <c:pt idx="6602">
                  <c:v>40074.0</c:v>
                </c:pt>
                <c:pt idx="6603">
                  <c:v>40081.0</c:v>
                </c:pt>
                <c:pt idx="6604">
                  <c:v>40074.0</c:v>
                </c:pt>
                <c:pt idx="6605">
                  <c:v>40081.0</c:v>
                </c:pt>
                <c:pt idx="6606">
                  <c:v>40074.0</c:v>
                </c:pt>
                <c:pt idx="6607">
                  <c:v>40074.0</c:v>
                </c:pt>
                <c:pt idx="6608">
                  <c:v>40074.0</c:v>
                </c:pt>
                <c:pt idx="6609">
                  <c:v>40074.0</c:v>
                </c:pt>
                <c:pt idx="6610">
                  <c:v>40197.0</c:v>
                </c:pt>
                <c:pt idx="6611">
                  <c:v>40074.0</c:v>
                </c:pt>
                <c:pt idx="6612">
                  <c:v>40290.0</c:v>
                </c:pt>
                <c:pt idx="6613">
                  <c:v>40074.0</c:v>
                </c:pt>
                <c:pt idx="6614">
                  <c:v>40197.0</c:v>
                </c:pt>
                <c:pt idx="6615">
                  <c:v>40074.0</c:v>
                </c:pt>
                <c:pt idx="6616">
                  <c:v>40074.0</c:v>
                </c:pt>
                <c:pt idx="6617">
                  <c:v>40074.0</c:v>
                </c:pt>
                <c:pt idx="6618">
                  <c:v>40074.0</c:v>
                </c:pt>
                <c:pt idx="6619">
                  <c:v>40074.0</c:v>
                </c:pt>
                <c:pt idx="6620">
                  <c:v>40074.0</c:v>
                </c:pt>
                <c:pt idx="6621">
                  <c:v>40074.0</c:v>
                </c:pt>
                <c:pt idx="6622">
                  <c:v>40129.0</c:v>
                </c:pt>
                <c:pt idx="6623">
                  <c:v>40131.0</c:v>
                </c:pt>
                <c:pt idx="6624">
                  <c:v>40074.0</c:v>
                </c:pt>
                <c:pt idx="6625">
                  <c:v>40074.0</c:v>
                </c:pt>
                <c:pt idx="6626">
                  <c:v>40074.0</c:v>
                </c:pt>
                <c:pt idx="6627">
                  <c:v>40074.0</c:v>
                </c:pt>
                <c:pt idx="6628">
                  <c:v>40234.0</c:v>
                </c:pt>
                <c:pt idx="6629">
                  <c:v>40273.0</c:v>
                </c:pt>
                <c:pt idx="6630">
                  <c:v>40273.0</c:v>
                </c:pt>
                <c:pt idx="6631">
                  <c:v>40273.0</c:v>
                </c:pt>
                <c:pt idx="6632">
                  <c:v>40273.0</c:v>
                </c:pt>
                <c:pt idx="6633">
                  <c:v>40191.0</c:v>
                </c:pt>
                <c:pt idx="6634">
                  <c:v>40324.0</c:v>
                </c:pt>
                <c:pt idx="6635">
                  <c:v>40309.0</c:v>
                </c:pt>
                <c:pt idx="6636">
                  <c:v>40324.0</c:v>
                </c:pt>
                <c:pt idx="6637">
                  <c:v>40324.0</c:v>
                </c:pt>
                <c:pt idx="6638">
                  <c:v>40324.0</c:v>
                </c:pt>
                <c:pt idx="6639">
                  <c:v>40094.0</c:v>
                </c:pt>
                <c:pt idx="6640">
                  <c:v>40434.0</c:v>
                </c:pt>
                <c:pt idx="6641">
                  <c:v>40309.0</c:v>
                </c:pt>
                <c:pt idx="6642">
                  <c:v>40324.0</c:v>
                </c:pt>
                <c:pt idx="6643">
                  <c:v>40324.0</c:v>
                </c:pt>
                <c:pt idx="6644">
                  <c:v>40072.0</c:v>
                </c:pt>
                <c:pt idx="6645">
                  <c:v>40073.0</c:v>
                </c:pt>
                <c:pt idx="6646">
                  <c:v>40325.0</c:v>
                </c:pt>
                <c:pt idx="6647">
                  <c:v>40081.0</c:v>
                </c:pt>
                <c:pt idx="6648">
                  <c:v>40081.0</c:v>
                </c:pt>
                <c:pt idx="6649">
                  <c:v>40169.0</c:v>
                </c:pt>
                <c:pt idx="6650">
                  <c:v>40081.0</c:v>
                </c:pt>
                <c:pt idx="6651">
                  <c:v>40169.0</c:v>
                </c:pt>
                <c:pt idx="6652">
                  <c:v>40081.0</c:v>
                </c:pt>
                <c:pt idx="6653">
                  <c:v>40169.0</c:v>
                </c:pt>
                <c:pt idx="6654">
                  <c:v>40081.0</c:v>
                </c:pt>
                <c:pt idx="6655">
                  <c:v>40169.0</c:v>
                </c:pt>
                <c:pt idx="6656">
                  <c:v>40081.0</c:v>
                </c:pt>
                <c:pt idx="6657">
                  <c:v>40169.0</c:v>
                </c:pt>
                <c:pt idx="6658">
                  <c:v>40081.0</c:v>
                </c:pt>
                <c:pt idx="6659">
                  <c:v>40169.0</c:v>
                </c:pt>
                <c:pt idx="6660">
                  <c:v>40081.0</c:v>
                </c:pt>
                <c:pt idx="6661">
                  <c:v>40169.0</c:v>
                </c:pt>
                <c:pt idx="6662">
                  <c:v>40283.0</c:v>
                </c:pt>
                <c:pt idx="6663">
                  <c:v>40283.0</c:v>
                </c:pt>
                <c:pt idx="6664">
                  <c:v>40081.0</c:v>
                </c:pt>
                <c:pt idx="6665">
                  <c:v>40169.0</c:v>
                </c:pt>
                <c:pt idx="6666">
                  <c:v>40283.0</c:v>
                </c:pt>
                <c:pt idx="6667">
                  <c:v>40081.0</c:v>
                </c:pt>
                <c:pt idx="6668">
                  <c:v>40169.0</c:v>
                </c:pt>
                <c:pt idx="6669">
                  <c:v>40283.0</c:v>
                </c:pt>
                <c:pt idx="6670">
                  <c:v>40081.0</c:v>
                </c:pt>
                <c:pt idx="6671">
                  <c:v>40169.0</c:v>
                </c:pt>
                <c:pt idx="6672">
                  <c:v>40081.0</c:v>
                </c:pt>
                <c:pt idx="6673">
                  <c:v>40169.0</c:v>
                </c:pt>
                <c:pt idx="6674">
                  <c:v>40081.0</c:v>
                </c:pt>
                <c:pt idx="6675">
                  <c:v>40169.0</c:v>
                </c:pt>
                <c:pt idx="6676">
                  <c:v>40081.0</c:v>
                </c:pt>
                <c:pt idx="6677">
                  <c:v>40169.0</c:v>
                </c:pt>
                <c:pt idx="6678">
                  <c:v>40081.0</c:v>
                </c:pt>
                <c:pt idx="6679">
                  <c:v>40169.0</c:v>
                </c:pt>
                <c:pt idx="6680">
                  <c:v>40169.0</c:v>
                </c:pt>
                <c:pt idx="6681">
                  <c:v>40081.0</c:v>
                </c:pt>
                <c:pt idx="6682">
                  <c:v>40169.0</c:v>
                </c:pt>
                <c:pt idx="6683">
                  <c:v>40081.0</c:v>
                </c:pt>
                <c:pt idx="6684">
                  <c:v>40169.0</c:v>
                </c:pt>
                <c:pt idx="6685">
                  <c:v>40081.0</c:v>
                </c:pt>
                <c:pt idx="6686">
                  <c:v>40169.0</c:v>
                </c:pt>
                <c:pt idx="6687">
                  <c:v>40081.0</c:v>
                </c:pt>
                <c:pt idx="6688">
                  <c:v>40169.0</c:v>
                </c:pt>
                <c:pt idx="6689">
                  <c:v>40081.0</c:v>
                </c:pt>
                <c:pt idx="6690">
                  <c:v>40081.0</c:v>
                </c:pt>
                <c:pt idx="6691">
                  <c:v>40081.0</c:v>
                </c:pt>
                <c:pt idx="6692">
                  <c:v>40169.0</c:v>
                </c:pt>
                <c:pt idx="6693">
                  <c:v>40081.0</c:v>
                </c:pt>
                <c:pt idx="6694">
                  <c:v>40081.0</c:v>
                </c:pt>
                <c:pt idx="6695">
                  <c:v>40123.0</c:v>
                </c:pt>
                <c:pt idx="6696">
                  <c:v>40169.0</c:v>
                </c:pt>
                <c:pt idx="6697">
                  <c:v>40081.0</c:v>
                </c:pt>
                <c:pt idx="6698">
                  <c:v>40081.0</c:v>
                </c:pt>
                <c:pt idx="6699">
                  <c:v>40081.0</c:v>
                </c:pt>
                <c:pt idx="6700">
                  <c:v>40081.0</c:v>
                </c:pt>
                <c:pt idx="6701">
                  <c:v>40081.0</c:v>
                </c:pt>
                <c:pt idx="6702">
                  <c:v>40081.0</c:v>
                </c:pt>
                <c:pt idx="6703">
                  <c:v>40081.0</c:v>
                </c:pt>
                <c:pt idx="6704">
                  <c:v>40081.0</c:v>
                </c:pt>
                <c:pt idx="6705">
                  <c:v>40169.0</c:v>
                </c:pt>
                <c:pt idx="6706">
                  <c:v>40081.0</c:v>
                </c:pt>
                <c:pt idx="6707">
                  <c:v>40081.0</c:v>
                </c:pt>
                <c:pt idx="6708">
                  <c:v>40081.0</c:v>
                </c:pt>
                <c:pt idx="6709">
                  <c:v>40081.0</c:v>
                </c:pt>
                <c:pt idx="6710">
                  <c:v>40081.0</c:v>
                </c:pt>
                <c:pt idx="6711">
                  <c:v>40081.0</c:v>
                </c:pt>
                <c:pt idx="6712">
                  <c:v>40081.0</c:v>
                </c:pt>
                <c:pt idx="6713">
                  <c:v>40169.0</c:v>
                </c:pt>
                <c:pt idx="6714">
                  <c:v>40081.0</c:v>
                </c:pt>
                <c:pt idx="6715">
                  <c:v>40081.0</c:v>
                </c:pt>
                <c:pt idx="6716">
                  <c:v>40081.0</c:v>
                </c:pt>
                <c:pt idx="6717">
                  <c:v>40123.0</c:v>
                </c:pt>
                <c:pt idx="6718">
                  <c:v>40169.0</c:v>
                </c:pt>
                <c:pt idx="6719">
                  <c:v>40242.0</c:v>
                </c:pt>
                <c:pt idx="6720">
                  <c:v>40081.0</c:v>
                </c:pt>
                <c:pt idx="6721">
                  <c:v>40081.0</c:v>
                </c:pt>
                <c:pt idx="6722">
                  <c:v>40081.0</c:v>
                </c:pt>
                <c:pt idx="6723">
                  <c:v>40081.0</c:v>
                </c:pt>
                <c:pt idx="6724">
                  <c:v>40081.0</c:v>
                </c:pt>
                <c:pt idx="6725">
                  <c:v>40081.0</c:v>
                </c:pt>
                <c:pt idx="6726">
                  <c:v>40081.0</c:v>
                </c:pt>
                <c:pt idx="6727">
                  <c:v>40081.0</c:v>
                </c:pt>
                <c:pt idx="6728">
                  <c:v>40081.0</c:v>
                </c:pt>
                <c:pt idx="6729">
                  <c:v>40169.0</c:v>
                </c:pt>
                <c:pt idx="6730">
                  <c:v>40081.0</c:v>
                </c:pt>
                <c:pt idx="6731">
                  <c:v>40081.0</c:v>
                </c:pt>
                <c:pt idx="6732">
                  <c:v>40170.0</c:v>
                </c:pt>
                <c:pt idx="6733">
                  <c:v>40170.0</c:v>
                </c:pt>
                <c:pt idx="6734">
                  <c:v>40169.0</c:v>
                </c:pt>
                <c:pt idx="6735">
                  <c:v>40170.0</c:v>
                </c:pt>
                <c:pt idx="6736">
                  <c:v>40170.0</c:v>
                </c:pt>
                <c:pt idx="6737">
                  <c:v>40169.0</c:v>
                </c:pt>
                <c:pt idx="6738">
                  <c:v>40169.0</c:v>
                </c:pt>
                <c:pt idx="6739">
                  <c:v>40169.0</c:v>
                </c:pt>
                <c:pt idx="6740">
                  <c:v>40081.0</c:v>
                </c:pt>
                <c:pt idx="6741">
                  <c:v>40169.0</c:v>
                </c:pt>
                <c:pt idx="6742">
                  <c:v>40170.0</c:v>
                </c:pt>
                <c:pt idx="6743">
                  <c:v>40081.0</c:v>
                </c:pt>
                <c:pt idx="6744">
                  <c:v>40169.0</c:v>
                </c:pt>
                <c:pt idx="6745">
                  <c:v>40170.0</c:v>
                </c:pt>
                <c:pt idx="6746">
                  <c:v>40081.0</c:v>
                </c:pt>
                <c:pt idx="6747">
                  <c:v>40169.0</c:v>
                </c:pt>
                <c:pt idx="6748">
                  <c:v>40170.0</c:v>
                </c:pt>
                <c:pt idx="6749">
                  <c:v>40081.0</c:v>
                </c:pt>
                <c:pt idx="6750">
                  <c:v>40169.0</c:v>
                </c:pt>
                <c:pt idx="6751">
                  <c:v>40170.0</c:v>
                </c:pt>
                <c:pt idx="6752">
                  <c:v>40081.0</c:v>
                </c:pt>
                <c:pt idx="6753">
                  <c:v>40123.0</c:v>
                </c:pt>
                <c:pt idx="6754">
                  <c:v>40169.0</c:v>
                </c:pt>
                <c:pt idx="6755">
                  <c:v>40081.0</c:v>
                </c:pt>
                <c:pt idx="6756">
                  <c:v>40123.0</c:v>
                </c:pt>
                <c:pt idx="6757">
                  <c:v>40169.0</c:v>
                </c:pt>
                <c:pt idx="6758">
                  <c:v>40081.0</c:v>
                </c:pt>
                <c:pt idx="6759">
                  <c:v>40123.0</c:v>
                </c:pt>
                <c:pt idx="6760">
                  <c:v>40169.0</c:v>
                </c:pt>
                <c:pt idx="6761">
                  <c:v>40081.0</c:v>
                </c:pt>
                <c:pt idx="6762">
                  <c:v>40123.0</c:v>
                </c:pt>
                <c:pt idx="6763">
                  <c:v>40169.0</c:v>
                </c:pt>
                <c:pt idx="6764">
                  <c:v>40169.0</c:v>
                </c:pt>
                <c:pt idx="6765">
                  <c:v>40081.0</c:v>
                </c:pt>
                <c:pt idx="6766">
                  <c:v>40081.0</c:v>
                </c:pt>
                <c:pt idx="6767">
                  <c:v>40169.0</c:v>
                </c:pt>
                <c:pt idx="6768">
                  <c:v>40169.0</c:v>
                </c:pt>
                <c:pt idx="6769">
                  <c:v>40081.0</c:v>
                </c:pt>
                <c:pt idx="6770">
                  <c:v>40169.0</c:v>
                </c:pt>
                <c:pt idx="6771">
                  <c:v>40081.0</c:v>
                </c:pt>
                <c:pt idx="6772">
                  <c:v>40169.0</c:v>
                </c:pt>
                <c:pt idx="6773">
                  <c:v>40241.0</c:v>
                </c:pt>
                <c:pt idx="6774">
                  <c:v>40241.0</c:v>
                </c:pt>
                <c:pt idx="6775">
                  <c:v>40281.0</c:v>
                </c:pt>
                <c:pt idx="6776">
                  <c:v>40281.0</c:v>
                </c:pt>
                <c:pt idx="6777">
                  <c:v>40241.0</c:v>
                </c:pt>
                <c:pt idx="6778">
                  <c:v>40281.0</c:v>
                </c:pt>
                <c:pt idx="6779">
                  <c:v>40281.0</c:v>
                </c:pt>
                <c:pt idx="6780">
                  <c:v>40241.0</c:v>
                </c:pt>
                <c:pt idx="6781">
                  <c:v>40081.0</c:v>
                </c:pt>
                <c:pt idx="6782">
                  <c:v>40241.0</c:v>
                </c:pt>
                <c:pt idx="6783">
                  <c:v>40241.0</c:v>
                </c:pt>
                <c:pt idx="6784">
                  <c:v>40241.0</c:v>
                </c:pt>
                <c:pt idx="6785">
                  <c:v>40241.0</c:v>
                </c:pt>
                <c:pt idx="6786">
                  <c:v>40081.0</c:v>
                </c:pt>
                <c:pt idx="6787">
                  <c:v>40241.0</c:v>
                </c:pt>
                <c:pt idx="6788">
                  <c:v>40081.0</c:v>
                </c:pt>
                <c:pt idx="6789">
                  <c:v>40241.0</c:v>
                </c:pt>
                <c:pt idx="6790">
                  <c:v>40081.0</c:v>
                </c:pt>
                <c:pt idx="6791">
                  <c:v>40241.0</c:v>
                </c:pt>
                <c:pt idx="6792">
                  <c:v>40081.0</c:v>
                </c:pt>
                <c:pt idx="6793">
                  <c:v>40241.0</c:v>
                </c:pt>
                <c:pt idx="6794">
                  <c:v>40081.0</c:v>
                </c:pt>
                <c:pt idx="6795">
                  <c:v>40123.0</c:v>
                </c:pt>
                <c:pt idx="6796">
                  <c:v>40241.0</c:v>
                </c:pt>
                <c:pt idx="6797">
                  <c:v>40081.0</c:v>
                </c:pt>
                <c:pt idx="6798">
                  <c:v>40241.0</c:v>
                </c:pt>
                <c:pt idx="6799">
                  <c:v>40081.0</c:v>
                </c:pt>
                <c:pt idx="6800">
                  <c:v>40241.0</c:v>
                </c:pt>
                <c:pt idx="6801">
                  <c:v>40123.0</c:v>
                </c:pt>
                <c:pt idx="6802">
                  <c:v>40241.0</c:v>
                </c:pt>
                <c:pt idx="6803">
                  <c:v>40081.0</c:v>
                </c:pt>
                <c:pt idx="6804">
                  <c:v>40241.0</c:v>
                </c:pt>
                <c:pt idx="6805">
                  <c:v>40241.0</c:v>
                </c:pt>
                <c:pt idx="6806">
                  <c:v>40081.0</c:v>
                </c:pt>
                <c:pt idx="6807">
                  <c:v>40241.0</c:v>
                </c:pt>
                <c:pt idx="6808">
                  <c:v>40241.0</c:v>
                </c:pt>
                <c:pt idx="6809">
                  <c:v>40081.0</c:v>
                </c:pt>
                <c:pt idx="6810">
                  <c:v>40169.0</c:v>
                </c:pt>
                <c:pt idx="6811">
                  <c:v>40241.0</c:v>
                </c:pt>
                <c:pt idx="6812">
                  <c:v>40241.0</c:v>
                </c:pt>
                <c:pt idx="6813">
                  <c:v>40081.0</c:v>
                </c:pt>
                <c:pt idx="6814">
                  <c:v>40169.0</c:v>
                </c:pt>
                <c:pt idx="6815">
                  <c:v>40241.0</c:v>
                </c:pt>
                <c:pt idx="6816">
                  <c:v>40081.0</c:v>
                </c:pt>
                <c:pt idx="6817">
                  <c:v>40169.0</c:v>
                </c:pt>
                <c:pt idx="6818">
                  <c:v>40241.0</c:v>
                </c:pt>
                <c:pt idx="6819">
                  <c:v>40241.0</c:v>
                </c:pt>
                <c:pt idx="6820">
                  <c:v>40081.0</c:v>
                </c:pt>
                <c:pt idx="6821">
                  <c:v>40169.0</c:v>
                </c:pt>
                <c:pt idx="6822">
                  <c:v>40081.0</c:v>
                </c:pt>
                <c:pt idx="6823">
                  <c:v>40081.0</c:v>
                </c:pt>
                <c:pt idx="6824">
                  <c:v>40241.0</c:v>
                </c:pt>
                <c:pt idx="6825">
                  <c:v>40241.0</c:v>
                </c:pt>
                <c:pt idx="6826">
                  <c:v>40241.0</c:v>
                </c:pt>
                <c:pt idx="6827">
                  <c:v>40241.0</c:v>
                </c:pt>
                <c:pt idx="6828">
                  <c:v>40241.0</c:v>
                </c:pt>
                <c:pt idx="6829">
                  <c:v>40241.0</c:v>
                </c:pt>
                <c:pt idx="6830">
                  <c:v>40123.0</c:v>
                </c:pt>
                <c:pt idx="6831">
                  <c:v>40170.0</c:v>
                </c:pt>
                <c:pt idx="6832">
                  <c:v>40241.0</c:v>
                </c:pt>
                <c:pt idx="6833">
                  <c:v>40123.0</c:v>
                </c:pt>
                <c:pt idx="6834">
                  <c:v>40170.0</c:v>
                </c:pt>
                <c:pt idx="6835">
                  <c:v>40241.0</c:v>
                </c:pt>
                <c:pt idx="6836">
                  <c:v>40123.0</c:v>
                </c:pt>
                <c:pt idx="6837">
                  <c:v>40170.0</c:v>
                </c:pt>
                <c:pt idx="6838">
                  <c:v>40241.0</c:v>
                </c:pt>
                <c:pt idx="6839">
                  <c:v>40123.0</c:v>
                </c:pt>
                <c:pt idx="6840">
                  <c:v>40170.0</c:v>
                </c:pt>
                <c:pt idx="6841">
                  <c:v>40241.0</c:v>
                </c:pt>
                <c:pt idx="6842">
                  <c:v>40241.0</c:v>
                </c:pt>
                <c:pt idx="6843">
                  <c:v>40241.0</c:v>
                </c:pt>
                <c:pt idx="6844">
                  <c:v>40241.0</c:v>
                </c:pt>
                <c:pt idx="6845">
                  <c:v>40241.0</c:v>
                </c:pt>
                <c:pt idx="6846">
                  <c:v>40241.0</c:v>
                </c:pt>
                <c:pt idx="6847">
                  <c:v>40241.0</c:v>
                </c:pt>
                <c:pt idx="6848">
                  <c:v>40241.0</c:v>
                </c:pt>
                <c:pt idx="6849">
                  <c:v>40241.0</c:v>
                </c:pt>
                <c:pt idx="6850">
                  <c:v>40241.0</c:v>
                </c:pt>
                <c:pt idx="6851">
                  <c:v>40241.0</c:v>
                </c:pt>
                <c:pt idx="6852">
                  <c:v>40241.0</c:v>
                </c:pt>
                <c:pt idx="6853">
                  <c:v>40242.0</c:v>
                </c:pt>
                <c:pt idx="6854">
                  <c:v>40309.0</c:v>
                </c:pt>
                <c:pt idx="6855">
                  <c:v>40312.0</c:v>
                </c:pt>
                <c:pt idx="6856">
                  <c:v>40309.0</c:v>
                </c:pt>
                <c:pt idx="6857">
                  <c:v>40312.0</c:v>
                </c:pt>
                <c:pt idx="6858">
                  <c:v>40309.0</c:v>
                </c:pt>
                <c:pt idx="6859">
                  <c:v>40309.0</c:v>
                </c:pt>
                <c:pt idx="6860">
                  <c:v>40429.0</c:v>
                </c:pt>
                <c:pt idx="6861">
                  <c:v>40429.0</c:v>
                </c:pt>
                <c:pt idx="6862">
                  <c:v>40429.0</c:v>
                </c:pt>
                <c:pt idx="6863">
                  <c:v>40429.0</c:v>
                </c:pt>
                <c:pt idx="6864">
                  <c:v>40066.0</c:v>
                </c:pt>
                <c:pt idx="6865">
                  <c:v>40066.0</c:v>
                </c:pt>
                <c:pt idx="6866">
                  <c:v>40066.0</c:v>
                </c:pt>
                <c:pt idx="6867">
                  <c:v>40066.0</c:v>
                </c:pt>
                <c:pt idx="6868">
                  <c:v>40066.0</c:v>
                </c:pt>
                <c:pt idx="6869">
                  <c:v>40066.0</c:v>
                </c:pt>
                <c:pt idx="6870">
                  <c:v>40066.0</c:v>
                </c:pt>
                <c:pt idx="6871">
                  <c:v>40066.0</c:v>
                </c:pt>
                <c:pt idx="6872">
                  <c:v>40066.0</c:v>
                </c:pt>
                <c:pt idx="6873">
                  <c:v>40118.0</c:v>
                </c:pt>
                <c:pt idx="6874">
                  <c:v>40066.0</c:v>
                </c:pt>
                <c:pt idx="6875">
                  <c:v>40118.0</c:v>
                </c:pt>
                <c:pt idx="6876">
                  <c:v>40066.0</c:v>
                </c:pt>
                <c:pt idx="6877">
                  <c:v>40118.0</c:v>
                </c:pt>
                <c:pt idx="6878">
                  <c:v>40066.0</c:v>
                </c:pt>
                <c:pt idx="6879">
                  <c:v>40118.0</c:v>
                </c:pt>
                <c:pt idx="6880">
                  <c:v>40066.0</c:v>
                </c:pt>
                <c:pt idx="6881">
                  <c:v>40118.0</c:v>
                </c:pt>
                <c:pt idx="6882">
                  <c:v>40066.0</c:v>
                </c:pt>
                <c:pt idx="6883">
                  <c:v>40118.0</c:v>
                </c:pt>
                <c:pt idx="6884">
                  <c:v>40066.0</c:v>
                </c:pt>
                <c:pt idx="6885">
                  <c:v>40118.0</c:v>
                </c:pt>
                <c:pt idx="6886">
                  <c:v>40066.0</c:v>
                </c:pt>
                <c:pt idx="6887">
                  <c:v>40118.0</c:v>
                </c:pt>
                <c:pt idx="6888">
                  <c:v>40393.0</c:v>
                </c:pt>
                <c:pt idx="6889">
                  <c:v>40393.0</c:v>
                </c:pt>
                <c:pt idx="6890">
                  <c:v>40393.0</c:v>
                </c:pt>
                <c:pt idx="6891">
                  <c:v>40393.0</c:v>
                </c:pt>
                <c:pt idx="6892">
                  <c:v>40066.0</c:v>
                </c:pt>
                <c:pt idx="6893">
                  <c:v>40118.0</c:v>
                </c:pt>
                <c:pt idx="6894">
                  <c:v>40384.0</c:v>
                </c:pt>
                <c:pt idx="6895">
                  <c:v>40393.0</c:v>
                </c:pt>
                <c:pt idx="6896">
                  <c:v>40384.0</c:v>
                </c:pt>
                <c:pt idx="6897">
                  <c:v>40393.0</c:v>
                </c:pt>
                <c:pt idx="6898">
                  <c:v>40384.0</c:v>
                </c:pt>
                <c:pt idx="6899">
                  <c:v>40393.0</c:v>
                </c:pt>
                <c:pt idx="6900">
                  <c:v>40384.0</c:v>
                </c:pt>
                <c:pt idx="6901">
                  <c:v>40393.0</c:v>
                </c:pt>
                <c:pt idx="6902">
                  <c:v>40162.0</c:v>
                </c:pt>
                <c:pt idx="6903">
                  <c:v>40164.0</c:v>
                </c:pt>
                <c:pt idx="6904">
                  <c:v>40162.0</c:v>
                </c:pt>
                <c:pt idx="6905">
                  <c:v>40164.0</c:v>
                </c:pt>
                <c:pt idx="6906">
                  <c:v>40162.0</c:v>
                </c:pt>
                <c:pt idx="6907">
                  <c:v>40164.0</c:v>
                </c:pt>
                <c:pt idx="6908">
                  <c:v>40162.0</c:v>
                </c:pt>
                <c:pt idx="6909">
                  <c:v>40164.0</c:v>
                </c:pt>
                <c:pt idx="6910">
                  <c:v>40191.0</c:v>
                </c:pt>
                <c:pt idx="6911">
                  <c:v>40194.0</c:v>
                </c:pt>
                <c:pt idx="6912">
                  <c:v>40129.0</c:v>
                </c:pt>
                <c:pt idx="6913">
                  <c:v>40129.0</c:v>
                </c:pt>
                <c:pt idx="6914">
                  <c:v>40129.0</c:v>
                </c:pt>
                <c:pt idx="6915">
                  <c:v>40129.0</c:v>
                </c:pt>
                <c:pt idx="6916">
                  <c:v>40191.0</c:v>
                </c:pt>
                <c:pt idx="6917">
                  <c:v>40433.0</c:v>
                </c:pt>
                <c:pt idx="6918">
                  <c:v>40433.0</c:v>
                </c:pt>
                <c:pt idx="6919">
                  <c:v>40189.0</c:v>
                </c:pt>
                <c:pt idx="6920">
                  <c:v>40190.0</c:v>
                </c:pt>
                <c:pt idx="6921">
                  <c:v>40192.0</c:v>
                </c:pt>
                <c:pt idx="6922">
                  <c:v>40189.0</c:v>
                </c:pt>
                <c:pt idx="6923">
                  <c:v>40190.0</c:v>
                </c:pt>
                <c:pt idx="6924">
                  <c:v>40190.0</c:v>
                </c:pt>
                <c:pt idx="6925">
                  <c:v>40192.0</c:v>
                </c:pt>
                <c:pt idx="6926">
                  <c:v>40189.0</c:v>
                </c:pt>
                <c:pt idx="6927">
                  <c:v>40190.0</c:v>
                </c:pt>
                <c:pt idx="6928">
                  <c:v>40192.0</c:v>
                </c:pt>
                <c:pt idx="6929">
                  <c:v>40192.0</c:v>
                </c:pt>
                <c:pt idx="6930">
                  <c:v>40189.0</c:v>
                </c:pt>
                <c:pt idx="6931">
                  <c:v>40189.0</c:v>
                </c:pt>
                <c:pt idx="6932">
                  <c:v>40190.0</c:v>
                </c:pt>
                <c:pt idx="6933">
                  <c:v>40190.0</c:v>
                </c:pt>
                <c:pt idx="6934">
                  <c:v>40189.0</c:v>
                </c:pt>
                <c:pt idx="6935">
                  <c:v>40190.0</c:v>
                </c:pt>
                <c:pt idx="6936">
                  <c:v>40189.0</c:v>
                </c:pt>
                <c:pt idx="6937">
                  <c:v>40190.0</c:v>
                </c:pt>
                <c:pt idx="6938">
                  <c:v>40082.0</c:v>
                </c:pt>
                <c:pt idx="6939">
                  <c:v>40137.0</c:v>
                </c:pt>
                <c:pt idx="6940">
                  <c:v>40140.0</c:v>
                </c:pt>
                <c:pt idx="6941">
                  <c:v>40141.0</c:v>
                </c:pt>
                <c:pt idx="6942">
                  <c:v>40142.0</c:v>
                </c:pt>
                <c:pt idx="6943">
                  <c:v>40143.0</c:v>
                </c:pt>
                <c:pt idx="6944">
                  <c:v>40144.0</c:v>
                </c:pt>
                <c:pt idx="6945">
                  <c:v>40145.0</c:v>
                </c:pt>
                <c:pt idx="6946">
                  <c:v>40146.0</c:v>
                </c:pt>
                <c:pt idx="6947">
                  <c:v>40147.0</c:v>
                </c:pt>
                <c:pt idx="6948">
                  <c:v>40147.0</c:v>
                </c:pt>
                <c:pt idx="6949">
                  <c:v>40145.0</c:v>
                </c:pt>
                <c:pt idx="6950">
                  <c:v>40146.0</c:v>
                </c:pt>
                <c:pt idx="6951">
                  <c:v>40401.0</c:v>
                </c:pt>
                <c:pt idx="6952">
                  <c:v>40084.0</c:v>
                </c:pt>
                <c:pt idx="6953">
                  <c:v>40186.0</c:v>
                </c:pt>
                <c:pt idx="6954">
                  <c:v>40352.0</c:v>
                </c:pt>
                <c:pt idx="6955">
                  <c:v>40084.0</c:v>
                </c:pt>
                <c:pt idx="6956">
                  <c:v>40186.0</c:v>
                </c:pt>
                <c:pt idx="6957">
                  <c:v>40352.0</c:v>
                </c:pt>
                <c:pt idx="6958">
                  <c:v>40084.0</c:v>
                </c:pt>
                <c:pt idx="6959">
                  <c:v>40186.0</c:v>
                </c:pt>
                <c:pt idx="6960">
                  <c:v>40352.0</c:v>
                </c:pt>
                <c:pt idx="6961">
                  <c:v>40084.0</c:v>
                </c:pt>
                <c:pt idx="6962">
                  <c:v>40186.0</c:v>
                </c:pt>
                <c:pt idx="6963">
                  <c:v>40352.0</c:v>
                </c:pt>
                <c:pt idx="6964">
                  <c:v>40084.0</c:v>
                </c:pt>
                <c:pt idx="6965">
                  <c:v>40186.0</c:v>
                </c:pt>
                <c:pt idx="6966">
                  <c:v>40352.0</c:v>
                </c:pt>
                <c:pt idx="6967">
                  <c:v>40084.0</c:v>
                </c:pt>
                <c:pt idx="6968">
                  <c:v>40186.0</c:v>
                </c:pt>
                <c:pt idx="6969">
                  <c:v>40352.0</c:v>
                </c:pt>
                <c:pt idx="6970">
                  <c:v>40084.0</c:v>
                </c:pt>
                <c:pt idx="6971">
                  <c:v>40186.0</c:v>
                </c:pt>
                <c:pt idx="6972">
                  <c:v>40352.0</c:v>
                </c:pt>
                <c:pt idx="6973">
                  <c:v>40421.0</c:v>
                </c:pt>
                <c:pt idx="6974">
                  <c:v>40421.0</c:v>
                </c:pt>
                <c:pt idx="6975">
                  <c:v>40421.0</c:v>
                </c:pt>
                <c:pt idx="6976">
                  <c:v>40421.0</c:v>
                </c:pt>
                <c:pt idx="6977">
                  <c:v>40421.0</c:v>
                </c:pt>
                <c:pt idx="6978">
                  <c:v>40421.0</c:v>
                </c:pt>
                <c:pt idx="6979">
                  <c:v>40421.0</c:v>
                </c:pt>
                <c:pt idx="6980">
                  <c:v>40084.0</c:v>
                </c:pt>
                <c:pt idx="6981">
                  <c:v>40186.0</c:v>
                </c:pt>
                <c:pt idx="6982">
                  <c:v>40352.0</c:v>
                </c:pt>
                <c:pt idx="6983">
                  <c:v>40420.0</c:v>
                </c:pt>
                <c:pt idx="6984">
                  <c:v>40420.0</c:v>
                </c:pt>
                <c:pt idx="6985">
                  <c:v>40420.0</c:v>
                </c:pt>
                <c:pt idx="6986">
                  <c:v>40420.0</c:v>
                </c:pt>
                <c:pt idx="6987">
                  <c:v>40420.0</c:v>
                </c:pt>
                <c:pt idx="6988">
                  <c:v>40420.0</c:v>
                </c:pt>
                <c:pt idx="6989">
                  <c:v>40420.0</c:v>
                </c:pt>
                <c:pt idx="6990">
                  <c:v>40420.0</c:v>
                </c:pt>
                <c:pt idx="6991">
                  <c:v>40270.0</c:v>
                </c:pt>
                <c:pt idx="6992">
                  <c:v>40274.0</c:v>
                </c:pt>
                <c:pt idx="6993">
                  <c:v>40282.0</c:v>
                </c:pt>
                <c:pt idx="6994">
                  <c:v>40292.0</c:v>
                </c:pt>
                <c:pt idx="6995">
                  <c:v>40293.0</c:v>
                </c:pt>
                <c:pt idx="6996">
                  <c:v>40294.0</c:v>
                </c:pt>
                <c:pt idx="6997">
                  <c:v>40295.0</c:v>
                </c:pt>
                <c:pt idx="6998">
                  <c:v>40296.0</c:v>
                </c:pt>
                <c:pt idx="6999">
                  <c:v>40297.0</c:v>
                </c:pt>
                <c:pt idx="7000">
                  <c:v>40270.0</c:v>
                </c:pt>
                <c:pt idx="7001">
                  <c:v>40274.0</c:v>
                </c:pt>
                <c:pt idx="7002">
                  <c:v>40282.0</c:v>
                </c:pt>
                <c:pt idx="7003">
                  <c:v>40292.0</c:v>
                </c:pt>
                <c:pt idx="7004">
                  <c:v>40293.0</c:v>
                </c:pt>
                <c:pt idx="7005">
                  <c:v>40294.0</c:v>
                </c:pt>
                <c:pt idx="7006">
                  <c:v>40295.0</c:v>
                </c:pt>
                <c:pt idx="7007">
                  <c:v>40296.0</c:v>
                </c:pt>
                <c:pt idx="7008">
                  <c:v>40297.0</c:v>
                </c:pt>
                <c:pt idx="7009">
                  <c:v>40270.0</c:v>
                </c:pt>
                <c:pt idx="7010">
                  <c:v>40274.0</c:v>
                </c:pt>
                <c:pt idx="7011">
                  <c:v>40282.0</c:v>
                </c:pt>
                <c:pt idx="7012">
                  <c:v>40292.0</c:v>
                </c:pt>
                <c:pt idx="7013">
                  <c:v>40293.0</c:v>
                </c:pt>
                <c:pt idx="7014">
                  <c:v>40294.0</c:v>
                </c:pt>
                <c:pt idx="7015">
                  <c:v>40295.0</c:v>
                </c:pt>
                <c:pt idx="7016">
                  <c:v>40296.0</c:v>
                </c:pt>
                <c:pt idx="7017">
                  <c:v>40297.0</c:v>
                </c:pt>
                <c:pt idx="7018">
                  <c:v>40270.0</c:v>
                </c:pt>
                <c:pt idx="7019">
                  <c:v>40274.0</c:v>
                </c:pt>
                <c:pt idx="7020">
                  <c:v>40282.0</c:v>
                </c:pt>
                <c:pt idx="7021">
                  <c:v>40292.0</c:v>
                </c:pt>
                <c:pt idx="7022">
                  <c:v>40293.0</c:v>
                </c:pt>
                <c:pt idx="7023">
                  <c:v>40294.0</c:v>
                </c:pt>
                <c:pt idx="7024">
                  <c:v>40295.0</c:v>
                </c:pt>
                <c:pt idx="7025">
                  <c:v>40296.0</c:v>
                </c:pt>
                <c:pt idx="7026">
                  <c:v>40297.0</c:v>
                </c:pt>
                <c:pt idx="7027">
                  <c:v>40274.0</c:v>
                </c:pt>
                <c:pt idx="7028">
                  <c:v>40274.0</c:v>
                </c:pt>
                <c:pt idx="7029">
                  <c:v>40274.0</c:v>
                </c:pt>
                <c:pt idx="7030">
                  <c:v>40274.0</c:v>
                </c:pt>
                <c:pt idx="7031">
                  <c:v>40068.0</c:v>
                </c:pt>
                <c:pt idx="7032">
                  <c:v>40266.0</c:v>
                </c:pt>
                <c:pt idx="7033">
                  <c:v>40266.0</c:v>
                </c:pt>
                <c:pt idx="7034">
                  <c:v>40266.0</c:v>
                </c:pt>
                <c:pt idx="7035">
                  <c:v>40266.0</c:v>
                </c:pt>
                <c:pt idx="7036">
                  <c:v>40258.0</c:v>
                </c:pt>
                <c:pt idx="7037">
                  <c:v>40258.0</c:v>
                </c:pt>
                <c:pt idx="7038">
                  <c:v>40258.0</c:v>
                </c:pt>
                <c:pt idx="7039">
                  <c:v>40258.0</c:v>
                </c:pt>
                <c:pt idx="7040">
                  <c:v>40146.0</c:v>
                </c:pt>
                <c:pt idx="7041">
                  <c:v>40148.0</c:v>
                </c:pt>
                <c:pt idx="7042">
                  <c:v>40146.0</c:v>
                </c:pt>
                <c:pt idx="7043">
                  <c:v>40148.0</c:v>
                </c:pt>
                <c:pt idx="7044">
                  <c:v>40146.0</c:v>
                </c:pt>
                <c:pt idx="7045">
                  <c:v>40148.0</c:v>
                </c:pt>
                <c:pt idx="7046">
                  <c:v>40146.0</c:v>
                </c:pt>
                <c:pt idx="7047">
                  <c:v>40148.0</c:v>
                </c:pt>
                <c:pt idx="7048">
                  <c:v>40214.0</c:v>
                </c:pt>
                <c:pt idx="7049">
                  <c:v>40182.0</c:v>
                </c:pt>
                <c:pt idx="7050">
                  <c:v>40387.0</c:v>
                </c:pt>
                <c:pt idx="7051">
                  <c:v>40383.0</c:v>
                </c:pt>
                <c:pt idx="7052">
                  <c:v>40191.0</c:v>
                </c:pt>
                <c:pt idx="7053">
                  <c:v>40191.0</c:v>
                </c:pt>
                <c:pt idx="7054">
                  <c:v>40191.0</c:v>
                </c:pt>
                <c:pt idx="7055">
                  <c:v>40191.0</c:v>
                </c:pt>
                <c:pt idx="7056">
                  <c:v>40191.0</c:v>
                </c:pt>
                <c:pt idx="7057">
                  <c:v>40191.0</c:v>
                </c:pt>
                <c:pt idx="7058">
                  <c:v>40191.0</c:v>
                </c:pt>
                <c:pt idx="7059">
                  <c:v>40191.0</c:v>
                </c:pt>
                <c:pt idx="7060">
                  <c:v>40191.0</c:v>
                </c:pt>
                <c:pt idx="7061">
                  <c:v>40191.0</c:v>
                </c:pt>
                <c:pt idx="7062">
                  <c:v>40191.0</c:v>
                </c:pt>
                <c:pt idx="7063">
                  <c:v>40191.0</c:v>
                </c:pt>
                <c:pt idx="7064">
                  <c:v>40191.0</c:v>
                </c:pt>
                <c:pt idx="7065">
                  <c:v>40191.0</c:v>
                </c:pt>
                <c:pt idx="7066">
                  <c:v>40191.0</c:v>
                </c:pt>
                <c:pt idx="7067">
                  <c:v>40366.0</c:v>
                </c:pt>
                <c:pt idx="7068">
                  <c:v>40258.0</c:v>
                </c:pt>
                <c:pt idx="7069">
                  <c:v>40296.0</c:v>
                </c:pt>
                <c:pt idx="7070">
                  <c:v>40191.0</c:v>
                </c:pt>
                <c:pt idx="7071">
                  <c:v>40066.0</c:v>
                </c:pt>
                <c:pt idx="7072">
                  <c:v>40178.0</c:v>
                </c:pt>
                <c:pt idx="7073">
                  <c:v>40199.0</c:v>
                </c:pt>
                <c:pt idx="7074">
                  <c:v>40209.0</c:v>
                </c:pt>
                <c:pt idx="7075">
                  <c:v>40210.0</c:v>
                </c:pt>
                <c:pt idx="7076">
                  <c:v>40191.0</c:v>
                </c:pt>
                <c:pt idx="7077">
                  <c:v>40275.0</c:v>
                </c:pt>
                <c:pt idx="7078">
                  <c:v>40276.0</c:v>
                </c:pt>
                <c:pt idx="7079">
                  <c:v>40296.0</c:v>
                </c:pt>
                <c:pt idx="7080">
                  <c:v>40297.0</c:v>
                </c:pt>
                <c:pt idx="7081">
                  <c:v>40298.0</c:v>
                </c:pt>
                <c:pt idx="7082">
                  <c:v>40301.0</c:v>
                </c:pt>
                <c:pt idx="7083">
                  <c:v>40302.0</c:v>
                </c:pt>
                <c:pt idx="7084">
                  <c:v>40303.0</c:v>
                </c:pt>
                <c:pt idx="7085">
                  <c:v>40305.0</c:v>
                </c:pt>
                <c:pt idx="7086">
                  <c:v>40309.0</c:v>
                </c:pt>
                <c:pt idx="7087">
                  <c:v>40310.0</c:v>
                </c:pt>
                <c:pt idx="7088">
                  <c:v>40311.0</c:v>
                </c:pt>
                <c:pt idx="7089">
                  <c:v>40314.0</c:v>
                </c:pt>
                <c:pt idx="7090">
                  <c:v>40315.0</c:v>
                </c:pt>
                <c:pt idx="7091">
                  <c:v>40316.0</c:v>
                </c:pt>
                <c:pt idx="7092">
                  <c:v>40275.0</c:v>
                </c:pt>
                <c:pt idx="7093">
                  <c:v>40276.0</c:v>
                </c:pt>
                <c:pt idx="7094">
                  <c:v>40296.0</c:v>
                </c:pt>
                <c:pt idx="7095">
                  <c:v>40297.0</c:v>
                </c:pt>
                <c:pt idx="7096">
                  <c:v>40298.0</c:v>
                </c:pt>
                <c:pt idx="7097">
                  <c:v>40301.0</c:v>
                </c:pt>
                <c:pt idx="7098">
                  <c:v>40302.0</c:v>
                </c:pt>
                <c:pt idx="7099">
                  <c:v>40303.0</c:v>
                </c:pt>
                <c:pt idx="7100">
                  <c:v>40305.0</c:v>
                </c:pt>
                <c:pt idx="7101">
                  <c:v>40309.0</c:v>
                </c:pt>
                <c:pt idx="7102">
                  <c:v>40310.0</c:v>
                </c:pt>
                <c:pt idx="7103">
                  <c:v>40311.0</c:v>
                </c:pt>
                <c:pt idx="7104">
                  <c:v>40314.0</c:v>
                </c:pt>
                <c:pt idx="7105">
                  <c:v>40315.0</c:v>
                </c:pt>
                <c:pt idx="7106">
                  <c:v>40316.0</c:v>
                </c:pt>
                <c:pt idx="7107">
                  <c:v>40275.0</c:v>
                </c:pt>
                <c:pt idx="7108">
                  <c:v>40276.0</c:v>
                </c:pt>
                <c:pt idx="7109">
                  <c:v>40296.0</c:v>
                </c:pt>
                <c:pt idx="7110">
                  <c:v>40297.0</c:v>
                </c:pt>
                <c:pt idx="7111">
                  <c:v>40298.0</c:v>
                </c:pt>
                <c:pt idx="7112">
                  <c:v>40301.0</c:v>
                </c:pt>
                <c:pt idx="7113">
                  <c:v>40302.0</c:v>
                </c:pt>
                <c:pt idx="7114">
                  <c:v>40303.0</c:v>
                </c:pt>
                <c:pt idx="7115">
                  <c:v>40305.0</c:v>
                </c:pt>
                <c:pt idx="7116">
                  <c:v>40309.0</c:v>
                </c:pt>
                <c:pt idx="7117">
                  <c:v>40310.0</c:v>
                </c:pt>
                <c:pt idx="7118">
                  <c:v>40311.0</c:v>
                </c:pt>
                <c:pt idx="7119">
                  <c:v>40314.0</c:v>
                </c:pt>
                <c:pt idx="7120">
                  <c:v>40315.0</c:v>
                </c:pt>
                <c:pt idx="7121">
                  <c:v>40316.0</c:v>
                </c:pt>
                <c:pt idx="7122">
                  <c:v>40275.0</c:v>
                </c:pt>
                <c:pt idx="7123">
                  <c:v>40276.0</c:v>
                </c:pt>
                <c:pt idx="7124">
                  <c:v>40296.0</c:v>
                </c:pt>
                <c:pt idx="7125">
                  <c:v>40297.0</c:v>
                </c:pt>
                <c:pt idx="7126">
                  <c:v>40298.0</c:v>
                </c:pt>
                <c:pt idx="7127">
                  <c:v>40301.0</c:v>
                </c:pt>
                <c:pt idx="7128">
                  <c:v>40302.0</c:v>
                </c:pt>
                <c:pt idx="7129">
                  <c:v>40303.0</c:v>
                </c:pt>
                <c:pt idx="7130">
                  <c:v>40305.0</c:v>
                </c:pt>
                <c:pt idx="7131">
                  <c:v>40309.0</c:v>
                </c:pt>
                <c:pt idx="7132">
                  <c:v>40310.0</c:v>
                </c:pt>
                <c:pt idx="7133">
                  <c:v>40311.0</c:v>
                </c:pt>
                <c:pt idx="7134">
                  <c:v>40314.0</c:v>
                </c:pt>
                <c:pt idx="7135">
                  <c:v>40315.0</c:v>
                </c:pt>
                <c:pt idx="7136">
                  <c:v>40316.0</c:v>
                </c:pt>
                <c:pt idx="7137">
                  <c:v>40066.0</c:v>
                </c:pt>
                <c:pt idx="7138">
                  <c:v>40178.0</c:v>
                </c:pt>
                <c:pt idx="7139">
                  <c:v>40199.0</c:v>
                </c:pt>
                <c:pt idx="7140">
                  <c:v>40209.0</c:v>
                </c:pt>
                <c:pt idx="7141">
                  <c:v>40210.0</c:v>
                </c:pt>
                <c:pt idx="7142">
                  <c:v>40066.0</c:v>
                </c:pt>
                <c:pt idx="7143">
                  <c:v>40178.0</c:v>
                </c:pt>
                <c:pt idx="7144">
                  <c:v>40199.0</c:v>
                </c:pt>
                <c:pt idx="7145">
                  <c:v>40209.0</c:v>
                </c:pt>
                <c:pt idx="7146">
                  <c:v>40210.0</c:v>
                </c:pt>
                <c:pt idx="7147">
                  <c:v>40415.0</c:v>
                </c:pt>
                <c:pt idx="7148">
                  <c:v>40415.0</c:v>
                </c:pt>
                <c:pt idx="7149">
                  <c:v>40415.0</c:v>
                </c:pt>
                <c:pt idx="7150">
                  <c:v>40415.0</c:v>
                </c:pt>
                <c:pt idx="7151">
                  <c:v>40066.0</c:v>
                </c:pt>
                <c:pt idx="7152">
                  <c:v>40162.0</c:v>
                </c:pt>
                <c:pt idx="7153">
                  <c:v>40178.0</c:v>
                </c:pt>
                <c:pt idx="7154">
                  <c:v>40199.0</c:v>
                </c:pt>
                <c:pt idx="7155">
                  <c:v>40204.0</c:v>
                </c:pt>
                <c:pt idx="7156">
                  <c:v>40209.0</c:v>
                </c:pt>
                <c:pt idx="7157">
                  <c:v>40296.0</c:v>
                </c:pt>
                <c:pt idx="7158">
                  <c:v>40317.0</c:v>
                </c:pt>
                <c:pt idx="7159">
                  <c:v>40296.0</c:v>
                </c:pt>
                <c:pt idx="7160">
                  <c:v>40317.0</c:v>
                </c:pt>
                <c:pt idx="7161">
                  <c:v>40296.0</c:v>
                </c:pt>
                <c:pt idx="7162">
                  <c:v>40317.0</c:v>
                </c:pt>
                <c:pt idx="7163">
                  <c:v>40296.0</c:v>
                </c:pt>
                <c:pt idx="7164">
                  <c:v>40317.0</c:v>
                </c:pt>
                <c:pt idx="7165">
                  <c:v>40066.0</c:v>
                </c:pt>
                <c:pt idx="7166">
                  <c:v>40162.0</c:v>
                </c:pt>
                <c:pt idx="7167">
                  <c:v>40178.0</c:v>
                </c:pt>
                <c:pt idx="7168">
                  <c:v>40199.0</c:v>
                </c:pt>
                <c:pt idx="7169">
                  <c:v>40209.0</c:v>
                </c:pt>
                <c:pt idx="7170">
                  <c:v>40210.0</c:v>
                </c:pt>
                <c:pt idx="7171">
                  <c:v>40066.0</c:v>
                </c:pt>
                <c:pt idx="7172">
                  <c:v>40162.0</c:v>
                </c:pt>
                <c:pt idx="7173">
                  <c:v>40178.0</c:v>
                </c:pt>
                <c:pt idx="7174">
                  <c:v>40199.0</c:v>
                </c:pt>
                <c:pt idx="7175">
                  <c:v>40209.0</c:v>
                </c:pt>
                <c:pt idx="7176">
                  <c:v>40210.0</c:v>
                </c:pt>
                <c:pt idx="7177">
                  <c:v>40204.0</c:v>
                </c:pt>
                <c:pt idx="7178">
                  <c:v>40213.0</c:v>
                </c:pt>
                <c:pt idx="7179">
                  <c:v>40247.0</c:v>
                </c:pt>
                <c:pt idx="7180">
                  <c:v>40415.0</c:v>
                </c:pt>
                <c:pt idx="7181">
                  <c:v>40204.0</c:v>
                </c:pt>
                <c:pt idx="7182">
                  <c:v>40213.0</c:v>
                </c:pt>
                <c:pt idx="7183">
                  <c:v>40247.0</c:v>
                </c:pt>
                <c:pt idx="7184">
                  <c:v>40415.0</c:v>
                </c:pt>
                <c:pt idx="7185">
                  <c:v>40204.0</c:v>
                </c:pt>
                <c:pt idx="7186">
                  <c:v>40213.0</c:v>
                </c:pt>
                <c:pt idx="7187">
                  <c:v>40247.0</c:v>
                </c:pt>
                <c:pt idx="7188">
                  <c:v>40415.0</c:v>
                </c:pt>
                <c:pt idx="7189">
                  <c:v>40204.0</c:v>
                </c:pt>
                <c:pt idx="7190">
                  <c:v>40213.0</c:v>
                </c:pt>
                <c:pt idx="7191">
                  <c:v>40247.0</c:v>
                </c:pt>
                <c:pt idx="7192">
                  <c:v>40415.0</c:v>
                </c:pt>
                <c:pt idx="7193">
                  <c:v>40304.0</c:v>
                </c:pt>
                <c:pt idx="7194">
                  <c:v>40086.0</c:v>
                </c:pt>
                <c:pt idx="7195">
                  <c:v>40086.0</c:v>
                </c:pt>
                <c:pt idx="7196">
                  <c:v>40086.0</c:v>
                </c:pt>
                <c:pt idx="7197">
                  <c:v>40086.0</c:v>
                </c:pt>
                <c:pt idx="7198">
                  <c:v>40086.0</c:v>
                </c:pt>
                <c:pt idx="7199">
                  <c:v>40086.0</c:v>
                </c:pt>
                <c:pt idx="7200">
                  <c:v>40086.0</c:v>
                </c:pt>
                <c:pt idx="7201">
                  <c:v>40086.0</c:v>
                </c:pt>
                <c:pt idx="7202">
                  <c:v>40353.0</c:v>
                </c:pt>
                <c:pt idx="7203">
                  <c:v>40357.0</c:v>
                </c:pt>
                <c:pt idx="7204">
                  <c:v>40360.0</c:v>
                </c:pt>
                <c:pt idx="7205">
                  <c:v>40428.0</c:v>
                </c:pt>
                <c:pt idx="7206">
                  <c:v>40390.0</c:v>
                </c:pt>
                <c:pt idx="7207">
                  <c:v>40428.0</c:v>
                </c:pt>
                <c:pt idx="7208">
                  <c:v>40372.0</c:v>
                </c:pt>
                <c:pt idx="7209">
                  <c:v>40373.0</c:v>
                </c:pt>
                <c:pt idx="7210">
                  <c:v>40372.0</c:v>
                </c:pt>
                <c:pt idx="7211">
                  <c:v>40373.0</c:v>
                </c:pt>
                <c:pt idx="7212">
                  <c:v>40393.0</c:v>
                </c:pt>
                <c:pt idx="7213">
                  <c:v>40393.0</c:v>
                </c:pt>
                <c:pt idx="7214">
                  <c:v>40393.0</c:v>
                </c:pt>
                <c:pt idx="7215">
                  <c:v>40430.0</c:v>
                </c:pt>
                <c:pt idx="7216">
                  <c:v>40430.0</c:v>
                </c:pt>
                <c:pt idx="7217">
                  <c:v>40430.0</c:v>
                </c:pt>
                <c:pt idx="7218">
                  <c:v>40430.0</c:v>
                </c:pt>
                <c:pt idx="7219">
                  <c:v>40434.0</c:v>
                </c:pt>
                <c:pt idx="7220">
                  <c:v>40413.0</c:v>
                </c:pt>
                <c:pt idx="7221">
                  <c:v>40413.0</c:v>
                </c:pt>
                <c:pt idx="7222">
                  <c:v>40414.0</c:v>
                </c:pt>
                <c:pt idx="7223">
                  <c:v>40390.0</c:v>
                </c:pt>
                <c:pt idx="7224">
                  <c:v>40394.0</c:v>
                </c:pt>
                <c:pt idx="7225">
                  <c:v>40404.0</c:v>
                </c:pt>
                <c:pt idx="7226">
                  <c:v>40407.0</c:v>
                </c:pt>
                <c:pt idx="7227">
                  <c:v>40408.0</c:v>
                </c:pt>
                <c:pt idx="7228">
                  <c:v>40407.0</c:v>
                </c:pt>
                <c:pt idx="7229">
                  <c:v>40425.0</c:v>
                </c:pt>
                <c:pt idx="7230">
                  <c:v>40429.0</c:v>
                </c:pt>
                <c:pt idx="7231">
                  <c:v>40401.0</c:v>
                </c:pt>
                <c:pt idx="7232">
                  <c:v>40404.0</c:v>
                </c:pt>
                <c:pt idx="7233">
                  <c:v>40420.0</c:v>
                </c:pt>
                <c:pt idx="7234">
                  <c:v>40430.0</c:v>
                </c:pt>
                <c:pt idx="7235">
                  <c:v>40430.0</c:v>
                </c:pt>
                <c:pt idx="7236">
                  <c:v>40428.0</c:v>
                </c:pt>
                <c:pt idx="7237">
                  <c:v>40434.0</c:v>
                </c:pt>
                <c:pt idx="7238">
                  <c:v>40428.0</c:v>
                </c:pt>
                <c:pt idx="7239">
                  <c:v>40434.0</c:v>
                </c:pt>
                <c:pt idx="7240">
                  <c:v>40434.0</c:v>
                </c:pt>
                <c:pt idx="7241">
                  <c:v>40434.0</c:v>
                </c:pt>
                <c:pt idx="7242">
                  <c:v>40331.0</c:v>
                </c:pt>
                <c:pt idx="7243">
                  <c:v>40332.0</c:v>
                </c:pt>
                <c:pt idx="7244">
                  <c:v>40333.0</c:v>
                </c:pt>
                <c:pt idx="7245">
                  <c:v>40334.0</c:v>
                </c:pt>
                <c:pt idx="7246">
                  <c:v>40331.0</c:v>
                </c:pt>
                <c:pt idx="7247">
                  <c:v>40332.0</c:v>
                </c:pt>
                <c:pt idx="7248">
                  <c:v>40331.0</c:v>
                </c:pt>
                <c:pt idx="7249">
                  <c:v>40332.0</c:v>
                </c:pt>
                <c:pt idx="7250">
                  <c:v>40333.0</c:v>
                </c:pt>
                <c:pt idx="7251">
                  <c:v>40324.0</c:v>
                </c:pt>
                <c:pt idx="7252">
                  <c:v>40332.0</c:v>
                </c:pt>
                <c:pt idx="7253">
                  <c:v>40332.0</c:v>
                </c:pt>
                <c:pt idx="7254">
                  <c:v>40332.0</c:v>
                </c:pt>
                <c:pt idx="7255">
                  <c:v>40332.0</c:v>
                </c:pt>
                <c:pt idx="7256">
                  <c:v>40332.0</c:v>
                </c:pt>
                <c:pt idx="7257">
                  <c:v>40332.0</c:v>
                </c:pt>
                <c:pt idx="7258">
                  <c:v>40332.0</c:v>
                </c:pt>
                <c:pt idx="7259">
                  <c:v>40359.0</c:v>
                </c:pt>
                <c:pt idx="7260">
                  <c:v>40220.0</c:v>
                </c:pt>
                <c:pt idx="7261">
                  <c:v>40234.0</c:v>
                </c:pt>
                <c:pt idx="7262">
                  <c:v>40262.0</c:v>
                </c:pt>
                <c:pt idx="7263">
                  <c:v>40263.0</c:v>
                </c:pt>
                <c:pt idx="7264">
                  <c:v>40308.0</c:v>
                </c:pt>
                <c:pt idx="7265">
                  <c:v>40254.0</c:v>
                </c:pt>
                <c:pt idx="7266">
                  <c:v>40254.0</c:v>
                </c:pt>
                <c:pt idx="7267">
                  <c:v>40254.0</c:v>
                </c:pt>
                <c:pt idx="7268">
                  <c:v>40254.0</c:v>
                </c:pt>
                <c:pt idx="7269">
                  <c:v>40226.0</c:v>
                </c:pt>
                <c:pt idx="7270">
                  <c:v>40254.0</c:v>
                </c:pt>
                <c:pt idx="7271">
                  <c:v>40187.0</c:v>
                </c:pt>
                <c:pt idx="7272">
                  <c:v>40216.0</c:v>
                </c:pt>
                <c:pt idx="7273">
                  <c:v>40072.0</c:v>
                </c:pt>
                <c:pt idx="7274">
                  <c:v>40141.0</c:v>
                </c:pt>
                <c:pt idx="7275">
                  <c:v>40072.0</c:v>
                </c:pt>
                <c:pt idx="7276">
                  <c:v>40407.0</c:v>
                </c:pt>
                <c:pt idx="7277">
                  <c:v>40278.0</c:v>
                </c:pt>
                <c:pt idx="7278">
                  <c:v>40213.0</c:v>
                </c:pt>
                <c:pt idx="7279">
                  <c:v>40214.0</c:v>
                </c:pt>
                <c:pt idx="7280">
                  <c:v>40215.0</c:v>
                </c:pt>
                <c:pt idx="7281">
                  <c:v>40217.0</c:v>
                </c:pt>
                <c:pt idx="7282">
                  <c:v>40270.0</c:v>
                </c:pt>
                <c:pt idx="7283">
                  <c:v>40270.0</c:v>
                </c:pt>
                <c:pt idx="7284">
                  <c:v>40155.0</c:v>
                </c:pt>
                <c:pt idx="7285">
                  <c:v>40157.0</c:v>
                </c:pt>
                <c:pt idx="7286">
                  <c:v>40160.0</c:v>
                </c:pt>
                <c:pt idx="7287">
                  <c:v>40161.0</c:v>
                </c:pt>
                <c:pt idx="7288">
                  <c:v>40162.0</c:v>
                </c:pt>
                <c:pt idx="7289">
                  <c:v>40166.0</c:v>
                </c:pt>
                <c:pt idx="7290">
                  <c:v>40170.0</c:v>
                </c:pt>
                <c:pt idx="7291">
                  <c:v>40172.0</c:v>
                </c:pt>
                <c:pt idx="7292">
                  <c:v>40178.0</c:v>
                </c:pt>
                <c:pt idx="7293">
                  <c:v>40184.0</c:v>
                </c:pt>
                <c:pt idx="7294">
                  <c:v>40332.0</c:v>
                </c:pt>
                <c:pt idx="7295">
                  <c:v>40368.0</c:v>
                </c:pt>
                <c:pt idx="7296">
                  <c:v>40401.0</c:v>
                </c:pt>
                <c:pt idx="7297">
                  <c:v>40270.0</c:v>
                </c:pt>
                <c:pt idx="7298">
                  <c:v>40280.0</c:v>
                </c:pt>
                <c:pt idx="7299">
                  <c:v>40304.0</c:v>
                </c:pt>
                <c:pt idx="7300">
                  <c:v>40303.0</c:v>
                </c:pt>
                <c:pt idx="7301">
                  <c:v>40275.0</c:v>
                </c:pt>
                <c:pt idx="7302">
                  <c:v>40083.0</c:v>
                </c:pt>
                <c:pt idx="7303">
                  <c:v>40241.0</c:v>
                </c:pt>
                <c:pt idx="7304">
                  <c:v>40312.0</c:v>
                </c:pt>
                <c:pt idx="7305">
                  <c:v>40310.0</c:v>
                </c:pt>
                <c:pt idx="7306">
                  <c:v>40185.0</c:v>
                </c:pt>
                <c:pt idx="7307">
                  <c:v>40185.0</c:v>
                </c:pt>
                <c:pt idx="7308">
                  <c:v>40185.0</c:v>
                </c:pt>
                <c:pt idx="7309">
                  <c:v>40185.0</c:v>
                </c:pt>
                <c:pt idx="7310">
                  <c:v>40185.0</c:v>
                </c:pt>
                <c:pt idx="7311">
                  <c:v>40185.0</c:v>
                </c:pt>
                <c:pt idx="7312">
                  <c:v>40185.0</c:v>
                </c:pt>
                <c:pt idx="7313">
                  <c:v>40296.0</c:v>
                </c:pt>
                <c:pt idx="7314">
                  <c:v>40123.0</c:v>
                </c:pt>
                <c:pt idx="7315">
                  <c:v>40123.0</c:v>
                </c:pt>
                <c:pt idx="7316">
                  <c:v>40162.0</c:v>
                </c:pt>
                <c:pt idx="7317">
                  <c:v>40270.0</c:v>
                </c:pt>
                <c:pt idx="7318">
                  <c:v>40270.0</c:v>
                </c:pt>
                <c:pt idx="7319">
                  <c:v>40403.0</c:v>
                </c:pt>
                <c:pt idx="7320">
                  <c:v>40403.0</c:v>
                </c:pt>
                <c:pt idx="7321">
                  <c:v>40238.0</c:v>
                </c:pt>
                <c:pt idx="7322">
                  <c:v>40368.0</c:v>
                </c:pt>
                <c:pt idx="7323">
                  <c:v>40252.0</c:v>
                </c:pt>
                <c:pt idx="7324">
                  <c:v>40253.0</c:v>
                </c:pt>
                <c:pt idx="7325">
                  <c:v>40269.0</c:v>
                </c:pt>
                <c:pt idx="7326">
                  <c:v>40112.0</c:v>
                </c:pt>
                <c:pt idx="7327">
                  <c:v>40276.0</c:v>
                </c:pt>
                <c:pt idx="7328">
                  <c:v>40206.0</c:v>
                </c:pt>
                <c:pt idx="7329">
                  <c:v>40274.0</c:v>
                </c:pt>
                <c:pt idx="7330">
                  <c:v>40291.0</c:v>
                </c:pt>
                <c:pt idx="7331">
                  <c:v>40375.0</c:v>
                </c:pt>
                <c:pt idx="7332">
                  <c:v>40274.0</c:v>
                </c:pt>
                <c:pt idx="7333">
                  <c:v>40375.0</c:v>
                </c:pt>
                <c:pt idx="7334">
                  <c:v>40324.0</c:v>
                </c:pt>
                <c:pt idx="7335">
                  <c:v>40324.0</c:v>
                </c:pt>
                <c:pt idx="7336">
                  <c:v>40260.0</c:v>
                </c:pt>
                <c:pt idx="7337">
                  <c:v>40177.0</c:v>
                </c:pt>
                <c:pt idx="7338">
                  <c:v>40177.0</c:v>
                </c:pt>
                <c:pt idx="7339">
                  <c:v>40270.0</c:v>
                </c:pt>
                <c:pt idx="7340">
                  <c:v>40368.0</c:v>
                </c:pt>
                <c:pt idx="7341">
                  <c:v>40396.0</c:v>
                </c:pt>
                <c:pt idx="7342">
                  <c:v>40399.0</c:v>
                </c:pt>
                <c:pt idx="7343">
                  <c:v>40395.0</c:v>
                </c:pt>
                <c:pt idx="7344">
                  <c:v>40406.0</c:v>
                </c:pt>
                <c:pt idx="7345">
                  <c:v>40204.0</c:v>
                </c:pt>
                <c:pt idx="7346">
                  <c:v>40403.0</c:v>
                </c:pt>
                <c:pt idx="7347">
                  <c:v>40403.0</c:v>
                </c:pt>
                <c:pt idx="7348">
                  <c:v>40403.0</c:v>
                </c:pt>
                <c:pt idx="7349">
                  <c:v>40123.0</c:v>
                </c:pt>
                <c:pt idx="7350">
                  <c:v>40126.0</c:v>
                </c:pt>
                <c:pt idx="7351">
                  <c:v>40137.0</c:v>
                </c:pt>
                <c:pt idx="7352">
                  <c:v>40138.0</c:v>
                </c:pt>
                <c:pt idx="7353">
                  <c:v>40141.0</c:v>
                </c:pt>
                <c:pt idx="7354">
                  <c:v>40151.0</c:v>
                </c:pt>
                <c:pt idx="7355">
                  <c:v>40152.0</c:v>
                </c:pt>
                <c:pt idx="7356">
                  <c:v>40217.0</c:v>
                </c:pt>
                <c:pt idx="7357">
                  <c:v>40231.0</c:v>
                </c:pt>
                <c:pt idx="7358">
                  <c:v>40295.0</c:v>
                </c:pt>
                <c:pt idx="7359">
                  <c:v>40389.0</c:v>
                </c:pt>
                <c:pt idx="7360">
                  <c:v>40388.0</c:v>
                </c:pt>
                <c:pt idx="7361">
                  <c:v>40387.0</c:v>
                </c:pt>
                <c:pt idx="7362">
                  <c:v>40403.0</c:v>
                </c:pt>
                <c:pt idx="7363">
                  <c:v>40403.0</c:v>
                </c:pt>
                <c:pt idx="7364">
                  <c:v>40073.0</c:v>
                </c:pt>
                <c:pt idx="7365">
                  <c:v>40092.0</c:v>
                </c:pt>
                <c:pt idx="7366">
                  <c:v>40068.0</c:v>
                </c:pt>
                <c:pt idx="7367">
                  <c:v>40085.0</c:v>
                </c:pt>
                <c:pt idx="7368">
                  <c:v>40078.0</c:v>
                </c:pt>
                <c:pt idx="7369">
                  <c:v>40092.0</c:v>
                </c:pt>
                <c:pt idx="7370">
                  <c:v>40095.0</c:v>
                </c:pt>
                <c:pt idx="7371">
                  <c:v>40304.0</c:v>
                </c:pt>
                <c:pt idx="7372">
                  <c:v>40218.0</c:v>
                </c:pt>
                <c:pt idx="7373">
                  <c:v>40388.0</c:v>
                </c:pt>
                <c:pt idx="7374">
                  <c:v>40423.0</c:v>
                </c:pt>
                <c:pt idx="7375">
                  <c:v>40424.0</c:v>
                </c:pt>
                <c:pt idx="7376">
                  <c:v>40423.0</c:v>
                </c:pt>
                <c:pt idx="7377">
                  <c:v>40424.0</c:v>
                </c:pt>
                <c:pt idx="7378">
                  <c:v>40423.0</c:v>
                </c:pt>
                <c:pt idx="7379">
                  <c:v>40424.0</c:v>
                </c:pt>
                <c:pt idx="7380">
                  <c:v>40423.0</c:v>
                </c:pt>
                <c:pt idx="7381">
                  <c:v>40424.0</c:v>
                </c:pt>
                <c:pt idx="7382">
                  <c:v>40423.0</c:v>
                </c:pt>
                <c:pt idx="7383">
                  <c:v>40424.0</c:v>
                </c:pt>
                <c:pt idx="7384">
                  <c:v>40423.0</c:v>
                </c:pt>
                <c:pt idx="7385">
                  <c:v>40424.0</c:v>
                </c:pt>
                <c:pt idx="7386">
                  <c:v>40423.0</c:v>
                </c:pt>
                <c:pt idx="7387">
                  <c:v>40424.0</c:v>
                </c:pt>
                <c:pt idx="7388">
                  <c:v>40423.0</c:v>
                </c:pt>
                <c:pt idx="7389">
                  <c:v>40424.0</c:v>
                </c:pt>
                <c:pt idx="7390">
                  <c:v>40280.0</c:v>
                </c:pt>
                <c:pt idx="7391">
                  <c:v>40276.0</c:v>
                </c:pt>
                <c:pt idx="7392">
                  <c:v>40277.0</c:v>
                </c:pt>
                <c:pt idx="7393">
                  <c:v>40280.0</c:v>
                </c:pt>
                <c:pt idx="7394">
                  <c:v>40078.0</c:v>
                </c:pt>
                <c:pt idx="7395">
                  <c:v>40280.0</c:v>
                </c:pt>
                <c:pt idx="7396">
                  <c:v>40281.0</c:v>
                </c:pt>
                <c:pt idx="7397">
                  <c:v>40238.0</c:v>
                </c:pt>
                <c:pt idx="7398">
                  <c:v>40238.0</c:v>
                </c:pt>
                <c:pt idx="7399">
                  <c:v>40281.0</c:v>
                </c:pt>
                <c:pt idx="7400">
                  <c:v>40238.0</c:v>
                </c:pt>
                <c:pt idx="7401">
                  <c:v>40238.0</c:v>
                </c:pt>
                <c:pt idx="7402">
                  <c:v>40280.0</c:v>
                </c:pt>
                <c:pt idx="7403">
                  <c:v>40238.0</c:v>
                </c:pt>
                <c:pt idx="7404">
                  <c:v>40316.0</c:v>
                </c:pt>
                <c:pt idx="7405">
                  <c:v>40322.0</c:v>
                </c:pt>
                <c:pt idx="7406">
                  <c:v>40324.0</c:v>
                </c:pt>
                <c:pt idx="7407">
                  <c:v>40325.0</c:v>
                </c:pt>
                <c:pt idx="7408">
                  <c:v>40316.0</c:v>
                </c:pt>
                <c:pt idx="7409">
                  <c:v>40322.0</c:v>
                </c:pt>
                <c:pt idx="7410">
                  <c:v>40324.0</c:v>
                </c:pt>
                <c:pt idx="7411">
                  <c:v>40325.0</c:v>
                </c:pt>
                <c:pt idx="7412">
                  <c:v>40316.0</c:v>
                </c:pt>
                <c:pt idx="7413">
                  <c:v>40322.0</c:v>
                </c:pt>
                <c:pt idx="7414">
                  <c:v>40324.0</c:v>
                </c:pt>
                <c:pt idx="7415">
                  <c:v>40325.0</c:v>
                </c:pt>
                <c:pt idx="7416">
                  <c:v>40316.0</c:v>
                </c:pt>
                <c:pt idx="7417">
                  <c:v>40322.0</c:v>
                </c:pt>
                <c:pt idx="7418">
                  <c:v>40324.0</c:v>
                </c:pt>
                <c:pt idx="7419">
                  <c:v>40325.0</c:v>
                </c:pt>
                <c:pt idx="7420">
                  <c:v>40316.0</c:v>
                </c:pt>
                <c:pt idx="7421">
                  <c:v>40322.0</c:v>
                </c:pt>
                <c:pt idx="7422">
                  <c:v>40324.0</c:v>
                </c:pt>
                <c:pt idx="7423">
                  <c:v>40325.0</c:v>
                </c:pt>
                <c:pt idx="7424">
                  <c:v>40304.0</c:v>
                </c:pt>
                <c:pt idx="7425">
                  <c:v>40304.0</c:v>
                </c:pt>
                <c:pt idx="7426">
                  <c:v>40186.0</c:v>
                </c:pt>
                <c:pt idx="7427">
                  <c:v>40234.0</c:v>
                </c:pt>
                <c:pt idx="7428">
                  <c:v>40238.0</c:v>
                </c:pt>
                <c:pt idx="7429">
                  <c:v>40239.0</c:v>
                </c:pt>
                <c:pt idx="7430">
                  <c:v>40332.0</c:v>
                </c:pt>
                <c:pt idx="7431">
                  <c:v>40238.0</c:v>
                </c:pt>
                <c:pt idx="7432">
                  <c:v>40239.0</c:v>
                </c:pt>
                <c:pt idx="7433">
                  <c:v>40239.0</c:v>
                </c:pt>
                <c:pt idx="7434">
                  <c:v>40234.0</c:v>
                </c:pt>
                <c:pt idx="7435">
                  <c:v>40238.0</c:v>
                </c:pt>
                <c:pt idx="7436">
                  <c:v>40239.0</c:v>
                </c:pt>
                <c:pt idx="7437">
                  <c:v>40332.0</c:v>
                </c:pt>
                <c:pt idx="7438">
                  <c:v>40332.0</c:v>
                </c:pt>
                <c:pt idx="7439">
                  <c:v>40185.0</c:v>
                </c:pt>
                <c:pt idx="7440">
                  <c:v>40332.0</c:v>
                </c:pt>
                <c:pt idx="7441">
                  <c:v>40238.0</c:v>
                </c:pt>
                <c:pt idx="7442">
                  <c:v>40330.0</c:v>
                </c:pt>
                <c:pt idx="7443">
                  <c:v>40332.0</c:v>
                </c:pt>
                <c:pt idx="7444">
                  <c:v>40332.0</c:v>
                </c:pt>
                <c:pt idx="7445">
                  <c:v>40295.0</c:v>
                </c:pt>
                <c:pt idx="7446">
                  <c:v>40185.0</c:v>
                </c:pt>
                <c:pt idx="7447">
                  <c:v>40252.0</c:v>
                </c:pt>
                <c:pt idx="7448">
                  <c:v>40252.0</c:v>
                </c:pt>
                <c:pt idx="7449">
                  <c:v>40253.0</c:v>
                </c:pt>
                <c:pt idx="7450">
                  <c:v>40253.0</c:v>
                </c:pt>
                <c:pt idx="7451">
                  <c:v>40253.0</c:v>
                </c:pt>
                <c:pt idx="7452">
                  <c:v>40253.0</c:v>
                </c:pt>
                <c:pt idx="7453">
                  <c:v>40185.0</c:v>
                </c:pt>
                <c:pt idx="7454">
                  <c:v>40253.0</c:v>
                </c:pt>
                <c:pt idx="7455">
                  <c:v>40253.0</c:v>
                </c:pt>
                <c:pt idx="7456">
                  <c:v>40253.0</c:v>
                </c:pt>
                <c:pt idx="7457">
                  <c:v>40253.0</c:v>
                </c:pt>
                <c:pt idx="7458">
                  <c:v>40334.0</c:v>
                </c:pt>
                <c:pt idx="7459">
                  <c:v>40253.0</c:v>
                </c:pt>
                <c:pt idx="7460">
                  <c:v>40333.0</c:v>
                </c:pt>
                <c:pt idx="7461">
                  <c:v>40253.0</c:v>
                </c:pt>
                <c:pt idx="7462">
                  <c:v>40253.0</c:v>
                </c:pt>
                <c:pt idx="7463">
                  <c:v>40262.0</c:v>
                </c:pt>
                <c:pt idx="7464">
                  <c:v>40262.0</c:v>
                </c:pt>
                <c:pt idx="7465">
                  <c:v>40253.0</c:v>
                </c:pt>
                <c:pt idx="7466">
                  <c:v>40253.0</c:v>
                </c:pt>
                <c:pt idx="7467">
                  <c:v>40253.0</c:v>
                </c:pt>
                <c:pt idx="7468">
                  <c:v>40253.0</c:v>
                </c:pt>
                <c:pt idx="7469">
                  <c:v>40253.0</c:v>
                </c:pt>
                <c:pt idx="7470">
                  <c:v>40253.0</c:v>
                </c:pt>
                <c:pt idx="7471">
                  <c:v>40332.0</c:v>
                </c:pt>
                <c:pt idx="7472">
                  <c:v>40253.0</c:v>
                </c:pt>
                <c:pt idx="7473">
                  <c:v>40253.0</c:v>
                </c:pt>
                <c:pt idx="7474">
                  <c:v>40253.0</c:v>
                </c:pt>
                <c:pt idx="7475">
                  <c:v>40282.0</c:v>
                </c:pt>
                <c:pt idx="7476">
                  <c:v>40295.0</c:v>
                </c:pt>
                <c:pt idx="7477">
                  <c:v>40296.0</c:v>
                </c:pt>
                <c:pt idx="7478">
                  <c:v>40185.0</c:v>
                </c:pt>
                <c:pt idx="7479">
                  <c:v>40253.0</c:v>
                </c:pt>
                <c:pt idx="7480">
                  <c:v>40253.0</c:v>
                </c:pt>
                <c:pt idx="7481">
                  <c:v>40282.0</c:v>
                </c:pt>
                <c:pt idx="7482">
                  <c:v>40234.0</c:v>
                </c:pt>
                <c:pt idx="7483">
                  <c:v>40253.0</c:v>
                </c:pt>
                <c:pt idx="7484">
                  <c:v>40253.0</c:v>
                </c:pt>
                <c:pt idx="7485">
                  <c:v>40253.0</c:v>
                </c:pt>
                <c:pt idx="7486">
                  <c:v>40282.0</c:v>
                </c:pt>
                <c:pt idx="7487">
                  <c:v>40253.0</c:v>
                </c:pt>
                <c:pt idx="7488">
                  <c:v>40282.0</c:v>
                </c:pt>
                <c:pt idx="7489">
                  <c:v>40282.0</c:v>
                </c:pt>
                <c:pt idx="7490">
                  <c:v>40186.0</c:v>
                </c:pt>
                <c:pt idx="7491">
                  <c:v>40234.0</c:v>
                </c:pt>
                <c:pt idx="7492">
                  <c:v>40161.0</c:v>
                </c:pt>
                <c:pt idx="7493">
                  <c:v>40161.0</c:v>
                </c:pt>
                <c:pt idx="7494">
                  <c:v>40268.0</c:v>
                </c:pt>
                <c:pt idx="7495">
                  <c:v>40161.0</c:v>
                </c:pt>
                <c:pt idx="7496">
                  <c:v>40269.0</c:v>
                </c:pt>
                <c:pt idx="7497">
                  <c:v>40161.0</c:v>
                </c:pt>
                <c:pt idx="7498">
                  <c:v>40268.0</c:v>
                </c:pt>
                <c:pt idx="7499">
                  <c:v>40268.0</c:v>
                </c:pt>
                <c:pt idx="7500">
                  <c:v>40268.0</c:v>
                </c:pt>
                <c:pt idx="7501">
                  <c:v>40269.0</c:v>
                </c:pt>
                <c:pt idx="7502">
                  <c:v>40283.0</c:v>
                </c:pt>
                <c:pt idx="7503">
                  <c:v>40161.0</c:v>
                </c:pt>
                <c:pt idx="7504">
                  <c:v>40162.0</c:v>
                </c:pt>
                <c:pt idx="7505">
                  <c:v>40276.0</c:v>
                </c:pt>
                <c:pt idx="7506">
                  <c:v>40162.0</c:v>
                </c:pt>
                <c:pt idx="7507">
                  <c:v>40198.0</c:v>
                </c:pt>
                <c:pt idx="7508">
                  <c:v>40198.0</c:v>
                </c:pt>
                <c:pt idx="7509">
                  <c:v>40198.0</c:v>
                </c:pt>
                <c:pt idx="7510">
                  <c:v>40270.0</c:v>
                </c:pt>
                <c:pt idx="7511">
                  <c:v>40198.0</c:v>
                </c:pt>
                <c:pt idx="7512">
                  <c:v>40268.0</c:v>
                </c:pt>
                <c:pt idx="7513">
                  <c:v>40268.0</c:v>
                </c:pt>
                <c:pt idx="7514">
                  <c:v>40269.0</c:v>
                </c:pt>
                <c:pt idx="7515">
                  <c:v>40301.0</c:v>
                </c:pt>
                <c:pt idx="7516">
                  <c:v>40269.0</c:v>
                </c:pt>
                <c:pt idx="7517">
                  <c:v>40274.0</c:v>
                </c:pt>
                <c:pt idx="7518">
                  <c:v>40333.0</c:v>
                </c:pt>
                <c:pt idx="7519">
                  <c:v>40274.0</c:v>
                </c:pt>
                <c:pt idx="7520">
                  <c:v>40289.0</c:v>
                </c:pt>
                <c:pt idx="7521">
                  <c:v>40269.0</c:v>
                </c:pt>
                <c:pt idx="7522">
                  <c:v>40289.0</c:v>
                </c:pt>
                <c:pt idx="7523">
                  <c:v>40301.0</c:v>
                </c:pt>
                <c:pt idx="7524">
                  <c:v>40269.0</c:v>
                </c:pt>
                <c:pt idx="7525">
                  <c:v>40274.0</c:v>
                </c:pt>
                <c:pt idx="7526">
                  <c:v>40301.0</c:v>
                </c:pt>
                <c:pt idx="7527">
                  <c:v>40291.0</c:v>
                </c:pt>
                <c:pt idx="7528">
                  <c:v>40240.0</c:v>
                </c:pt>
                <c:pt idx="7529">
                  <c:v>40274.0</c:v>
                </c:pt>
                <c:pt idx="7530">
                  <c:v>40291.0</c:v>
                </c:pt>
                <c:pt idx="7531">
                  <c:v>40274.0</c:v>
                </c:pt>
                <c:pt idx="7532">
                  <c:v>40289.0</c:v>
                </c:pt>
                <c:pt idx="7533">
                  <c:v>40274.0</c:v>
                </c:pt>
                <c:pt idx="7534">
                  <c:v>40240.0</c:v>
                </c:pt>
                <c:pt idx="7535">
                  <c:v>40290.0</c:v>
                </c:pt>
                <c:pt idx="7536">
                  <c:v>40291.0</c:v>
                </c:pt>
                <c:pt idx="7537">
                  <c:v>40270.0</c:v>
                </c:pt>
                <c:pt idx="7538">
                  <c:v>40274.0</c:v>
                </c:pt>
                <c:pt idx="7539">
                  <c:v>40281.0</c:v>
                </c:pt>
                <c:pt idx="7540">
                  <c:v>40290.0</c:v>
                </c:pt>
                <c:pt idx="7541">
                  <c:v>40290.0</c:v>
                </c:pt>
                <c:pt idx="7542">
                  <c:v>40240.0</c:v>
                </c:pt>
                <c:pt idx="7543">
                  <c:v>40269.0</c:v>
                </c:pt>
                <c:pt idx="7544">
                  <c:v>40270.0</c:v>
                </c:pt>
                <c:pt idx="7545">
                  <c:v>40240.0</c:v>
                </c:pt>
                <c:pt idx="7546">
                  <c:v>40274.0</c:v>
                </c:pt>
                <c:pt idx="7547">
                  <c:v>40240.0</c:v>
                </c:pt>
                <c:pt idx="7548">
                  <c:v>40240.0</c:v>
                </c:pt>
                <c:pt idx="7549">
                  <c:v>40240.0</c:v>
                </c:pt>
                <c:pt idx="7550">
                  <c:v>40240.0</c:v>
                </c:pt>
                <c:pt idx="7551">
                  <c:v>40274.0</c:v>
                </c:pt>
                <c:pt idx="7552">
                  <c:v>40240.0</c:v>
                </c:pt>
                <c:pt idx="7553">
                  <c:v>40269.0</c:v>
                </c:pt>
                <c:pt idx="7554">
                  <c:v>40289.0</c:v>
                </c:pt>
                <c:pt idx="7555">
                  <c:v>40240.0</c:v>
                </c:pt>
                <c:pt idx="7556">
                  <c:v>40270.0</c:v>
                </c:pt>
                <c:pt idx="7557">
                  <c:v>40274.0</c:v>
                </c:pt>
                <c:pt idx="7558">
                  <c:v>40239.0</c:v>
                </c:pt>
                <c:pt idx="7559">
                  <c:v>40240.0</c:v>
                </c:pt>
                <c:pt idx="7560">
                  <c:v>40270.0</c:v>
                </c:pt>
                <c:pt idx="7561">
                  <c:v>40274.0</c:v>
                </c:pt>
                <c:pt idx="7562">
                  <c:v>40270.0</c:v>
                </c:pt>
                <c:pt idx="7563">
                  <c:v>40274.0</c:v>
                </c:pt>
                <c:pt idx="7564">
                  <c:v>40240.0</c:v>
                </c:pt>
                <c:pt idx="7565">
                  <c:v>40270.0</c:v>
                </c:pt>
                <c:pt idx="7566">
                  <c:v>40274.0</c:v>
                </c:pt>
                <c:pt idx="7567">
                  <c:v>40240.0</c:v>
                </c:pt>
                <c:pt idx="7568">
                  <c:v>40256.0</c:v>
                </c:pt>
                <c:pt idx="7569">
                  <c:v>40257.0</c:v>
                </c:pt>
                <c:pt idx="7570">
                  <c:v>40240.0</c:v>
                </c:pt>
                <c:pt idx="7571">
                  <c:v>40269.0</c:v>
                </c:pt>
                <c:pt idx="7572">
                  <c:v>40240.0</c:v>
                </c:pt>
                <c:pt idx="7573">
                  <c:v>40242.0</c:v>
                </c:pt>
                <c:pt idx="7574">
                  <c:v>40240.0</c:v>
                </c:pt>
                <c:pt idx="7575">
                  <c:v>40240.0</c:v>
                </c:pt>
                <c:pt idx="7576">
                  <c:v>40270.0</c:v>
                </c:pt>
                <c:pt idx="7577">
                  <c:v>40269.0</c:v>
                </c:pt>
                <c:pt idx="7578">
                  <c:v>40270.0</c:v>
                </c:pt>
                <c:pt idx="7579">
                  <c:v>40274.0</c:v>
                </c:pt>
                <c:pt idx="7580">
                  <c:v>40239.0</c:v>
                </c:pt>
                <c:pt idx="7581">
                  <c:v>40239.0</c:v>
                </c:pt>
                <c:pt idx="7582">
                  <c:v>40256.0</c:v>
                </c:pt>
                <c:pt idx="7583">
                  <c:v>40257.0</c:v>
                </c:pt>
                <c:pt idx="7584">
                  <c:v>40240.0</c:v>
                </c:pt>
                <c:pt idx="7585">
                  <c:v>40242.0</c:v>
                </c:pt>
                <c:pt idx="7586">
                  <c:v>40240.0</c:v>
                </c:pt>
                <c:pt idx="7587">
                  <c:v>40161.0</c:v>
                </c:pt>
                <c:pt idx="7588">
                  <c:v>40242.0</c:v>
                </c:pt>
                <c:pt idx="7589">
                  <c:v>40240.0</c:v>
                </c:pt>
                <c:pt idx="7590">
                  <c:v>40242.0</c:v>
                </c:pt>
                <c:pt idx="7591">
                  <c:v>40240.0</c:v>
                </c:pt>
                <c:pt idx="7592">
                  <c:v>40240.0</c:v>
                </c:pt>
                <c:pt idx="7593">
                  <c:v>40240.0</c:v>
                </c:pt>
                <c:pt idx="7594">
                  <c:v>40245.0</c:v>
                </c:pt>
                <c:pt idx="7595">
                  <c:v>40240.0</c:v>
                </c:pt>
                <c:pt idx="7596">
                  <c:v>40240.0</c:v>
                </c:pt>
                <c:pt idx="7597">
                  <c:v>40246.0</c:v>
                </c:pt>
                <c:pt idx="7598">
                  <c:v>40268.0</c:v>
                </c:pt>
                <c:pt idx="7599">
                  <c:v>40246.0</c:v>
                </c:pt>
                <c:pt idx="7600">
                  <c:v>40245.0</c:v>
                </c:pt>
                <c:pt idx="7601">
                  <c:v>40246.0</c:v>
                </c:pt>
                <c:pt idx="7602">
                  <c:v>40242.0</c:v>
                </c:pt>
                <c:pt idx="7603">
                  <c:v>40246.0</c:v>
                </c:pt>
                <c:pt idx="7604">
                  <c:v>40242.0</c:v>
                </c:pt>
                <c:pt idx="7605">
                  <c:v>40240.0</c:v>
                </c:pt>
                <c:pt idx="7606">
                  <c:v>40240.0</c:v>
                </c:pt>
                <c:pt idx="7607">
                  <c:v>40240.0</c:v>
                </c:pt>
                <c:pt idx="7608">
                  <c:v>40245.0</c:v>
                </c:pt>
                <c:pt idx="7609">
                  <c:v>40245.0</c:v>
                </c:pt>
                <c:pt idx="7610">
                  <c:v>40246.0</c:v>
                </c:pt>
                <c:pt idx="7611">
                  <c:v>40240.0</c:v>
                </c:pt>
                <c:pt idx="7612">
                  <c:v>40240.0</c:v>
                </c:pt>
                <c:pt idx="7613">
                  <c:v>40243.0</c:v>
                </c:pt>
                <c:pt idx="7614">
                  <c:v>40246.0</c:v>
                </c:pt>
                <c:pt idx="7615">
                  <c:v>40240.0</c:v>
                </c:pt>
                <c:pt idx="7616">
                  <c:v>40243.0</c:v>
                </c:pt>
                <c:pt idx="7617">
                  <c:v>40244.0</c:v>
                </c:pt>
                <c:pt idx="7618">
                  <c:v>40245.0</c:v>
                </c:pt>
                <c:pt idx="7619">
                  <c:v>40240.0</c:v>
                </c:pt>
                <c:pt idx="7620">
                  <c:v>40240.0</c:v>
                </c:pt>
                <c:pt idx="7621">
                  <c:v>40254.0</c:v>
                </c:pt>
                <c:pt idx="7622">
                  <c:v>40235.0</c:v>
                </c:pt>
                <c:pt idx="7623">
                  <c:v>40253.0</c:v>
                </c:pt>
                <c:pt idx="7624">
                  <c:v>40254.0</c:v>
                </c:pt>
                <c:pt idx="7625">
                  <c:v>40390.0</c:v>
                </c:pt>
                <c:pt idx="7626">
                  <c:v>40235.0</c:v>
                </c:pt>
                <c:pt idx="7627">
                  <c:v>40253.0</c:v>
                </c:pt>
                <c:pt idx="7628">
                  <c:v>40254.0</c:v>
                </c:pt>
                <c:pt idx="7629">
                  <c:v>40390.0</c:v>
                </c:pt>
                <c:pt idx="7630">
                  <c:v>40235.0</c:v>
                </c:pt>
                <c:pt idx="7631">
                  <c:v>40253.0</c:v>
                </c:pt>
                <c:pt idx="7632">
                  <c:v>40254.0</c:v>
                </c:pt>
                <c:pt idx="7633">
                  <c:v>40390.0</c:v>
                </c:pt>
                <c:pt idx="7634">
                  <c:v>40235.0</c:v>
                </c:pt>
                <c:pt idx="7635">
                  <c:v>40253.0</c:v>
                </c:pt>
                <c:pt idx="7636">
                  <c:v>40254.0</c:v>
                </c:pt>
                <c:pt idx="7637">
                  <c:v>40390.0</c:v>
                </c:pt>
                <c:pt idx="7638">
                  <c:v>40235.0</c:v>
                </c:pt>
                <c:pt idx="7639">
                  <c:v>40253.0</c:v>
                </c:pt>
                <c:pt idx="7640">
                  <c:v>40254.0</c:v>
                </c:pt>
                <c:pt idx="7641">
                  <c:v>40390.0</c:v>
                </c:pt>
                <c:pt idx="7642">
                  <c:v>40269.0</c:v>
                </c:pt>
                <c:pt idx="7643">
                  <c:v>40269.0</c:v>
                </c:pt>
                <c:pt idx="7644">
                  <c:v>40269.0</c:v>
                </c:pt>
                <c:pt idx="7645">
                  <c:v>40269.0</c:v>
                </c:pt>
                <c:pt idx="7646">
                  <c:v>40269.0</c:v>
                </c:pt>
                <c:pt idx="7647">
                  <c:v>40269.0</c:v>
                </c:pt>
                <c:pt idx="7648">
                  <c:v>40269.0</c:v>
                </c:pt>
                <c:pt idx="7649">
                  <c:v>40269.0</c:v>
                </c:pt>
                <c:pt idx="7650">
                  <c:v>40269.0</c:v>
                </c:pt>
                <c:pt idx="7651">
                  <c:v>40112.0</c:v>
                </c:pt>
                <c:pt idx="7652">
                  <c:v>40112.0</c:v>
                </c:pt>
                <c:pt idx="7653">
                  <c:v>40112.0</c:v>
                </c:pt>
                <c:pt idx="7654">
                  <c:v>40112.0</c:v>
                </c:pt>
                <c:pt idx="7655">
                  <c:v>40112.0</c:v>
                </c:pt>
                <c:pt idx="7656">
                  <c:v>40112.0</c:v>
                </c:pt>
                <c:pt idx="7657">
                  <c:v>40112.0</c:v>
                </c:pt>
                <c:pt idx="7658">
                  <c:v>40112.0</c:v>
                </c:pt>
                <c:pt idx="7659">
                  <c:v>40112.0</c:v>
                </c:pt>
                <c:pt idx="7660">
                  <c:v>40112.0</c:v>
                </c:pt>
                <c:pt idx="7661">
                  <c:v>40112.0</c:v>
                </c:pt>
                <c:pt idx="7662">
                  <c:v>40112.0</c:v>
                </c:pt>
                <c:pt idx="7663">
                  <c:v>40112.0</c:v>
                </c:pt>
                <c:pt idx="7664">
                  <c:v>40112.0</c:v>
                </c:pt>
                <c:pt idx="7665">
                  <c:v>40112.0</c:v>
                </c:pt>
                <c:pt idx="7666">
                  <c:v>40112.0</c:v>
                </c:pt>
                <c:pt idx="7667">
                  <c:v>40112.0</c:v>
                </c:pt>
                <c:pt idx="7668">
                  <c:v>40112.0</c:v>
                </c:pt>
                <c:pt idx="7669">
                  <c:v>40112.0</c:v>
                </c:pt>
                <c:pt idx="7670">
                  <c:v>40112.0</c:v>
                </c:pt>
                <c:pt idx="7671">
                  <c:v>40112.0</c:v>
                </c:pt>
                <c:pt idx="7672">
                  <c:v>40112.0</c:v>
                </c:pt>
                <c:pt idx="7673">
                  <c:v>40112.0</c:v>
                </c:pt>
                <c:pt idx="7674">
                  <c:v>40112.0</c:v>
                </c:pt>
                <c:pt idx="7675">
                  <c:v>40112.0</c:v>
                </c:pt>
                <c:pt idx="7676">
                  <c:v>40112.0</c:v>
                </c:pt>
                <c:pt idx="7677">
                  <c:v>40112.0</c:v>
                </c:pt>
                <c:pt idx="7678">
                  <c:v>40112.0</c:v>
                </c:pt>
                <c:pt idx="7679">
                  <c:v>40112.0</c:v>
                </c:pt>
                <c:pt idx="7680">
                  <c:v>40112.0</c:v>
                </c:pt>
                <c:pt idx="7681">
                  <c:v>40112.0</c:v>
                </c:pt>
                <c:pt idx="7682">
                  <c:v>40112.0</c:v>
                </c:pt>
                <c:pt idx="7683">
                  <c:v>40270.0</c:v>
                </c:pt>
                <c:pt idx="7684">
                  <c:v>40112.0</c:v>
                </c:pt>
                <c:pt idx="7685">
                  <c:v>40112.0</c:v>
                </c:pt>
                <c:pt idx="7686">
                  <c:v>40112.0</c:v>
                </c:pt>
                <c:pt idx="7687">
                  <c:v>40112.0</c:v>
                </c:pt>
                <c:pt idx="7688">
                  <c:v>40112.0</c:v>
                </c:pt>
                <c:pt idx="7689">
                  <c:v>40332.0</c:v>
                </c:pt>
                <c:pt idx="7690">
                  <c:v>40121.0</c:v>
                </c:pt>
                <c:pt idx="7691">
                  <c:v>40121.0</c:v>
                </c:pt>
                <c:pt idx="7692">
                  <c:v>40121.0</c:v>
                </c:pt>
                <c:pt idx="7693">
                  <c:v>40121.0</c:v>
                </c:pt>
                <c:pt idx="7694">
                  <c:v>40070.0</c:v>
                </c:pt>
                <c:pt idx="7695">
                  <c:v>40256.0</c:v>
                </c:pt>
                <c:pt idx="7696">
                  <c:v>40256.0</c:v>
                </c:pt>
                <c:pt idx="7697">
                  <c:v>40078.0</c:v>
                </c:pt>
                <c:pt idx="7698">
                  <c:v>40078.0</c:v>
                </c:pt>
                <c:pt idx="7699">
                  <c:v>40400.0</c:v>
                </c:pt>
                <c:pt idx="7700">
                  <c:v>40400.0</c:v>
                </c:pt>
                <c:pt idx="7701">
                  <c:v>40400.0</c:v>
                </c:pt>
                <c:pt idx="7702">
                  <c:v>40400.0</c:v>
                </c:pt>
                <c:pt idx="7703">
                  <c:v>40400.0</c:v>
                </c:pt>
                <c:pt idx="7704">
                  <c:v>40400.0</c:v>
                </c:pt>
                <c:pt idx="7705">
                  <c:v>40400.0</c:v>
                </c:pt>
                <c:pt idx="7706">
                  <c:v>40400.0</c:v>
                </c:pt>
                <c:pt idx="7707">
                  <c:v>40400.0</c:v>
                </c:pt>
                <c:pt idx="7708">
                  <c:v>40400.0</c:v>
                </c:pt>
                <c:pt idx="7709">
                  <c:v>40400.0</c:v>
                </c:pt>
                <c:pt idx="7710">
                  <c:v>40400.0</c:v>
                </c:pt>
                <c:pt idx="7711">
                  <c:v>40400.0</c:v>
                </c:pt>
                <c:pt idx="7712">
                  <c:v>40400.0</c:v>
                </c:pt>
                <c:pt idx="7713">
                  <c:v>40400.0</c:v>
                </c:pt>
                <c:pt idx="7714">
                  <c:v>40400.0</c:v>
                </c:pt>
                <c:pt idx="7715">
                  <c:v>40340.0</c:v>
                </c:pt>
                <c:pt idx="7716">
                  <c:v>40340.0</c:v>
                </c:pt>
                <c:pt idx="7717">
                  <c:v>40340.0</c:v>
                </c:pt>
                <c:pt idx="7718">
                  <c:v>40340.0</c:v>
                </c:pt>
                <c:pt idx="7719">
                  <c:v>40340.0</c:v>
                </c:pt>
                <c:pt idx="7720">
                  <c:v>40400.0</c:v>
                </c:pt>
                <c:pt idx="7721">
                  <c:v>40340.0</c:v>
                </c:pt>
                <c:pt idx="7722">
                  <c:v>40400.0</c:v>
                </c:pt>
                <c:pt idx="7723">
                  <c:v>40340.0</c:v>
                </c:pt>
                <c:pt idx="7724">
                  <c:v>40400.0</c:v>
                </c:pt>
                <c:pt idx="7725">
                  <c:v>40340.0</c:v>
                </c:pt>
                <c:pt idx="7726">
                  <c:v>40400.0</c:v>
                </c:pt>
                <c:pt idx="7727">
                  <c:v>40339.0</c:v>
                </c:pt>
                <c:pt idx="7728">
                  <c:v>40340.0</c:v>
                </c:pt>
                <c:pt idx="7729">
                  <c:v>40339.0</c:v>
                </c:pt>
                <c:pt idx="7730">
                  <c:v>40340.0</c:v>
                </c:pt>
                <c:pt idx="7731">
                  <c:v>40339.0</c:v>
                </c:pt>
                <c:pt idx="7732">
                  <c:v>40340.0</c:v>
                </c:pt>
                <c:pt idx="7733">
                  <c:v>40339.0</c:v>
                </c:pt>
                <c:pt idx="7734">
                  <c:v>40340.0</c:v>
                </c:pt>
                <c:pt idx="7735">
                  <c:v>40339.0</c:v>
                </c:pt>
                <c:pt idx="7736">
                  <c:v>40340.0</c:v>
                </c:pt>
                <c:pt idx="7737">
                  <c:v>40400.0</c:v>
                </c:pt>
                <c:pt idx="7738">
                  <c:v>40339.0</c:v>
                </c:pt>
                <c:pt idx="7739">
                  <c:v>40340.0</c:v>
                </c:pt>
                <c:pt idx="7740">
                  <c:v>40400.0</c:v>
                </c:pt>
                <c:pt idx="7741">
                  <c:v>40339.0</c:v>
                </c:pt>
                <c:pt idx="7742">
                  <c:v>40340.0</c:v>
                </c:pt>
                <c:pt idx="7743">
                  <c:v>40400.0</c:v>
                </c:pt>
                <c:pt idx="7744">
                  <c:v>40339.0</c:v>
                </c:pt>
                <c:pt idx="7745">
                  <c:v>40340.0</c:v>
                </c:pt>
                <c:pt idx="7746">
                  <c:v>40400.0</c:v>
                </c:pt>
                <c:pt idx="7747">
                  <c:v>40400.0</c:v>
                </c:pt>
                <c:pt idx="7748">
                  <c:v>40400.0</c:v>
                </c:pt>
                <c:pt idx="7749">
                  <c:v>40400.0</c:v>
                </c:pt>
                <c:pt idx="7750">
                  <c:v>40400.0</c:v>
                </c:pt>
                <c:pt idx="7751">
                  <c:v>40339.0</c:v>
                </c:pt>
                <c:pt idx="7752">
                  <c:v>40339.0</c:v>
                </c:pt>
                <c:pt idx="7753">
                  <c:v>40340.0</c:v>
                </c:pt>
                <c:pt idx="7754">
                  <c:v>40339.0</c:v>
                </c:pt>
                <c:pt idx="7755">
                  <c:v>40340.0</c:v>
                </c:pt>
                <c:pt idx="7756">
                  <c:v>40339.0</c:v>
                </c:pt>
                <c:pt idx="7757">
                  <c:v>40315.0</c:v>
                </c:pt>
                <c:pt idx="7758">
                  <c:v>40315.0</c:v>
                </c:pt>
                <c:pt idx="7759">
                  <c:v>40162.0</c:v>
                </c:pt>
                <c:pt idx="7760">
                  <c:v>40290.0</c:v>
                </c:pt>
                <c:pt idx="7761">
                  <c:v>40206.0</c:v>
                </c:pt>
                <c:pt idx="7762">
                  <c:v>40206.0</c:v>
                </c:pt>
                <c:pt idx="7763">
                  <c:v>40262.0</c:v>
                </c:pt>
                <c:pt idx="7764">
                  <c:v>40263.0</c:v>
                </c:pt>
                <c:pt idx="7765">
                  <c:v>40309.0</c:v>
                </c:pt>
                <c:pt idx="7766">
                  <c:v>40260.0</c:v>
                </c:pt>
                <c:pt idx="7767">
                  <c:v>40401.0</c:v>
                </c:pt>
                <c:pt idx="7768">
                  <c:v>40260.0</c:v>
                </c:pt>
                <c:pt idx="7769">
                  <c:v>40348.0</c:v>
                </c:pt>
                <c:pt idx="7770">
                  <c:v>40254.0</c:v>
                </c:pt>
                <c:pt idx="7771">
                  <c:v>40254.0</c:v>
                </c:pt>
                <c:pt idx="7772">
                  <c:v>40254.0</c:v>
                </c:pt>
                <c:pt idx="7773">
                  <c:v>40254.0</c:v>
                </c:pt>
                <c:pt idx="7774">
                  <c:v>40083.0</c:v>
                </c:pt>
                <c:pt idx="7775">
                  <c:v>40176.0</c:v>
                </c:pt>
                <c:pt idx="7776">
                  <c:v>40176.0</c:v>
                </c:pt>
                <c:pt idx="7777">
                  <c:v>40260.0</c:v>
                </c:pt>
                <c:pt idx="7778">
                  <c:v>40171.0</c:v>
                </c:pt>
                <c:pt idx="7779">
                  <c:v>40171.0</c:v>
                </c:pt>
                <c:pt idx="7780">
                  <c:v>40171.0</c:v>
                </c:pt>
                <c:pt idx="7781">
                  <c:v>40171.0</c:v>
                </c:pt>
                <c:pt idx="7782">
                  <c:v>40324.0</c:v>
                </c:pt>
                <c:pt idx="7783">
                  <c:v>40325.0</c:v>
                </c:pt>
                <c:pt idx="7784">
                  <c:v>40162.0</c:v>
                </c:pt>
                <c:pt idx="7785">
                  <c:v>40162.0</c:v>
                </c:pt>
                <c:pt idx="7786">
                  <c:v>40343.0</c:v>
                </c:pt>
                <c:pt idx="7787">
                  <c:v>40418.0</c:v>
                </c:pt>
                <c:pt idx="7788">
                  <c:v>40419.0</c:v>
                </c:pt>
                <c:pt idx="7789">
                  <c:v>40420.0</c:v>
                </c:pt>
                <c:pt idx="7790">
                  <c:v>40421.0</c:v>
                </c:pt>
                <c:pt idx="7791">
                  <c:v>40236.0</c:v>
                </c:pt>
                <c:pt idx="7792">
                  <c:v>40332.0</c:v>
                </c:pt>
                <c:pt idx="7793">
                  <c:v>40236.0</c:v>
                </c:pt>
                <c:pt idx="7794">
                  <c:v>40332.0</c:v>
                </c:pt>
                <c:pt idx="7795">
                  <c:v>40161.0</c:v>
                </c:pt>
                <c:pt idx="7796">
                  <c:v>40297.0</c:v>
                </c:pt>
                <c:pt idx="7797">
                  <c:v>40194.0</c:v>
                </c:pt>
                <c:pt idx="7798">
                  <c:v>40194.0</c:v>
                </c:pt>
                <c:pt idx="7799">
                  <c:v>40194.0</c:v>
                </c:pt>
                <c:pt idx="7800">
                  <c:v>40194.0</c:v>
                </c:pt>
                <c:pt idx="7801">
                  <c:v>40281.0</c:v>
                </c:pt>
                <c:pt idx="7802">
                  <c:v>40282.0</c:v>
                </c:pt>
                <c:pt idx="7803">
                  <c:v>40162.0</c:v>
                </c:pt>
                <c:pt idx="7804">
                  <c:v>40162.0</c:v>
                </c:pt>
                <c:pt idx="7805">
                  <c:v>40162.0</c:v>
                </c:pt>
                <c:pt idx="7806">
                  <c:v>40162.0</c:v>
                </c:pt>
                <c:pt idx="7807">
                  <c:v>40162.0</c:v>
                </c:pt>
                <c:pt idx="7808">
                  <c:v>40162.0</c:v>
                </c:pt>
                <c:pt idx="7809">
                  <c:v>40162.0</c:v>
                </c:pt>
                <c:pt idx="7810">
                  <c:v>40171.0</c:v>
                </c:pt>
                <c:pt idx="7811">
                  <c:v>40324.0</c:v>
                </c:pt>
                <c:pt idx="7812">
                  <c:v>40367.0</c:v>
                </c:pt>
                <c:pt idx="7813">
                  <c:v>40379.0</c:v>
                </c:pt>
                <c:pt idx="7814">
                  <c:v>40337.0</c:v>
                </c:pt>
                <c:pt idx="7815">
                  <c:v>40337.0</c:v>
                </c:pt>
                <c:pt idx="7816">
                  <c:v>40162.0</c:v>
                </c:pt>
                <c:pt idx="7817">
                  <c:v>40162.0</c:v>
                </c:pt>
                <c:pt idx="7818">
                  <c:v>40162.0</c:v>
                </c:pt>
                <c:pt idx="7819">
                  <c:v>40078.0</c:v>
                </c:pt>
                <c:pt idx="7820">
                  <c:v>40078.0</c:v>
                </c:pt>
                <c:pt idx="7821">
                  <c:v>40078.0</c:v>
                </c:pt>
                <c:pt idx="7822">
                  <c:v>40078.0</c:v>
                </c:pt>
                <c:pt idx="7823">
                  <c:v>40078.0</c:v>
                </c:pt>
                <c:pt idx="7824">
                  <c:v>40078.0</c:v>
                </c:pt>
                <c:pt idx="7825">
                  <c:v>40078.0</c:v>
                </c:pt>
                <c:pt idx="7826">
                  <c:v>40078.0</c:v>
                </c:pt>
                <c:pt idx="7827">
                  <c:v>40078.0</c:v>
                </c:pt>
                <c:pt idx="7828">
                  <c:v>40078.0</c:v>
                </c:pt>
                <c:pt idx="7829">
                  <c:v>40078.0</c:v>
                </c:pt>
                <c:pt idx="7830">
                  <c:v>40078.0</c:v>
                </c:pt>
                <c:pt idx="7831">
                  <c:v>40078.0</c:v>
                </c:pt>
                <c:pt idx="7832">
                  <c:v>40078.0</c:v>
                </c:pt>
                <c:pt idx="7833">
                  <c:v>40078.0</c:v>
                </c:pt>
                <c:pt idx="7834">
                  <c:v>40078.0</c:v>
                </c:pt>
                <c:pt idx="7835">
                  <c:v>40078.0</c:v>
                </c:pt>
                <c:pt idx="7836">
                  <c:v>40078.0</c:v>
                </c:pt>
                <c:pt idx="7837">
                  <c:v>40078.0</c:v>
                </c:pt>
                <c:pt idx="7838">
                  <c:v>40078.0</c:v>
                </c:pt>
                <c:pt idx="7839">
                  <c:v>40078.0</c:v>
                </c:pt>
                <c:pt idx="7840">
                  <c:v>40078.0</c:v>
                </c:pt>
                <c:pt idx="7841">
                  <c:v>40078.0</c:v>
                </c:pt>
                <c:pt idx="7842">
                  <c:v>40078.0</c:v>
                </c:pt>
                <c:pt idx="7843">
                  <c:v>40072.0</c:v>
                </c:pt>
                <c:pt idx="7844">
                  <c:v>40078.0</c:v>
                </c:pt>
                <c:pt idx="7845">
                  <c:v>40078.0</c:v>
                </c:pt>
                <c:pt idx="7846">
                  <c:v>40192.0</c:v>
                </c:pt>
                <c:pt idx="7847">
                  <c:v>40400.0</c:v>
                </c:pt>
                <c:pt idx="7848">
                  <c:v>40162.0</c:v>
                </c:pt>
                <c:pt idx="7849">
                  <c:v>40198.0</c:v>
                </c:pt>
                <c:pt idx="7850">
                  <c:v>40407.0</c:v>
                </c:pt>
                <c:pt idx="7851">
                  <c:v>40407.0</c:v>
                </c:pt>
                <c:pt idx="7852">
                  <c:v>40281.0</c:v>
                </c:pt>
                <c:pt idx="7853">
                  <c:v>40178.0</c:v>
                </c:pt>
                <c:pt idx="7854">
                  <c:v>40270.0</c:v>
                </c:pt>
                <c:pt idx="7855">
                  <c:v>40178.0</c:v>
                </c:pt>
                <c:pt idx="7856">
                  <c:v>40178.0</c:v>
                </c:pt>
                <c:pt idx="7857">
                  <c:v>40422.0</c:v>
                </c:pt>
                <c:pt idx="7858">
                  <c:v>40215.0</c:v>
                </c:pt>
                <c:pt idx="7859">
                  <c:v>40126.0</c:v>
                </c:pt>
                <c:pt idx="7860">
                  <c:v>40126.0</c:v>
                </c:pt>
                <c:pt idx="7861">
                  <c:v>40270.0</c:v>
                </c:pt>
                <c:pt idx="7862">
                  <c:v>40330.0</c:v>
                </c:pt>
                <c:pt idx="7863">
                  <c:v>40411.0</c:v>
                </c:pt>
                <c:pt idx="7864">
                  <c:v>40122.0</c:v>
                </c:pt>
                <c:pt idx="7865">
                  <c:v>40193.0</c:v>
                </c:pt>
                <c:pt idx="7866">
                  <c:v>40218.0</c:v>
                </c:pt>
                <c:pt idx="7867">
                  <c:v>40220.0</c:v>
                </c:pt>
                <c:pt idx="7868">
                  <c:v>40268.0</c:v>
                </c:pt>
                <c:pt idx="7869">
                  <c:v>40309.0</c:v>
                </c:pt>
                <c:pt idx="7870">
                  <c:v>40343.0</c:v>
                </c:pt>
                <c:pt idx="7871">
                  <c:v>40302.0</c:v>
                </c:pt>
                <c:pt idx="7872">
                  <c:v>40260.0</c:v>
                </c:pt>
                <c:pt idx="7873">
                  <c:v>40325.0</c:v>
                </c:pt>
                <c:pt idx="7874">
                  <c:v>40327.0</c:v>
                </c:pt>
                <c:pt idx="7875">
                  <c:v>40265.0</c:v>
                </c:pt>
                <c:pt idx="7876">
                  <c:v>40265.0</c:v>
                </c:pt>
                <c:pt idx="7877">
                  <c:v>40265.0</c:v>
                </c:pt>
                <c:pt idx="7878">
                  <c:v>40265.0</c:v>
                </c:pt>
                <c:pt idx="7879">
                  <c:v>40323.0</c:v>
                </c:pt>
                <c:pt idx="7880">
                  <c:v>40407.0</c:v>
                </c:pt>
                <c:pt idx="7881">
                  <c:v>40407.0</c:v>
                </c:pt>
                <c:pt idx="7882">
                  <c:v>40407.0</c:v>
                </c:pt>
                <c:pt idx="7883">
                  <c:v>40407.0</c:v>
                </c:pt>
                <c:pt idx="7884">
                  <c:v>40407.0</c:v>
                </c:pt>
                <c:pt idx="7885">
                  <c:v>40407.0</c:v>
                </c:pt>
                <c:pt idx="7886">
                  <c:v>40407.0</c:v>
                </c:pt>
                <c:pt idx="7887">
                  <c:v>40407.0</c:v>
                </c:pt>
                <c:pt idx="7888">
                  <c:v>40417.0</c:v>
                </c:pt>
                <c:pt idx="7889">
                  <c:v>40417.0</c:v>
                </c:pt>
                <c:pt idx="7890">
                  <c:v>40417.0</c:v>
                </c:pt>
                <c:pt idx="7891">
                  <c:v>40417.0</c:v>
                </c:pt>
                <c:pt idx="7892">
                  <c:v>40401.0</c:v>
                </c:pt>
                <c:pt idx="7893">
                  <c:v>40401.0</c:v>
                </c:pt>
                <c:pt idx="7894">
                  <c:v>40401.0</c:v>
                </c:pt>
                <c:pt idx="7895">
                  <c:v>40401.0</c:v>
                </c:pt>
                <c:pt idx="7896">
                  <c:v>40310.0</c:v>
                </c:pt>
                <c:pt idx="7897">
                  <c:v>40350.0</c:v>
                </c:pt>
                <c:pt idx="7898">
                  <c:v>40350.0</c:v>
                </c:pt>
                <c:pt idx="7899">
                  <c:v>40350.0</c:v>
                </c:pt>
                <c:pt idx="7900">
                  <c:v>40350.0</c:v>
                </c:pt>
                <c:pt idx="7901">
                  <c:v>40083.0</c:v>
                </c:pt>
                <c:pt idx="7902">
                  <c:v>40270.0</c:v>
                </c:pt>
                <c:pt idx="7903">
                  <c:v>40270.0</c:v>
                </c:pt>
                <c:pt idx="7904">
                  <c:v>40270.0</c:v>
                </c:pt>
                <c:pt idx="7905">
                  <c:v>40270.0</c:v>
                </c:pt>
                <c:pt idx="7906">
                  <c:v>40282.0</c:v>
                </c:pt>
                <c:pt idx="7907">
                  <c:v>40330.0</c:v>
                </c:pt>
                <c:pt idx="7908">
                  <c:v>40138.0</c:v>
                </c:pt>
                <c:pt idx="7909">
                  <c:v>40206.0</c:v>
                </c:pt>
                <c:pt idx="7910">
                  <c:v>40233.0</c:v>
                </c:pt>
                <c:pt idx="7911">
                  <c:v>40282.0</c:v>
                </c:pt>
                <c:pt idx="7912">
                  <c:v>40207.0</c:v>
                </c:pt>
                <c:pt idx="7913">
                  <c:v>40233.0</c:v>
                </c:pt>
                <c:pt idx="7914">
                  <c:v>40282.0</c:v>
                </c:pt>
                <c:pt idx="7915">
                  <c:v>40289.0</c:v>
                </c:pt>
                <c:pt idx="7916">
                  <c:v>40318.0</c:v>
                </c:pt>
                <c:pt idx="7917">
                  <c:v>40282.0</c:v>
                </c:pt>
                <c:pt idx="7918">
                  <c:v>40233.0</c:v>
                </c:pt>
                <c:pt idx="7919">
                  <c:v>40282.0</c:v>
                </c:pt>
                <c:pt idx="7920">
                  <c:v>40280.0</c:v>
                </c:pt>
                <c:pt idx="7921">
                  <c:v>40280.0</c:v>
                </c:pt>
                <c:pt idx="7922">
                  <c:v>40280.0</c:v>
                </c:pt>
                <c:pt idx="7923">
                  <c:v>40280.0</c:v>
                </c:pt>
                <c:pt idx="7924">
                  <c:v>40206.0</c:v>
                </c:pt>
                <c:pt idx="7925">
                  <c:v>40206.0</c:v>
                </c:pt>
                <c:pt idx="7926">
                  <c:v>40339.0</c:v>
                </c:pt>
                <c:pt idx="7927">
                  <c:v>40282.0</c:v>
                </c:pt>
                <c:pt idx="7928">
                  <c:v>40206.0</c:v>
                </c:pt>
                <c:pt idx="7929">
                  <c:v>40398.0</c:v>
                </c:pt>
                <c:pt idx="7930">
                  <c:v>40398.0</c:v>
                </c:pt>
                <c:pt idx="7931">
                  <c:v>40398.0</c:v>
                </c:pt>
                <c:pt idx="7932">
                  <c:v>40398.0</c:v>
                </c:pt>
                <c:pt idx="7933">
                  <c:v>40434.0</c:v>
                </c:pt>
                <c:pt idx="7934">
                  <c:v>40434.0</c:v>
                </c:pt>
                <c:pt idx="7935">
                  <c:v>40171.0</c:v>
                </c:pt>
                <c:pt idx="7936">
                  <c:v>40434.0</c:v>
                </c:pt>
                <c:pt idx="7937">
                  <c:v>40171.0</c:v>
                </c:pt>
                <c:pt idx="7938">
                  <c:v>40434.0</c:v>
                </c:pt>
                <c:pt idx="7939">
                  <c:v>40171.0</c:v>
                </c:pt>
                <c:pt idx="7940">
                  <c:v>40171.0</c:v>
                </c:pt>
                <c:pt idx="7941">
                  <c:v>40171.0</c:v>
                </c:pt>
                <c:pt idx="7942">
                  <c:v>40083.0</c:v>
                </c:pt>
                <c:pt idx="7943">
                  <c:v>40242.0</c:v>
                </c:pt>
                <c:pt idx="7944">
                  <c:v>40171.0</c:v>
                </c:pt>
                <c:pt idx="7945">
                  <c:v>40171.0</c:v>
                </c:pt>
                <c:pt idx="7946">
                  <c:v>40254.0</c:v>
                </c:pt>
                <c:pt idx="7947">
                  <c:v>40082.0</c:v>
                </c:pt>
                <c:pt idx="7948">
                  <c:v>40082.0</c:v>
                </c:pt>
                <c:pt idx="7949">
                  <c:v>40082.0</c:v>
                </c:pt>
                <c:pt idx="7950">
                  <c:v>40082.0</c:v>
                </c:pt>
                <c:pt idx="7951">
                  <c:v>40333.0</c:v>
                </c:pt>
                <c:pt idx="7952">
                  <c:v>40140.0</c:v>
                </c:pt>
                <c:pt idx="7953">
                  <c:v>40218.0</c:v>
                </c:pt>
                <c:pt idx="7954">
                  <c:v>40312.0</c:v>
                </c:pt>
                <c:pt idx="7955">
                  <c:v>40093.0</c:v>
                </c:pt>
                <c:pt idx="7956">
                  <c:v>40273.0</c:v>
                </c:pt>
                <c:pt idx="7957">
                  <c:v>40365.0</c:v>
                </c:pt>
                <c:pt idx="7958">
                  <c:v>40275.0</c:v>
                </c:pt>
                <c:pt idx="7959">
                  <c:v>40275.0</c:v>
                </c:pt>
                <c:pt idx="7960">
                  <c:v>40276.0</c:v>
                </c:pt>
                <c:pt idx="7961">
                  <c:v>40253.0</c:v>
                </c:pt>
                <c:pt idx="7962">
                  <c:v>40311.0</c:v>
                </c:pt>
                <c:pt idx="7963">
                  <c:v>40420.0</c:v>
                </c:pt>
                <c:pt idx="7964">
                  <c:v>40427.0</c:v>
                </c:pt>
                <c:pt idx="7965">
                  <c:v>40429.0</c:v>
                </c:pt>
                <c:pt idx="7966">
                  <c:v>40420.0</c:v>
                </c:pt>
                <c:pt idx="7967">
                  <c:v>40427.0</c:v>
                </c:pt>
                <c:pt idx="7968">
                  <c:v>40429.0</c:v>
                </c:pt>
                <c:pt idx="7969">
                  <c:v>40420.0</c:v>
                </c:pt>
                <c:pt idx="7970">
                  <c:v>40427.0</c:v>
                </c:pt>
                <c:pt idx="7971">
                  <c:v>40429.0</c:v>
                </c:pt>
                <c:pt idx="7972">
                  <c:v>40420.0</c:v>
                </c:pt>
                <c:pt idx="7973">
                  <c:v>40427.0</c:v>
                </c:pt>
                <c:pt idx="7974">
                  <c:v>40429.0</c:v>
                </c:pt>
                <c:pt idx="7975">
                  <c:v>40068.0</c:v>
                </c:pt>
                <c:pt idx="7976">
                  <c:v>40383.0</c:v>
                </c:pt>
                <c:pt idx="7977">
                  <c:v>40384.0</c:v>
                </c:pt>
                <c:pt idx="7978">
                  <c:v>40429.0</c:v>
                </c:pt>
                <c:pt idx="7979">
                  <c:v>40429.0</c:v>
                </c:pt>
                <c:pt idx="7980">
                  <c:v>40429.0</c:v>
                </c:pt>
                <c:pt idx="7981">
                  <c:v>40123.0</c:v>
                </c:pt>
                <c:pt idx="7982">
                  <c:v>40398.0</c:v>
                </c:pt>
                <c:pt idx="7983">
                  <c:v>40401.0</c:v>
                </c:pt>
                <c:pt idx="7984">
                  <c:v>40424.0</c:v>
                </c:pt>
                <c:pt idx="7985">
                  <c:v>40398.0</c:v>
                </c:pt>
                <c:pt idx="7986">
                  <c:v>40401.0</c:v>
                </c:pt>
                <c:pt idx="7987">
                  <c:v>40424.0</c:v>
                </c:pt>
                <c:pt idx="7988">
                  <c:v>40398.0</c:v>
                </c:pt>
                <c:pt idx="7989">
                  <c:v>40401.0</c:v>
                </c:pt>
                <c:pt idx="7990">
                  <c:v>40424.0</c:v>
                </c:pt>
                <c:pt idx="7991">
                  <c:v>40398.0</c:v>
                </c:pt>
                <c:pt idx="7992">
                  <c:v>40401.0</c:v>
                </c:pt>
                <c:pt idx="7993">
                  <c:v>40424.0</c:v>
                </c:pt>
                <c:pt idx="7994">
                  <c:v>40274.0</c:v>
                </c:pt>
                <c:pt idx="7995">
                  <c:v>40274.0</c:v>
                </c:pt>
                <c:pt idx="7996">
                  <c:v>40276.0</c:v>
                </c:pt>
                <c:pt idx="7997">
                  <c:v>40276.0</c:v>
                </c:pt>
                <c:pt idx="7998">
                  <c:v>40123.0</c:v>
                </c:pt>
                <c:pt idx="7999">
                  <c:v>40077.0</c:v>
                </c:pt>
                <c:pt idx="8000">
                  <c:v>40408.0</c:v>
                </c:pt>
                <c:pt idx="8001">
                  <c:v>40077.0</c:v>
                </c:pt>
                <c:pt idx="8002">
                  <c:v>40408.0</c:v>
                </c:pt>
                <c:pt idx="8003">
                  <c:v>40077.0</c:v>
                </c:pt>
                <c:pt idx="8004">
                  <c:v>40408.0</c:v>
                </c:pt>
                <c:pt idx="8005">
                  <c:v>40077.0</c:v>
                </c:pt>
                <c:pt idx="8006">
                  <c:v>40408.0</c:v>
                </c:pt>
                <c:pt idx="8007">
                  <c:v>40276.0</c:v>
                </c:pt>
                <c:pt idx="8008">
                  <c:v>40291.0</c:v>
                </c:pt>
                <c:pt idx="8009">
                  <c:v>40276.0</c:v>
                </c:pt>
                <c:pt idx="8010">
                  <c:v>40291.0</c:v>
                </c:pt>
                <c:pt idx="8011">
                  <c:v>40113.0</c:v>
                </c:pt>
                <c:pt idx="8012">
                  <c:v>40274.0</c:v>
                </c:pt>
                <c:pt idx="8013">
                  <c:v>40274.0</c:v>
                </c:pt>
                <c:pt idx="8014">
                  <c:v>40113.0</c:v>
                </c:pt>
                <c:pt idx="8015">
                  <c:v>40359.0</c:v>
                </c:pt>
                <c:pt idx="8016">
                  <c:v>40414.0</c:v>
                </c:pt>
                <c:pt idx="8017">
                  <c:v>40201.0</c:v>
                </c:pt>
                <c:pt idx="8018">
                  <c:v>40262.0</c:v>
                </c:pt>
                <c:pt idx="8019">
                  <c:v>40282.0</c:v>
                </c:pt>
                <c:pt idx="8020">
                  <c:v>40310.0</c:v>
                </c:pt>
                <c:pt idx="8021">
                  <c:v>40399.0</c:v>
                </c:pt>
                <c:pt idx="8022">
                  <c:v>40399.0</c:v>
                </c:pt>
                <c:pt idx="8023">
                  <c:v>40399.0</c:v>
                </c:pt>
                <c:pt idx="8024">
                  <c:v>40399.0</c:v>
                </c:pt>
                <c:pt idx="8025">
                  <c:v>40136.0</c:v>
                </c:pt>
                <c:pt idx="8026">
                  <c:v>40136.0</c:v>
                </c:pt>
                <c:pt idx="8027">
                  <c:v>40136.0</c:v>
                </c:pt>
                <c:pt idx="8028">
                  <c:v>40136.0</c:v>
                </c:pt>
                <c:pt idx="8029">
                  <c:v>40291.0</c:v>
                </c:pt>
                <c:pt idx="8030">
                  <c:v>40315.0</c:v>
                </c:pt>
                <c:pt idx="8031">
                  <c:v>40291.0</c:v>
                </c:pt>
                <c:pt idx="8032">
                  <c:v>40315.0</c:v>
                </c:pt>
                <c:pt idx="8033">
                  <c:v>40291.0</c:v>
                </c:pt>
                <c:pt idx="8034">
                  <c:v>40315.0</c:v>
                </c:pt>
                <c:pt idx="8035">
                  <c:v>40291.0</c:v>
                </c:pt>
                <c:pt idx="8036">
                  <c:v>40315.0</c:v>
                </c:pt>
                <c:pt idx="8037">
                  <c:v>40192.0</c:v>
                </c:pt>
                <c:pt idx="8038">
                  <c:v>40327.0</c:v>
                </c:pt>
                <c:pt idx="8039">
                  <c:v>40184.0</c:v>
                </c:pt>
                <c:pt idx="8040">
                  <c:v>40304.0</c:v>
                </c:pt>
                <c:pt idx="8041">
                  <c:v>40294.0</c:v>
                </c:pt>
                <c:pt idx="8042">
                  <c:v>40078.0</c:v>
                </c:pt>
                <c:pt idx="8043">
                  <c:v>40379.0</c:v>
                </c:pt>
                <c:pt idx="8044">
                  <c:v>40381.0</c:v>
                </c:pt>
                <c:pt idx="8045">
                  <c:v>40382.0</c:v>
                </c:pt>
                <c:pt idx="8046">
                  <c:v>40384.0</c:v>
                </c:pt>
                <c:pt idx="8047">
                  <c:v>40387.0</c:v>
                </c:pt>
                <c:pt idx="8048">
                  <c:v>40389.0</c:v>
                </c:pt>
                <c:pt idx="8049">
                  <c:v>40391.0</c:v>
                </c:pt>
                <c:pt idx="8050">
                  <c:v>40392.0</c:v>
                </c:pt>
                <c:pt idx="8051">
                  <c:v>40393.0</c:v>
                </c:pt>
                <c:pt idx="8052">
                  <c:v>40394.0</c:v>
                </c:pt>
                <c:pt idx="8053">
                  <c:v>40395.0</c:v>
                </c:pt>
                <c:pt idx="8054">
                  <c:v>40379.0</c:v>
                </c:pt>
                <c:pt idx="8055">
                  <c:v>40381.0</c:v>
                </c:pt>
                <c:pt idx="8056">
                  <c:v>40382.0</c:v>
                </c:pt>
                <c:pt idx="8057">
                  <c:v>40384.0</c:v>
                </c:pt>
                <c:pt idx="8058">
                  <c:v>40387.0</c:v>
                </c:pt>
                <c:pt idx="8059">
                  <c:v>40389.0</c:v>
                </c:pt>
                <c:pt idx="8060">
                  <c:v>40391.0</c:v>
                </c:pt>
                <c:pt idx="8061">
                  <c:v>40392.0</c:v>
                </c:pt>
                <c:pt idx="8062">
                  <c:v>40393.0</c:v>
                </c:pt>
                <c:pt idx="8063">
                  <c:v>40394.0</c:v>
                </c:pt>
                <c:pt idx="8064">
                  <c:v>40395.0</c:v>
                </c:pt>
                <c:pt idx="8065">
                  <c:v>40078.0</c:v>
                </c:pt>
                <c:pt idx="8066">
                  <c:v>40379.0</c:v>
                </c:pt>
                <c:pt idx="8067">
                  <c:v>40381.0</c:v>
                </c:pt>
                <c:pt idx="8068">
                  <c:v>40382.0</c:v>
                </c:pt>
                <c:pt idx="8069">
                  <c:v>40384.0</c:v>
                </c:pt>
                <c:pt idx="8070">
                  <c:v>40387.0</c:v>
                </c:pt>
                <c:pt idx="8071">
                  <c:v>40389.0</c:v>
                </c:pt>
                <c:pt idx="8072">
                  <c:v>40391.0</c:v>
                </c:pt>
                <c:pt idx="8073">
                  <c:v>40392.0</c:v>
                </c:pt>
                <c:pt idx="8074">
                  <c:v>40393.0</c:v>
                </c:pt>
                <c:pt idx="8075">
                  <c:v>40394.0</c:v>
                </c:pt>
                <c:pt idx="8076">
                  <c:v>40395.0</c:v>
                </c:pt>
                <c:pt idx="8077">
                  <c:v>40078.0</c:v>
                </c:pt>
                <c:pt idx="8078">
                  <c:v>40379.0</c:v>
                </c:pt>
                <c:pt idx="8079">
                  <c:v>40381.0</c:v>
                </c:pt>
                <c:pt idx="8080">
                  <c:v>40382.0</c:v>
                </c:pt>
                <c:pt idx="8081">
                  <c:v>40384.0</c:v>
                </c:pt>
                <c:pt idx="8082">
                  <c:v>40387.0</c:v>
                </c:pt>
                <c:pt idx="8083">
                  <c:v>40389.0</c:v>
                </c:pt>
                <c:pt idx="8084">
                  <c:v>40391.0</c:v>
                </c:pt>
                <c:pt idx="8085">
                  <c:v>40392.0</c:v>
                </c:pt>
                <c:pt idx="8086">
                  <c:v>40393.0</c:v>
                </c:pt>
                <c:pt idx="8087">
                  <c:v>40394.0</c:v>
                </c:pt>
                <c:pt idx="8088">
                  <c:v>40395.0</c:v>
                </c:pt>
                <c:pt idx="8089">
                  <c:v>40078.0</c:v>
                </c:pt>
                <c:pt idx="8090">
                  <c:v>40123.0</c:v>
                </c:pt>
                <c:pt idx="8091">
                  <c:v>40124.0</c:v>
                </c:pt>
                <c:pt idx="8092">
                  <c:v>40125.0</c:v>
                </c:pt>
                <c:pt idx="8093">
                  <c:v>40126.0</c:v>
                </c:pt>
                <c:pt idx="8094">
                  <c:v>40134.0</c:v>
                </c:pt>
                <c:pt idx="8095">
                  <c:v>40123.0</c:v>
                </c:pt>
                <c:pt idx="8096">
                  <c:v>40124.0</c:v>
                </c:pt>
                <c:pt idx="8097">
                  <c:v>40125.0</c:v>
                </c:pt>
                <c:pt idx="8098">
                  <c:v>40126.0</c:v>
                </c:pt>
                <c:pt idx="8099">
                  <c:v>40134.0</c:v>
                </c:pt>
                <c:pt idx="8100">
                  <c:v>40123.0</c:v>
                </c:pt>
                <c:pt idx="8101">
                  <c:v>40124.0</c:v>
                </c:pt>
                <c:pt idx="8102">
                  <c:v>40125.0</c:v>
                </c:pt>
                <c:pt idx="8103">
                  <c:v>40126.0</c:v>
                </c:pt>
                <c:pt idx="8104">
                  <c:v>40134.0</c:v>
                </c:pt>
                <c:pt idx="8105">
                  <c:v>40123.0</c:v>
                </c:pt>
                <c:pt idx="8106">
                  <c:v>40124.0</c:v>
                </c:pt>
                <c:pt idx="8107">
                  <c:v>40125.0</c:v>
                </c:pt>
                <c:pt idx="8108">
                  <c:v>40126.0</c:v>
                </c:pt>
                <c:pt idx="8109">
                  <c:v>40134.0</c:v>
                </c:pt>
                <c:pt idx="8110">
                  <c:v>40134.0</c:v>
                </c:pt>
                <c:pt idx="8111">
                  <c:v>40134.0</c:v>
                </c:pt>
                <c:pt idx="8112">
                  <c:v>40092.0</c:v>
                </c:pt>
                <c:pt idx="8113">
                  <c:v>40193.0</c:v>
                </c:pt>
                <c:pt idx="8114">
                  <c:v>40092.0</c:v>
                </c:pt>
                <c:pt idx="8115">
                  <c:v>40193.0</c:v>
                </c:pt>
                <c:pt idx="8116">
                  <c:v>40092.0</c:v>
                </c:pt>
                <c:pt idx="8117">
                  <c:v>40193.0</c:v>
                </c:pt>
                <c:pt idx="8118">
                  <c:v>40327.0</c:v>
                </c:pt>
                <c:pt idx="8119">
                  <c:v>40092.0</c:v>
                </c:pt>
                <c:pt idx="8120">
                  <c:v>40193.0</c:v>
                </c:pt>
                <c:pt idx="8121">
                  <c:v>40199.0</c:v>
                </c:pt>
                <c:pt idx="8122">
                  <c:v>40359.0</c:v>
                </c:pt>
                <c:pt idx="8123">
                  <c:v>40414.0</c:v>
                </c:pt>
                <c:pt idx="8124">
                  <c:v>40363.0</c:v>
                </c:pt>
                <c:pt idx="8125">
                  <c:v>40363.0</c:v>
                </c:pt>
                <c:pt idx="8126">
                  <c:v>40363.0</c:v>
                </c:pt>
                <c:pt idx="8127">
                  <c:v>40283.0</c:v>
                </c:pt>
                <c:pt idx="8128">
                  <c:v>40086.0</c:v>
                </c:pt>
                <c:pt idx="8129">
                  <c:v>40283.0</c:v>
                </c:pt>
                <c:pt idx="8130">
                  <c:v>40086.0</c:v>
                </c:pt>
                <c:pt idx="8131">
                  <c:v>40283.0</c:v>
                </c:pt>
                <c:pt idx="8132">
                  <c:v>40086.0</c:v>
                </c:pt>
                <c:pt idx="8133">
                  <c:v>40283.0</c:v>
                </c:pt>
                <c:pt idx="8134">
                  <c:v>40086.0</c:v>
                </c:pt>
                <c:pt idx="8135">
                  <c:v>40327.0</c:v>
                </c:pt>
                <c:pt idx="8136">
                  <c:v>40281.0</c:v>
                </c:pt>
                <c:pt idx="8137">
                  <c:v>40117.0</c:v>
                </c:pt>
                <c:pt idx="8138">
                  <c:v>40139.0</c:v>
                </c:pt>
                <c:pt idx="8139">
                  <c:v>40168.0</c:v>
                </c:pt>
                <c:pt idx="8140">
                  <c:v>40184.0</c:v>
                </c:pt>
                <c:pt idx="8141">
                  <c:v>40281.0</c:v>
                </c:pt>
                <c:pt idx="8142">
                  <c:v>40117.0</c:v>
                </c:pt>
                <c:pt idx="8143">
                  <c:v>40139.0</c:v>
                </c:pt>
                <c:pt idx="8144">
                  <c:v>40168.0</c:v>
                </c:pt>
                <c:pt idx="8145">
                  <c:v>40184.0</c:v>
                </c:pt>
                <c:pt idx="8146">
                  <c:v>40199.0</c:v>
                </c:pt>
                <c:pt idx="8147">
                  <c:v>40281.0</c:v>
                </c:pt>
                <c:pt idx="8148">
                  <c:v>40117.0</c:v>
                </c:pt>
                <c:pt idx="8149">
                  <c:v>40139.0</c:v>
                </c:pt>
                <c:pt idx="8150">
                  <c:v>40168.0</c:v>
                </c:pt>
                <c:pt idx="8151">
                  <c:v>40184.0</c:v>
                </c:pt>
                <c:pt idx="8152">
                  <c:v>40199.0</c:v>
                </c:pt>
                <c:pt idx="8153">
                  <c:v>40281.0</c:v>
                </c:pt>
                <c:pt idx="8154">
                  <c:v>40117.0</c:v>
                </c:pt>
                <c:pt idx="8155">
                  <c:v>40139.0</c:v>
                </c:pt>
                <c:pt idx="8156">
                  <c:v>40168.0</c:v>
                </c:pt>
                <c:pt idx="8157">
                  <c:v>40184.0</c:v>
                </c:pt>
                <c:pt idx="8158">
                  <c:v>40327.0</c:v>
                </c:pt>
                <c:pt idx="8159">
                  <c:v>40327.0</c:v>
                </c:pt>
                <c:pt idx="8160">
                  <c:v>40400.0</c:v>
                </c:pt>
                <c:pt idx="8161">
                  <c:v>40327.0</c:v>
                </c:pt>
                <c:pt idx="8162">
                  <c:v>40400.0</c:v>
                </c:pt>
                <c:pt idx="8163">
                  <c:v>40346.0</c:v>
                </c:pt>
                <c:pt idx="8164">
                  <c:v>40347.0</c:v>
                </c:pt>
                <c:pt idx="8165">
                  <c:v>40346.0</c:v>
                </c:pt>
                <c:pt idx="8166">
                  <c:v>40347.0</c:v>
                </c:pt>
                <c:pt idx="8167">
                  <c:v>40347.0</c:v>
                </c:pt>
                <c:pt idx="8168">
                  <c:v>40394.0</c:v>
                </c:pt>
                <c:pt idx="8169">
                  <c:v>40394.0</c:v>
                </c:pt>
                <c:pt idx="8170">
                  <c:v>40394.0</c:v>
                </c:pt>
                <c:pt idx="8171">
                  <c:v>40394.0</c:v>
                </c:pt>
                <c:pt idx="8172">
                  <c:v>40346.0</c:v>
                </c:pt>
                <c:pt idx="8173">
                  <c:v>40346.0</c:v>
                </c:pt>
                <c:pt idx="8174">
                  <c:v>40346.0</c:v>
                </c:pt>
                <c:pt idx="8175">
                  <c:v>40274.0</c:v>
                </c:pt>
                <c:pt idx="8176">
                  <c:v>40347.0</c:v>
                </c:pt>
                <c:pt idx="8177">
                  <c:v>40347.0</c:v>
                </c:pt>
                <c:pt idx="8178">
                  <c:v>40327.0</c:v>
                </c:pt>
                <c:pt idx="8179">
                  <c:v>40347.0</c:v>
                </c:pt>
                <c:pt idx="8180">
                  <c:v>40346.0</c:v>
                </c:pt>
                <c:pt idx="8181">
                  <c:v>40346.0</c:v>
                </c:pt>
                <c:pt idx="8182">
                  <c:v>40346.0</c:v>
                </c:pt>
                <c:pt idx="8183">
                  <c:v>40347.0</c:v>
                </c:pt>
                <c:pt idx="8184">
                  <c:v>40346.0</c:v>
                </c:pt>
                <c:pt idx="8185">
                  <c:v>40347.0</c:v>
                </c:pt>
                <c:pt idx="8186">
                  <c:v>40347.0</c:v>
                </c:pt>
                <c:pt idx="8187">
                  <c:v>40394.0</c:v>
                </c:pt>
                <c:pt idx="8188">
                  <c:v>40394.0</c:v>
                </c:pt>
                <c:pt idx="8189">
                  <c:v>40394.0</c:v>
                </c:pt>
                <c:pt idx="8190">
                  <c:v>40394.0</c:v>
                </c:pt>
                <c:pt idx="8191">
                  <c:v>40434.0</c:v>
                </c:pt>
                <c:pt idx="8192">
                  <c:v>40347.0</c:v>
                </c:pt>
                <c:pt idx="8193">
                  <c:v>40347.0</c:v>
                </c:pt>
                <c:pt idx="8194">
                  <c:v>40347.0</c:v>
                </c:pt>
                <c:pt idx="8195">
                  <c:v>40327.0</c:v>
                </c:pt>
                <c:pt idx="8196">
                  <c:v>40347.0</c:v>
                </c:pt>
                <c:pt idx="8197">
                  <c:v>40346.0</c:v>
                </c:pt>
                <c:pt idx="8198">
                  <c:v>40346.0</c:v>
                </c:pt>
                <c:pt idx="8199">
                  <c:v>40273.0</c:v>
                </c:pt>
                <c:pt idx="8200">
                  <c:v>40253.0</c:v>
                </c:pt>
                <c:pt idx="8201">
                  <c:v>40253.0</c:v>
                </c:pt>
                <c:pt idx="8202">
                  <c:v>40253.0</c:v>
                </c:pt>
                <c:pt idx="8203">
                  <c:v>40253.0</c:v>
                </c:pt>
                <c:pt idx="8204">
                  <c:v>40230.0</c:v>
                </c:pt>
                <c:pt idx="8205">
                  <c:v>40230.0</c:v>
                </c:pt>
                <c:pt idx="8206">
                  <c:v>40230.0</c:v>
                </c:pt>
                <c:pt idx="8207">
                  <c:v>40230.0</c:v>
                </c:pt>
                <c:pt idx="8208">
                  <c:v>40295.0</c:v>
                </c:pt>
                <c:pt idx="8209">
                  <c:v>40331.0</c:v>
                </c:pt>
                <c:pt idx="8210">
                  <c:v>40078.0</c:v>
                </c:pt>
                <c:pt idx="8211">
                  <c:v>40134.0</c:v>
                </c:pt>
                <c:pt idx="8212">
                  <c:v>40415.0</c:v>
                </c:pt>
                <c:pt idx="8213">
                  <c:v>40416.0</c:v>
                </c:pt>
                <c:pt idx="8214">
                  <c:v>40421.0</c:v>
                </c:pt>
                <c:pt idx="8215">
                  <c:v>40415.0</c:v>
                </c:pt>
                <c:pt idx="8216">
                  <c:v>40416.0</c:v>
                </c:pt>
                <c:pt idx="8217">
                  <c:v>40421.0</c:v>
                </c:pt>
                <c:pt idx="8218">
                  <c:v>40078.0</c:v>
                </c:pt>
                <c:pt idx="8219">
                  <c:v>40134.0</c:v>
                </c:pt>
                <c:pt idx="8220">
                  <c:v>40415.0</c:v>
                </c:pt>
                <c:pt idx="8221">
                  <c:v>40416.0</c:v>
                </c:pt>
                <c:pt idx="8222">
                  <c:v>40421.0</c:v>
                </c:pt>
                <c:pt idx="8223">
                  <c:v>40078.0</c:v>
                </c:pt>
                <c:pt idx="8224">
                  <c:v>40134.0</c:v>
                </c:pt>
                <c:pt idx="8225">
                  <c:v>40415.0</c:v>
                </c:pt>
                <c:pt idx="8226">
                  <c:v>40416.0</c:v>
                </c:pt>
                <c:pt idx="8227">
                  <c:v>40421.0</c:v>
                </c:pt>
                <c:pt idx="8228">
                  <c:v>40078.0</c:v>
                </c:pt>
                <c:pt idx="8229">
                  <c:v>40134.0</c:v>
                </c:pt>
                <c:pt idx="8230">
                  <c:v>40078.0</c:v>
                </c:pt>
                <c:pt idx="8231">
                  <c:v>40134.0</c:v>
                </c:pt>
                <c:pt idx="8232">
                  <c:v>40415.0</c:v>
                </c:pt>
                <c:pt idx="8233">
                  <c:v>40416.0</c:v>
                </c:pt>
                <c:pt idx="8234">
                  <c:v>40421.0</c:v>
                </c:pt>
                <c:pt idx="8235">
                  <c:v>40078.0</c:v>
                </c:pt>
                <c:pt idx="8236">
                  <c:v>40134.0</c:v>
                </c:pt>
                <c:pt idx="8237">
                  <c:v>40415.0</c:v>
                </c:pt>
                <c:pt idx="8238">
                  <c:v>40416.0</c:v>
                </c:pt>
                <c:pt idx="8239">
                  <c:v>40421.0</c:v>
                </c:pt>
                <c:pt idx="8240">
                  <c:v>40078.0</c:v>
                </c:pt>
                <c:pt idx="8241">
                  <c:v>40134.0</c:v>
                </c:pt>
                <c:pt idx="8242">
                  <c:v>40415.0</c:v>
                </c:pt>
                <c:pt idx="8243">
                  <c:v>40416.0</c:v>
                </c:pt>
                <c:pt idx="8244">
                  <c:v>40421.0</c:v>
                </c:pt>
                <c:pt idx="8245">
                  <c:v>40078.0</c:v>
                </c:pt>
                <c:pt idx="8246">
                  <c:v>40134.0</c:v>
                </c:pt>
                <c:pt idx="8247">
                  <c:v>40415.0</c:v>
                </c:pt>
                <c:pt idx="8248">
                  <c:v>40416.0</c:v>
                </c:pt>
                <c:pt idx="8249">
                  <c:v>40421.0</c:v>
                </c:pt>
                <c:pt idx="8250">
                  <c:v>40087.0</c:v>
                </c:pt>
                <c:pt idx="8251">
                  <c:v>40092.0</c:v>
                </c:pt>
                <c:pt idx="8252">
                  <c:v>40095.0</c:v>
                </c:pt>
                <c:pt idx="8253">
                  <c:v>40087.0</c:v>
                </c:pt>
                <c:pt idx="8254">
                  <c:v>40092.0</c:v>
                </c:pt>
                <c:pt idx="8255">
                  <c:v>40095.0</c:v>
                </c:pt>
                <c:pt idx="8256">
                  <c:v>40072.0</c:v>
                </c:pt>
                <c:pt idx="8257">
                  <c:v>40092.0</c:v>
                </c:pt>
                <c:pt idx="8258">
                  <c:v>40095.0</c:v>
                </c:pt>
                <c:pt idx="8259">
                  <c:v>40092.0</c:v>
                </c:pt>
                <c:pt idx="8260">
                  <c:v>40095.0</c:v>
                </c:pt>
                <c:pt idx="8261">
                  <c:v>40092.0</c:v>
                </c:pt>
                <c:pt idx="8262">
                  <c:v>40095.0</c:v>
                </c:pt>
                <c:pt idx="8263">
                  <c:v>40092.0</c:v>
                </c:pt>
                <c:pt idx="8264">
                  <c:v>40095.0</c:v>
                </c:pt>
                <c:pt idx="8265">
                  <c:v>40295.0</c:v>
                </c:pt>
                <c:pt idx="8266">
                  <c:v>40078.0</c:v>
                </c:pt>
                <c:pt idx="8267">
                  <c:v>40421.0</c:v>
                </c:pt>
                <c:pt idx="8268">
                  <c:v>40421.0</c:v>
                </c:pt>
                <c:pt idx="8269">
                  <c:v>40078.0</c:v>
                </c:pt>
                <c:pt idx="8270">
                  <c:v>40421.0</c:v>
                </c:pt>
                <c:pt idx="8271">
                  <c:v>40078.0</c:v>
                </c:pt>
                <c:pt idx="8272">
                  <c:v>40421.0</c:v>
                </c:pt>
                <c:pt idx="8273">
                  <c:v>40078.0</c:v>
                </c:pt>
                <c:pt idx="8274">
                  <c:v>40078.0</c:v>
                </c:pt>
                <c:pt idx="8275">
                  <c:v>40421.0</c:v>
                </c:pt>
                <c:pt idx="8276">
                  <c:v>40078.0</c:v>
                </c:pt>
                <c:pt idx="8277">
                  <c:v>40421.0</c:v>
                </c:pt>
                <c:pt idx="8278">
                  <c:v>40078.0</c:v>
                </c:pt>
                <c:pt idx="8279">
                  <c:v>40421.0</c:v>
                </c:pt>
                <c:pt idx="8280">
                  <c:v>40078.0</c:v>
                </c:pt>
                <c:pt idx="8281">
                  <c:v>40421.0</c:v>
                </c:pt>
                <c:pt idx="8282">
                  <c:v>40087.0</c:v>
                </c:pt>
                <c:pt idx="8283">
                  <c:v>40092.0</c:v>
                </c:pt>
                <c:pt idx="8284">
                  <c:v>40095.0</c:v>
                </c:pt>
                <c:pt idx="8285">
                  <c:v>40078.0</c:v>
                </c:pt>
                <c:pt idx="8286">
                  <c:v>40134.0</c:v>
                </c:pt>
                <c:pt idx="8287">
                  <c:v>40421.0</c:v>
                </c:pt>
                <c:pt idx="8288">
                  <c:v>40078.0</c:v>
                </c:pt>
                <c:pt idx="8289">
                  <c:v>40134.0</c:v>
                </c:pt>
                <c:pt idx="8290">
                  <c:v>40421.0</c:v>
                </c:pt>
                <c:pt idx="8291">
                  <c:v>40078.0</c:v>
                </c:pt>
                <c:pt idx="8292">
                  <c:v>40134.0</c:v>
                </c:pt>
                <c:pt idx="8293">
                  <c:v>40421.0</c:v>
                </c:pt>
                <c:pt idx="8294">
                  <c:v>40078.0</c:v>
                </c:pt>
                <c:pt idx="8295">
                  <c:v>40134.0</c:v>
                </c:pt>
                <c:pt idx="8296">
                  <c:v>40421.0</c:v>
                </c:pt>
                <c:pt idx="8297">
                  <c:v>40424.0</c:v>
                </c:pt>
                <c:pt idx="8298">
                  <c:v>40206.0</c:v>
                </c:pt>
                <c:pt idx="8299">
                  <c:v>40207.0</c:v>
                </c:pt>
                <c:pt idx="8300">
                  <c:v>40234.0</c:v>
                </c:pt>
                <c:pt idx="8301">
                  <c:v>40206.0</c:v>
                </c:pt>
                <c:pt idx="8302">
                  <c:v>40207.0</c:v>
                </c:pt>
                <c:pt idx="8303">
                  <c:v>40234.0</c:v>
                </c:pt>
                <c:pt idx="8304">
                  <c:v>40206.0</c:v>
                </c:pt>
                <c:pt idx="8305">
                  <c:v>40234.0</c:v>
                </c:pt>
                <c:pt idx="8306">
                  <c:v>40206.0</c:v>
                </c:pt>
                <c:pt idx="8307">
                  <c:v>40207.0</c:v>
                </c:pt>
                <c:pt idx="8308">
                  <c:v>40234.0</c:v>
                </c:pt>
                <c:pt idx="8309">
                  <c:v>40206.0</c:v>
                </c:pt>
                <c:pt idx="8310">
                  <c:v>40207.0</c:v>
                </c:pt>
                <c:pt idx="8311">
                  <c:v>40234.0</c:v>
                </c:pt>
                <c:pt idx="8312">
                  <c:v>40206.0</c:v>
                </c:pt>
                <c:pt idx="8313">
                  <c:v>40207.0</c:v>
                </c:pt>
                <c:pt idx="8314">
                  <c:v>40234.0</c:v>
                </c:pt>
                <c:pt idx="8315">
                  <c:v>40206.0</c:v>
                </c:pt>
                <c:pt idx="8316">
                  <c:v>40207.0</c:v>
                </c:pt>
                <c:pt idx="8317">
                  <c:v>40234.0</c:v>
                </c:pt>
                <c:pt idx="8318">
                  <c:v>40235.0</c:v>
                </c:pt>
                <c:pt idx="8319">
                  <c:v>40422.0</c:v>
                </c:pt>
                <c:pt idx="8320">
                  <c:v>40423.0</c:v>
                </c:pt>
                <c:pt idx="8321">
                  <c:v>40206.0</c:v>
                </c:pt>
                <c:pt idx="8322">
                  <c:v>40207.0</c:v>
                </c:pt>
                <c:pt idx="8323">
                  <c:v>40234.0</c:v>
                </c:pt>
                <c:pt idx="8324">
                  <c:v>40291.0</c:v>
                </c:pt>
                <c:pt idx="8325">
                  <c:v>40162.0</c:v>
                </c:pt>
                <c:pt idx="8326">
                  <c:v>40162.0</c:v>
                </c:pt>
                <c:pt idx="8327">
                  <c:v>40192.0</c:v>
                </c:pt>
                <c:pt idx="8328">
                  <c:v>40123.0</c:v>
                </c:pt>
                <c:pt idx="8329">
                  <c:v>40162.0</c:v>
                </c:pt>
                <c:pt idx="8330">
                  <c:v>40239.0</c:v>
                </c:pt>
                <c:pt idx="8331">
                  <c:v>40280.0</c:v>
                </c:pt>
                <c:pt idx="8332">
                  <c:v>40276.0</c:v>
                </c:pt>
                <c:pt idx="8333">
                  <c:v>40296.0</c:v>
                </c:pt>
                <c:pt idx="8334">
                  <c:v>40303.0</c:v>
                </c:pt>
                <c:pt idx="8335">
                  <c:v>40304.0</c:v>
                </c:pt>
                <c:pt idx="8336">
                  <c:v>40308.0</c:v>
                </c:pt>
                <c:pt idx="8337">
                  <c:v>40330.0</c:v>
                </c:pt>
                <c:pt idx="8338">
                  <c:v>40395.0</c:v>
                </c:pt>
                <c:pt idx="8339">
                  <c:v>40274.0</c:v>
                </c:pt>
                <c:pt idx="8340">
                  <c:v>40277.0</c:v>
                </c:pt>
                <c:pt idx="8341">
                  <c:v>40277.0</c:v>
                </c:pt>
                <c:pt idx="8342">
                  <c:v>40274.0</c:v>
                </c:pt>
                <c:pt idx="8343">
                  <c:v>40274.0</c:v>
                </c:pt>
                <c:pt idx="8344">
                  <c:v>40277.0</c:v>
                </c:pt>
                <c:pt idx="8345">
                  <c:v>40274.0</c:v>
                </c:pt>
                <c:pt idx="8346">
                  <c:v>40261.0</c:v>
                </c:pt>
                <c:pt idx="8347">
                  <c:v>40427.0</c:v>
                </c:pt>
                <c:pt idx="8348">
                  <c:v>40270.0</c:v>
                </c:pt>
                <c:pt idx="8349">
                  <c:v>40310.0</c:v>
                </c:pt>
                <c:pt idx="8350">
                  <c:v>40270.0</c:v>
                </c:pt>
                <c:pt idx="8351">
                  <c:v>40310.0</c:v>
                </c:pt>
                <c:pt idx="8352">
                  <c:v>40270.0</c:v>
                </c:pt>
                <c:pt idx="8353">
                  <c:v>40310.0</c:v>
                </c:pt>
                <c:pt idx="8354">
                  <c:v>40270.0</c:v>
                </c:pt>
                <c:pt idx="8355">
                  <c:v>40310.0</c:v>
                </c:pt>
                <c:pt idx="8356">
                  <c:v>40270.0</c:v>
                </c:pt>
                <c:pt idx="8357">
                  <c:v>40310.0</c:v>
                </c:pt>
                <c:pt idx="8358">
                  <c:v>40270.0</c:v>
                </c:pt>
                <c:pt idx="8359">
                  <c:v>40310.0</c:v>
                </c:pt>
                <c:pt idx="8360">
                  <c:v>40270.0</c:v>
                </c:pt>
                <c:pt idx="8361">
                  <c:v>40310.0</c:v>
                </c:pt>
                <c:pt idx="8362">
                  <c:v>40270.0</c:v>
                </c:pt>
                <c:pt idx="8363">
                  <c:v>40310.0</c:v>
                </c:pt>
                <c:pt idx="8364">
                  <c:v>40270.0</c:v>
                </c:pt>
                <c:pt idx="8365">
                  <c:v>40270.0</c:v>
                </c:pt>
                <c:pt idx="8366">
                  <c:v>40270.0</c:v>
                </c:pt>
                <c:pt idx="8367">
                  <c:v>40270.0</c:v>
                </c:pt>
                <c:pt idx="8368">
                  <c:v>40274.0</c:v>
                </c:pt>
                <c:pt idx="8369">
                  <c:v>40291.0</c:v>
                </c:pt>
                <c:pt idx="8370">
                  <c:v>40274.0</c:v>
                </c:pt>
                <c:pt idx="8371">
                  <c:v>40291.0</c:v>
                </c:pt>
                <c:pt idx="8372">
                  <c:v>40274.0</c:v>
                </c:pt>
                <c:pt idx="8373">
                  <c:v>40291.0</c:v>
                </c:pt>
                <c:pt idx="8374">
                  <c:v>40274.0</c:v>
                </c:pt>
                <c:pt idx="8375">
                  <c:v>40291.0</c:v>
                </c:pt>
                <c:pt idx="8376">
                  <c:v>40274.0</c:v>
                </c:pt>
                <c:pt idx="8377">
                  <c:v>40291.0</c:v>
                </c:pt>
                <c:pt idx="8378">
                  <c:v>40274.0</c:v>
                </c:pt>
                <c:pt idx="8379">
                  <c:v>40291.0</c:v>
                </c:pt>
                <c:pt idx="8380">
                  <c:v>40274.0</c:v>
                </c:pt>
                <c:pt idx="8381">
                  <c:v>40291.0</c:v>
                </c:pt>
                <c:pt idx="8382">
                  <c:v>40274.0</c:v>
                </c:pt>
                <c:pt idx="8383">
                  <c:v>40291.0</c:v>
                </c:pt>
                <c:pt idx="8384">
                  <c:v>40175.0</c:v>
                </c:pt>
                <c:pt idx="8385">
                  <c:v>40302.0</c:v>
                </c:pt>
                <c:pt idx="8386">
                  <c:v>40314.0</c:v>
                </c:pt>
                <c:pt idx="8387">
                  <c:v>40315.0</c:v>
                </c:pt>
                <c:pt idx="8388">
                  <c:v>40367.0</c:v>
                </c:pt>
                <c:pt idx="8389">
                  <c:v>40302.0</c:v>
                </c:pt>
                <c:pt idx="8390">
                  <c:v>40234.0</c:v>
                </c:pt>
                <c:pt idx="8391">
                  <c:v>40233.0</c:v>
                </c:pt>
                <c:pt idx="8392">
                  <c:v>40233.0</c:v>
                </c:pt>
                <c:pt idx="8393">
                  <c:v>40235.0</c:v>
                </c:pt>
                <c:pt idx="8394">
                  <c:v>40235.0</c:v>
                </c:pt>
                <c:pt idx="8395">
                  <c:v>40295.0</c:v>
                </c:pt>
                <c:pt idx="8396">
                  <c:v>40240.0</c:v>
                </c:pt>
                <c:pt idx="8397">
                  <c:v>40276.0</c:v>
                </c:pt>
                <c:pt idx="8398">
                  <c:v>40184.0</c:v>
                </c:pt>
                <c:pt idx="8399">
                  <c:v>40240.0</c:v>
                </c:pt>
                <c:pt idx="8400">
                  <c:v>40276.0</c:v>
                </c:pt>
                <c:pt idx="8401">
                  <c:v>40282.0</c:v>
                </c:pt>
                <c:pt idx="8402">
                  <c:v>40234.0</c:v>
                </c:pt>
                <c:pt idx="8403">
                  <c:v>40257.0</c:v>
                </c:pt>
                <c:pt idx="8404">
                  <c:v>40238.0</c:v>
                </c:pt>
                <c:pt idx="8405">
                  <c:v>40238.0</c:v>
                </c:pt>
                <c:pt idx="8406">
                  <c:v>40266.0</c:v>
                </c:pt>
                <c:pt idx="8407">
                  <c:v>40332.0</c:v>
                </c:pt>
                <c:pt idx="8408">
                  <c:v>40332.0</c:v>
                </c:pt>
                <c:pt idx="8409">
                  <c:v>40161.0</c:v>
                </c:pt>
                <c:pt idx="8410">
                  <c:v>40161.0</c:v>
                </c:pt>
                <c:pt idx="8411">
                  <c:v>40268.0</c:v>
                </c:pt>
                <c:pt idx="8412">
                  <c:v>40269.0</c:v>
                </c:pt>
                <c:pt idx="8413">
                  <c:v>40268.0</c:v>
                </c:pt>
                <c:pt idx="8414">
                  <c:v>40269.0</c:v>
                </c:pt>
                <c:pt idx="8415">
                  <c:v>40161.0</c:v>
                </c:pt>
                <c:pt idx="8416">
                  <c:v>40283.0</c:v>
                </c:pt>
                <c:pt idx="8417">
                  <c:v>40268.0</c:v>
                </c:pt>
                <c:pt idx="8418">
                  <c:v>40269.0</c:v>
                </c:pt>
                <c:pt idx="8419">
                  <c:v>40268.0</c:v>
                </c:pt>
                <c:pt idx="8420">
                  <c:v>40269.0</c:v>
                </c:pt>
                <c:pt idx="8421">
                  <c:v>40284.0</c:v>
                </c:pt>
                <c:pt idx="8422">
                  <c:v>40268.0</c:v>
                </c:pt>
                <c:pt idx="8423">
                  <c:v>40284.0</c:v>
                </c:pt>
                <c:pt idx="8424">
                  <c:v>40269.0</c:v>
                </c:pt>
                <c:pt idx="8425">
                  <c:v>40269.0</c:v>
                </c:pt>
                <c:pt idx="8426">
                  <c:v>40243.0</c:v>
                </c:pt>
                <c:pt idx="8427">
                  <c:v>40242.0</c:v>
                </c:pt>
                <c:pt idx="8428">
                  <c:v>40243.0</c:v>
                </c:pt>
                <c:pt idx="8429">
                  <c:v>40274.0</c:v>
                </c:pt>
                <c:pt idx="8430">
                  <c:v>40297.0</c:v>
                </c:pt>
                <c:pt idx="8431">
                  <c:v>40268.0</c:v>
                </c:pt>
                <c:pt idx="8432">
                  <c:v>40275.0</c:v>
                </c:pt>
                <c:pt idx="8433">
                  <c:v>40332.0</c:v>
                </c:pt>
                <c:pt idx="8434">
                  <c:v>40269.0</c:v>
                </c:pt>
                <c:pt idx="8435">
                  <c:v>40161.0</c:v>
                </c:pt>
                <c:pt idx="8436">
                  <c:v>40332.0</c:v>
                </c:pt>
                <c:pt idx="8437">
                  <c:v>40112.0</c:v>
                </c:pt>
                <c:pt idx="8438">
                  <c:v>40112.0</c:v>
                </c:pt>
                <c:pt idx="8439">
                  <c:v>40112.0</c:v>
                </c:pt>
                <c:pt idx="8440">
                  <c:v>40112.0</c:v>
                </c:pt>
                <c:pt idx="8441">
                  <c:v>40112.0</c:v>
                </c:pt>
                <c:pt idx="8442">
                  <c:v>40112.0</c:v>
                </c:pt>
                <c:pt idx="8443">
                  <c:v>40112.0</c:v>
                </c:pt>
                <c:pt idx="8444">
                  <c:v>40112.0</c:v>
                </c:pt>
                <c:pt idx="8445">
                  <c:v>40112.0</c:v>
                </c:pt>
                <c:pt idx="8446">
                  <c:v>40112.0</c:v>
                </c:pt>
                <c:pt idx="8447">
                  <c:v>40245.0</c:v>
                </c:pt>
                <c:pt idx="8448">
                  <c:v>40112.0</c:v>
                </c:pt>
                <c:pt idx="8449">
                  <c:v>40112.0</c:v>
                </c:pt>
                <c:pt idx="8450">
                  <c:v>40112.0</c:v>
                </c:pt>
                <c:pt idx="8451">
                  <c:v>40112.0</c:v>
                </c:pt>
                <c:pt idx="8452">
                  <c:v>40112.0</c:v>
                </c:pt>
                <c:pt idx="8453">
                  <c:v>40112.0</c:v>
                </c:pt>
                <c:pt idx="8454">
                  <c:v>40245.0</c:v>
                </c:pt>
                <c:pt idx="8455">
                  <c:v>40256.0</c:v>
                </c:pt>
                <c:pt idx="8456">
                  <c:v>40245.0</c:v>
                </c:pt>
                <c:pt idx="8457">
                  <c:v>40245.0</c:v>
                </c:pt>
                <c:pt idx="8458">
                  <c:v>40204.0</c:v>
                </c:pt>
                <c:pt idx="8459">
                  <c:v>40240.0</c:v>
                </c:pt>
                <c:pt idx="8460">
                  <c:v>40204.0</c:v>
                </c:pt>
                <c:pt idx="8461">
                  <c:v>40240.0</c:v>
                </c:pt>
                <c:pt idx="8462">
                  <c:v>40240.0</c:v>
                </c:pt>
                <c:pt idx="8463">
                  <c:v>40204.0</c:v>
                </c:pt>
                <c:pt idx="8464">
                  <c:v>40204.0</c:v>
                </c:pt>
                <c:pt idx="8465">
                  <c:v>40261.0</c:v>
                </c:pt>
                <c:pt idx="8466">
                  <c:v>40320.0</c:v>
                </c:pt>
                <c:pt idx="8467">
                  <c:v>40333.0</c:v>
                </c:pt>
                <c:pt idx="8468">
                  <c:v>40357.0</c:v>
                </c:pt>
                <c:pt idx="8469">
                  <c:v>40261.0</c:v>
                </c:pt>
                <c:pt idx="8470">
                  <c:v>40320.0</c:v>
                </c:pt>
                <c:pt idx="8471">
                  <c:v>40333.0</c:v>
                </c:pt>
                <c:pt idx="8472">
                  <c:v>40357.0</c:v>
                </c:pt>
                <c:pt idx="8473">
                  <c:v>40333.0</c:v>
                </c:pt>
                <c:pt idx="8474">
                  <c:v>40357.0</c:v>
                </c:pt>
                <c:pt idx="8475">
                  <c:v>40333.0</c:v>
                </c:pt>
                <c:pt idx="8476">
                  <c:v>40357.0</c:v>
                </c:pt>
                <c:pt idx="8477">
                  <c:v>40204.0</c:v>
                </c:pt>
                <c:pt idx="8478">
                  <c:v>40301.0</c:v>
                </c:pt>
                <c:pt idx="8479">
                  <c:v>40204.0</c:v>
                </c:pt>
                <c:pt idx="8480">
                  <c:v>40191.0</c:v>
                </c:pt>
                <c:pt idx="8481">
                  <c:v>40197.0</c:v>
                </c:pt>
                <c:pt idx="8482">
                  <c:v>40204.0</c:v>
                </c:pt>
                <c:pt idx="8483">
                  <c:v>40212.0</c:v>
                </c:pt>
                <c:pt idx="8484">
                  <c:v>40220.0</c:v>
                </c:pt>
                <c:pt idx="8485">
                  <c:v>40191.0</c:v>
                </c:pt>
                <c:pt idx="8486">
                  <c:v>40197.0</c:v>
                </c:pt>
                <c:pt idx="8487">
                  <c:v>40204.0</c:v>
                </c:pt>
                <c:pt idx="8488">
                  <c:v>40212.0</c:v>
                </c:pt>
                <c:pt idx="8489">
                  <c:v>40220.0</c:v>
                </c:pt>
                <c:pt idx="8490">
                  <c:v>40204.0</c:v>
                </c:pt>
                <c:pt idx="8491">
                  <c:v>40204.0</c:v>
                </c:pt>
                <c:pt idx="8492">
                  <c:v>40204.0</c:v>
                </c:pt>
                <c:pt idx="8493">
                  <c:v>40205.0</c:v>
                </c:pt>
                <c:pt idx="8494">
                  <c:v>40205.0</c:v>
                </c:pt>
                <c:pt idx="8495">
                  <c:v>40205.0</c:v>
                </c:pt>
                <c:pt idx="8496">
                  <c:v>40205.0</c:v>
                </c:pt>
                <c:pt idx="8497">
                  <c:v>40205.0</c:v>
                </c:pt>
                <c:pt idx="8498">
                  <c:v>40199.0</c:v>
                </c:pt>
                <c:pt idx="8499">
                  <c:v>40350.0</c:v>
                </c:pt>
                <c:pt idx="8500">
                  <c:v>40351.0</c:v>
                </c:pt>
                <c:pt idx="8501">
                  <c:v>40359.0</c:v>
                </c:pt>
                <c:pt idx="8502">
                  <c:v>40360.0</c:v>
                </c:pt>
                <c:pt idx="8503">
                  <c:v>40235.0</c:v>
                </c:pt>
                <c:pt idx="8504">
                  <c:v>40274.0</c:v>
                </c:pt>
                <c:pt idx="8505">
                  <c:v>40350.0</c:v>
                </c:pt>
                <c:pt idx="8506">
                  <c:v>40351.0</c:v>
                </c:pt>
                <c:pt idx="8507">
                  <c:v>40360.0</c:v>
                </c:pt>
                <c:pt idx="8508">
                  <c:v>40277.0</c:v>
                </c:pt>
                <c:pt idx="8509">
                  <c:v>40235.0</c:v>
                </c:pt>
                <c:pt idx="8510">
                  <c:v>40235.0</c:v>
                </c:pt>
                <c:pt idx="8511">
                  <c:v>40235.0</c:v>
                </c:pt>
                <c:pt idx="8512">
                  <c:v>40235.0</c:v>
                </c:pt>
                <c:pt idx="8513">
                  <c:v>40235.0</c:v>
                </c:pt>
                <c:pt idx="8514">
                  <c:v>40235.0</c:v>
                </c:pt>
                <c:pt idx="8515">
                  <c:v>40235.0</c:v>
                </c:pt>
                <c:pt idx="8516">
                  <c:v>40235.0</c:v>
                </c:pt>
                <c:pt idx="8517">
                  <c:v>40367.0</c:v>
                </c:pt>
                <c:pt idx="8518">
                  <c:v>40421.0</c:v>
                </c:pt>
                <c:pt idx="8519">
                  <c:v>40422.0</c:v>
                </c:pt>
                <c:pt idx="8520">
                  <c:v>40353.0</c:v>
                </c:pt>
                <c:pt idx="8521">
                  <c:v>40422.0</c:v>
                </c:pt>
                <c:pt idx="8522">
                  <c:v>40386.0</c:v>
                </c:pt>
                <c:pt idx="8523">
                  <c:v>40330.0</c:v>
                </c:pt>
                <c:pt idx="8524">
                  <c:v>40395.0</c:v>
                </c:pt>
                <c:pt idx="8525">
                  <c:v>40396.0</c:v>
                </c:pt>
                <c:pt idx="8526">
                  <c:v>40397.0</c:v>
                </c:pt>
                <c:pt idx="8527">
                  <c:v>40398.0</c:v>
                </c:pt>
                <c:pt idx="8528">
                  <c:v>40399.0</c:v>
                </c:pt>
                <c:pt idx="8529">
                  <c:v>40395.0</c:v>
                </c:pt>
                <c:pt idx="8530">
                  <c:v>40396.0</c:v>
                </c:pt>
                <c:pt idx="8531">
                  <c:v>40397.0</c:v>
                </c:pt>
                <c:pt idx="8532">
                  <c:v>40398.0</c:v>
                </c:pt>
                <c:pt idx="8533">
                  <c:v>40399.0</c:v>
                </c:pt>
                <c:pt idx="8534">
                  <c:v>40235.0</c:v>
                </c:pt>
                <c:pt idx="8535">
                  <c:v>40275.0</c:v>
                </c:pt>
                <c:pt idx="8536">
                  <c:v>40235.0</c:v>
                </c:pt>
                <c:pt idx="8537">
                  <c:v>40275.0</c:v>
                </c:pt>
                <c:pt idx="8538">
                  <c:v>40169.0</c:v>
                </c:pt>
                <c:pt idx="8539">
                  <c:v>40170.0</c:v>
                </c:pt>
                <c:pt idx="8540">
                  <c:v>40235.0</c:v>
                </c:pt>
                <c:pt idx="8541">
                  <c:v>40275.0</c:v>
                </c:pt>
                <c:pt idx="8542">
                  <c:v>40235.0</c:v>
                </c:pt>
                <c:pt idx="8543">
                  <c:v>40275.0</c:v>
                </c:pt>
                <c:pt idx="8544">
                  <c:v>40275.0</c:v>
                </c:pt>
                <c:pt idx="8545">
                  <c:v>40275.0</c:v>
                </c:pt>
                <c:pt idx="8546">
                  <c:v>40311.0</c:v>
                </c:pt>
                <c:pt idx="8547">
                  <c:v>40311.0</c:v>
                </c:pt>
                <c:pt idx="8548">
                  <c:v>40294.0</c:v>
                </c:pt>
                <c:pt idx="8549">
                  <c:v>40073.0</c:v>
                </c:pt>
                <c:pt idx="8550">
                  <c:v>40074.0</c:v>
                </c:pt>
                <c:pt idx="8551">
                  <c:v>40075.0</c:v>
                </c:pt>
                <c:pt idx="8552">
                  <c:v>40072.0</c:v>
                </c:pt>
                <c:pt idx="8553">
                  <c:v>40357.0</c:v>
                </c:pt>
                <c:pt idx="8554">
                  <c:v>40354.0</c:v>
                </c:pt>
                <c:pt idx="8555">
                  <c:v>40354.0</c:v>
                </c:pt>
                <c:pt idx="8556">
                  <c:v>40354.0</c:v>
                </c:pt>
                <c:pt idx="8557">
                  <c:v>40354.0</c:v>
                </c:pt>
                <c:pt idx="8558">
                  <c:v>40354.0</c:v>
                </c:pt>
                <c:pt idx="8559">
                  <c:v>40354.0</c:v>
                </c:pt>
                <c:pt idx="8560">
                  <c:v>40354.0</c:v>
                </c:pt>
                <c:pt idx="8561">
                  <c:v>40354.0</c:v>
                </c:pt>
                <c:pt idx="8562">
                  <c:v>40354.0</c:v>
                </c:pt>
                <c:pt idx="8563">
                  <c:v>40354.0</c:v>
                </c:pt>
                <c:pt idx="8564">
                  <c:v>40354.0</c:v>
                </c:pt>
                <c:pt idx="8565">
                  <c:v>40354.0</c:v>
                </c:pt>
                <c:pt idx="8566">
                  <c:v>40354.0</c:v>
                </c:pt>
                <c:pt idx="8567">
                  <c:v>40354.0</c:v>
                </c:pt>
                <c:pt idx="8568">
                  <c:v>40354.0</c:v>
                </c:pt>
                <c:pt idx="8569">
                  <c:v>40354.0</c:v>
                </c:pt>
                <c:pt idx="8570">
                  <c:v>40354.0</c:v>
                </c:pt>
                <c:pt idx="8571">
                  <c:v>40354.0</c:v>
                </c:pt>
                <c:pt idx="8572">
                  <c:v>40354.0</c:v>
                </c:pt>
                <c:pt idx="8573">
                  <c:v>40354.0</c:v>
                </c:pt>
                <c:pt idx="8574">
                  <c:v>40354.0</c:v>
                </c:pt>
                <c:pt idx="8575">
                  <c:v>40354.0</c:v>
                </c:pt>
                <c:pt idx="8576">
                  <c:v>40354.0</c:v>
                </c:pt>
                <c:pt idx="8577">
                  <c:v>40354.0</c:v>
                </c:pt>
                <c:pt idx="8578">
                  <c:v>40354.0</c:v>
                </c:pt>
                <c:pt idx="8579">
                  <c:v>40354.0</c:v>
                </c:pt>
                <c:pt idx="8580">
                  <c:v>40354.0</c:v>
                </c:pt>
                <c:pt idx="8581">
                  <c:v>40354.0</c:v>
                </c:pt>
                <c:pt idx="8582">
                  <c:v>40354.0</c:v>
                </c:pt>
                <c:pt idx="8583">
                  <c:v>40354.0</c:v>
                </c:pt>
                <c:pt idx="8584">
                  <c:v>40354.0</c:v>
                </c:pt>
                <c:pt idx="8585">
                  <c:v>40354.0</c:v>
                </c:pt>
                <c:pt idx="8586">
                  <c:v>40354.0</c:v>
                </c:pt>
                <c:pt idx="8587">
                  <c:v>40354.0</c:v>
                </c:pt>
                <c:pt idx="8588">
                  <c:v>40354.0</c:v>
                </c:pt>
                <c:pt idx="8589">
                  <c:v>40354.0</c:v>
                </c:pt>
                <c:pt idx="8590">
                  <c:v>40354.0</c:v>
                </c:pt>
                <c:pt idx="8591">
                  <c:v>40354.0</c:v>
                </c:pt>
                <c:pt idx="8592">
                  <c:v>40354.0</c:v>
                </c:pt>
                <c:pt idx="8593">
                  <c:v>40354.0</c:v>
                </c:pt>
                <c:pt idx="8594">
                  <c:v>40354.0</c:v>
                </c:pt>
                <c:pt idx="8595">
                  <c:v>40354.0</c:v>
                </c:pt>
                <c:pt idx="8596">
                  <c:v>40354.0</c:v>
                </c:pt>
                <c:pt idx="8597">
                  <c:v>40354.0</c:v>
                </c:pt>
                <c:pt idx="8598">
                  <c:v>40325.0</c:v>
                </c:pt>
                <c:pt idx="8599">
                  <c:v>40315.0</c:v>
                </c:pt>
                <c:pt idx="8600">
                  <c:v>40315.0</c:v>
                </c:pt>
                <c:pt idx="8601">
                  <c:v>40315.0</c:v>
                </c:pt>
                <c:pt idx="8602">
                  <c:v>40315.0</c:v>
                </c:pt>
                <c:pt idx="8603">
                  <c:v>40309.0</c:v>
                </c:pt>
                <c:pt idx="8604">
                  <c:v>40309.0</c:v>
                </c:pt>
                <c:pt idx="8605">
                  <c:v>40405.0</c:v>
                </c:pt>
                <c:pt idx="8606">
                  <c:v>40204.0</c:v>
                </c:pt>
                <c:pt idx="8607">
                  <c:v>40258.0</c:v>
                </c:pt>
                <c:pt idx="8608">
                  <c:v>40248.0</c:v>
                </c:pt>
                <c:pt idx="8609">
                  <c:v>40248.0</c:v>
                </c:pt>
                <c:pt idx="8610">
                  <c:v>40263.0</c:v>
                </c:pt>
                <c:pt idx="8611">
                  <c:v>40315.0</c:v>
                </c:pt>
                <c:pt idx="8612">
                  <c:v>40315.0</c:v>
                </c:pt>
                <c:pt idx="8613">
                  <c:v>40315.0</c:v>
                </c:pt>
                <c:pt idx="8614">
                  <c:v>40315.0</c:v>
                </c:pt>
                <c:pt idx="8615">
                  <c:v>40315.0</c:v>
                </c:pt>
                <c:pt idx="8616">
                  <c:v>40315.0</c:v>
                </c:pt>
                <c:pt idx="8617">
                  <c:v>40315.0</c:v>
                </c:pt>
                <c:pt idx="8618">
                  <c:v>40315.0</c:v>
                </c:pt>
                <c:pt idx="8619">
                  <c:v>40315.0</c:v>
                </c:pt>
                <c:pt idx="8620">
                  <c:v>40315.0</c:v>
                </c:pt>
                <c:pt idx="8621">
                  <c:v>40315.0</c:v>
                </c:pt>
                <c:pt idx="8622">
                  <c:v>40315.0</c:v>
                </c:pt>
                <c:pt idx="8623">
                  <c:v>40315.0</c:v>
                </c:pt>
                <c:pt idx="8624">
                  <c:v>40315.0</c:v>
                </c:pt>
                <c:pt idx="8625">
                  <c:v>40315.0</c:v>
                </c:pt>
                <c:pt idx="8626">
                  <c:v>40315.0</c:v>
                </c:pt>
                <c:pt idx="8627">
                  <c:v>40316.0</c:v>
                </c:pt>
                <c:pt idx="8628">
                  <c:v>40316.0</c:v>
                </c:pt>
                <c:pt idx="8629">
                  <c:v>40316.0</c:v>
                </c:pt>
                <c:pt idx="8630">
                  <c:v>40316.0</c:v>
                </c:pt>
                <c:pt idx="8631">
                  <c:v>40316.0</c:v>
                </c:pt>
                <c:pt idx="8632">
                  <c:v>40316.0</c:v>
                </c:pt>
                <c:pt idx="8633">
                  <c:v>40316.0</c:v>
                </c:pt>
                <c:pt idx="8634">
                  <c:v>40316.0</c:v>
                </c:pt>
                <c:pt idx="8635">
                  <c:v>40316.0</c:v>
                </c:pt>
                <c:pt idx="8636">
                  <c:v>40316.0</c:v>
                </c:pt>
                <c:pt idx="8637">
                  <c:v>40316.0</c:v>
                </c:pt>
                <c:pt idx="8638">
                  <c:v>40316.0</c:v>
                </c:pt>
                <c:pt idx="8639">
                  <c:v>40316.0</c:v>
                </c:pt>
                <c:pt idx="8640">
                  <c:v>40316.0</c:v>
                </c:pt>
                <c:pt idx="8641">
                  <c:v>40316.0</c:v>
                </c:pt>
                <c:pt idx="8642">
                  <c:v>40316.0</c:v>
                </c:pt>
                <c:pt idx="8643">
                  <c:v>40316.0</c:v>
                </c:pt>
                <c:pt idx="8644">
                  <c:v>40316.0</c:v>
                </c:pt>
                <c:pt idx="8645">
                  <c:v>40316.0</c:v>
                </c:pt>
                <c:pt idx="8646">
                  <c:v>40316.0</c:v>
                </c:pt>
                <c:pt idx="8647">
                  <c:v>40316.0</c:v>
                </c:pt>
                <c:pt idx="8648">
                  <c:v>40316.0</c:v>
                </c:pt>
                <c:pt idx="8649">
                  <c:v>40316.0</c:v>
                </c:pt>
                <c:pt idx="8650">
                  <c:v>40316.0</c:v>
                </c:pt>
                <c:pt idx="8651">
                  <c:v>40316.0</c:v>
                </c:pt>
                <c:pt idx="8652">
                  <c:v>40316.0</c:v>
                </c:pt>
                <c:pt idx="8653">
                  <c:v>40316.0</c:v>
                </c:pt>
                <c:pt idx="8654">
                  <c:v>40316.0</c:v>
                </c:pt>
                <c:pt idx="8655">
                  <c:v>40316.0</c:v>
                </c:pt>
                <c:pt idx="8656">
                  <c:v>40316.0</c:v>
                </c:pt>
                <c:pt idx="8657">
                  <c:v>40316.0</c:v>
                </c:pt>
                <c:pt idx="8658">
                  <c:v>40316.0</c:v>
                </c:pt>
                <c:pt idx="8659">
                  <c:v>40316.0</c:v>
                </c:pt>
                <c:pt idx="8660">
                  <c:v>40316.0</c:v>
                </c:pt>
                <c:pt idx="8661">
                  <c:v>40316.0</c:v>
                </c:pt>
                <c:pt idx="8662">
                  <c:v>40316.0</c:v>
                </c:pt>
                <c:pt idx="8663">
                  <c:v>40316.0</c:v>
                </c:pt>
                <c:pt idx="8664">
                  <c:v>40316.0</c:v>
                </c:pt>
                <c:pt idx="8665">
                  <c:v>40316.0</c:v>
                </c:pt>
                <c:pt idx="8666">
                  <c:v>40316.0</c:v>
                </c:pt>
                <c:pt idx="8667">
                  <c:v>40316.0</c:v>
                </c:pt>
                <c:pt idx="8668">
                  <c:v>40316.0</c:v>
                </c:pt>
                <c:pt idx="8669">
                  <c:v>40316.0</c:v>
                </c:pt>
                <c:pt idx="8670">
                  <c:v>40316.0</c:v>
                </c:pt>
                <c:pt idx="8671">
                  <c:v>40316.0</c:v>
                </c:pt>
                <c:pt idx="8672">
                  <c:v>40316.0</c:v>
                </c:pt>
                <c:pt idx="8673">
                  <c:v>40315.0</c:v>
                </c:pt>
                <c:pt idx="8674">
                  <c:v>40315.0</c:v>
                </c:pt>
                <c:pt idx="8675">
                  <c:v>40315.0</c:v>
                </c:pt>
                <c:pt idx="8676">
                  <c:v>40315.0</c:v>
                </c:pt>
                <c:pt idx="8677">
                  <c:v>40315.0</c:v>
                </c:pt>
                <c:pt idx="8678">
                  <c:v>40315.0</c:v>
                </c:pt>
                <c:pt idx="8679">
                  <c:v>40315.0</c:v>
                </c:pt>
                <c:pt idx="8680">
                  <c:v>40315.0</c:v>
                </c:pt>
                <c:pt idx="8681">
                  <c:v>40315.0</c:v>
                </c:pt>
                <c:pt idx="8682">
                  <c:v>40315.0</c:v>
                </c:pt>
                <c:pt idx="8683">
                  <c:v>40315.0</c:v>
                </c:pt>
                <c:pt idx="8684">
                  <c:v>40315.0</c:v>
                </c:pt>
                <c:pt idx="8685">
                  <c:v>40315.0</c:v>
                </c:pt>
                <c:pt idx="8686">
                  <c:v>40315.0</c:v>
                </c:pt>
                <c:pt idx="8687">
                  <c:v>40376.0</c:v>
                </c:pt>
                <c:pt idx="8688">
                  <c:v>40082.0</c:v>
                </c:pt>
                <c:pt idx="8689">
                  <c:v>40235.0</c:v>
                </c:pt>
                <c:pt idx="8690">
                  <c:v>40288.0</c:v>
                </c:pt>
                <c:pt idx="8691">
                  <c:v>40235.0</c:v>
                </c:pt>
                <c:pt idx="8692">
                  <c:v>40288.0</c:v>
                </c:pt>
                <c:pt idx="8693">
                  <c:v>40289.0</c:v>
                </c:pt>
                <c:pt idx="8694">
                  <c:v>40289.0</c:v>
                </c:pt>
                <c:pt idx="8695">
                  <c:v>40235.0</c:v>
                </c:pt>
                <c:pt idx="8696">
                  <c:v>40281.0</c:v>
                </c:pt>
                <c:pt idx="8697">
                  <c:v>40235.0</c:v>
                </c:pt>
                <c:pt idx="8698">
                  <c:v>40281.0</c:v>
                </c:pt>
                <c:pt idx="8699">
                  <c:v>40281.0</c:v>
                </c:pt>
                <c:pt idx="8700">
                  <c:v>40281.0</c:v>
                </c:pt>
                <c:pt idx="8701">
                  <c:v>40386.0</c:v>
                </c:pt>
                <c:pt idx="8702">
                  <c:v>40435.0</c:v>
                </c:pt>
                <c:pt idx="8703">
                  <c:v>40386.0</c:v>
                </c:pt>
                <c:pt idx="8704">
                  <c:v>40288.0</c:v>
                </c:pt>
                <c:pt idx="8705">
                  <c:v>40289.0</c:v>
                </c:pt>
                <c:pt idx="8706">
                  <c:v>40235.0</c:v>
                </c:pt>
                <c:pt idx="8707">
                  <c:v>40281.0</c:v>
                </c:pt>
                <c:pt idx="8708">
                  <c:v>40235.0</c:v>
                </c:pt>
                <c:pt idx="8709">
                  <c:v>40281.0</c:v>
                </c:pt>
                <c:pt idx="8710">
                  <c:v>40418.0</c:v>
                </c:pt>
                <c:pt idx="8711">
                  <c:v>40386.0</c:v>
                </c:pt>
                <c:pt idx="8712">
                  <c:v>40386.0</c:v>
                </c:pt>
                <c:pt idx="8713">
                  <c:v>40093.0</c:v>
                </c:pt>
                <c:pt idx="8714">
                  <c:v>40094.0</c:v>
                </c:pt>
                <c:pt idx="8715">
                  <c:v>40227.0</c:v>
                </c:pt>
                <c:pt idx="8716">
                  <c:v>40233.0</c:v>
                </c:pt>
                <c:pt idx="8717">
                  <c:v>40239.0</c:v>
                </c:pt>
                <c:pt idx="8718">
                  <c:v>40227.0</c:v>
                </c:pt>
                <c:pt idx="8719">
                  <c:v>40233.0</c:v>
                </c:pt>
                <c:pt idx="8720">
                  <c:v>40227.0</c:v>
                </c:pt>
                <c:pt idx="8721">
                  <c:v>40233.0</c:v>
                </c:pt>
                <c:pt idx="8722">
                  <c:v>40227.0</c:v>
                </c:pt>
                <c:pt idx="8723">
                  <c:v>40233.0</c:v>
                </c:pt>
                <c:pt idx="8724">
                  <c:v>40239.0</c:v>
                </c:pt>
                <c:pt idx="8725">
                  <c:v>40227.0</c:v>
                </c:pt>
                <c:pt idx="8726">
                  <c:v>40233.0</c:v>
                </c:pt>
                <c:pt idx="8727">
                  <c:v>40239.0</c:v>
                </c:pt>
                <c:pt idx="8728">
                  <c:v>40227.0</c:v>
                </c:pt>
                <c:pt idx="8729">
                  <c:v>40233.0</c:v>
                </c:pt>
                <c:pt idx="8730">
                  <c:v>40227.0</c:v>
                </c:pt>
                <c:pt idx="8731">
                  <c:v>40233.0</c:v>
                </c:pt>
                <c:pt idx="8732">
                  <c:v>40227.0</c:v>
                </c:pt>
                <c:pt idx="8733">
                  <c:v>40233.0</c:v>
                </c:pt>
                <c:pt idx="8734">
                  <c:v>40183.0</c:v>
                </c:pt>
                <c:pt idx="8735">
                  <c:v>40165.0</c:v>
                </c:pt>
                <c:pt idx="8736">
                  <c:v>40418.0</c:v>
                </c:pt>
                <c:pt idx="8737">
                  <c:v>40418.0</c:v>
                </c:pt>
                <c:pt idx="8738">
                  <c:v>40418.0</c:v>
                </c:pt>
                <c:pt idx="8739">
                  <c:v>40418.0</c:v>
                </c:pt>
                <c:pt idx="8740">
                  <c:v>40418.0</c:v>
                </c:pt>
                <c:pt idx="8741">
                  <c:v>40418.0</c:v>
                </c:pt>
                <c:pt idx="8742">
                  <c:v>40337.0</c:v>
                </c:pt>
                <c:pt idx="8743">
                  <c:v>40276.0</c:v>
                </c:pt>
                <c:pt idx="8744">
                  <c:v>40276.0</c:v>
                </c:pt>
                <c:pt idx="8745">
                  <c:v>40348.0</c:v>
                </c:pt>
                <c:pt idx="8746">
                  <c:v>40376.0</c:v>
                </c:pt>
                <c:pt idx="8747">
                  <c:v>40376.0</c:v>
                </c:pt>
                <c:pt idx="8748">
                  <c:v>40378.0</c:v>
                </c:pt>
                <c:pt idx="8749">
                  <c:v>40211.0</c:v>
                </c:pt>
                <c:pt idx="8750">
                  <c:v>40235.0</c:v>
                </c:pt>
                <c:pt idx="8751">
                  <c:v>40254.0</c:v>
                </c:pt>
                <c:pt idx="8752">
                  <c:v>40281.0</c:v>
                </c:pt>
                <c:pt idx="8753">
                  <c:v>40211.0</c:v>
                </c:pt>
                <c:pt idx="8754">
                  <c:v>40235.0</c:v>
                </c:pt>
                <c:pt idx="8755">
                  <c:v>40254.0</c:v>
                </c:pt>
                <c:pt idx="8756">
                  <c:v>40281.0</c:v>
                </c:pt>
                <c:pt idx="8757">
                  <c:v>40311.0</c:v>
                </c:pt>
                <c:pt idx="8758">
                  <c:v>40072.0</c:v>
                </c:pt>
                <c:pt idx="8759">
                  <c:v>40309.0</c:v>
                </c:pt>
                <c:pt idx="8760">
                  <c:v>40403.0</c:v>
                </c:pt>
                <c:pt idx="8761">
                  <c:v>40404.0</c:v>
                </c:pt>
                <c:pt idx="8762">
                  <c:v>40406.0</c:v>
                </c:pt>
                <c:pt idx="8763">
                  <c:v>40403.0</c:v>
                </c:pt>
                <c:pt idx="8764">
                  <c:v>40413.0</c:v>
                </c:pt>
                <c:pt idx="8765">
                  <c:v>40426.0</c:v>
                </c:pt>
                <c:pt idx="8766">
                  <c:v>40214.0</c:v>
                </c:pt>
                <c:pt idx="8767">
                  <c:v>40235.0</c:v>
                </c:pt>
                <c:pt idx="8768">
                  <c:v>40254.0</c:v>
                </c:pt>
                <c:pt idx="8769">
                  <c:v>40281.0</c:v>
                </c:pt>
                <c:pt idx="8770">
                  <c:v>40133.0</c:v>
                </c:pt>
                <c:pt idx="8771">
                  <c:v>40214.0</c:v>
                </c:pt>
                <c:pt idx="8772">
                  <c:v>40235.0</c:v>
                </c:pt>
                <c:pt idx="8773">
                  <c:v>40254.0</c:v>
                </c:pt>
                <c:pt idx="8774">
                  <c:v>40281.0</c:v>
                </c:pt>
                <c:pt idx="8775">
                  <c:v>40072.0</c:v>
                </c:pt>
                <c:pt idx="8776">
                  <c:v>40143.0</c:v>
                </c:pt>
                <c:pt idx="8777">
                  <c:v>40155.0</c:v>
                </c:pt>
                <c:pt idx="8778">
                  <c:v>40169.0</c:v>
                </c:pt>
                <c:pt idx="8779">
                  <c:v>40309.0</c:v>
                </c:pt>
                <c:pt idx="8780">
                  <c:v>40403.0</c:v>
                </c:pt>
                <c:pt idx="8781">
                  <c:v>40416.0</c:v>
                </c:pt>
                <c:pt idx="8782">
                  <c:v>40403.0</c:v>
                </c:pt>
                <c:pt idx="8783">
                  <c:v>40287.0</c:v>
                </c:pt>
                <c:pt idx="8784">
                  <c:v>40246.0</c:v>
                </c:pt>
                <c:pt idx="8785">
                  <c:v>40287.0</c:v>
                </c:pt>
                <c:pt idx="8786">
                  <c:v>40287.0</c:v>
                </c:pt>
                <c:pt idx="8787">
                  <c:v>40287.0</c:v>
                </c:pt>
                <c:pt idx="8788">
                  <c:v>40287.0</c:v>
                </c:pt>
                <c:pt idx="8789">
                  <c:v>40287.0</c:v>
                </c:pt>
                <c:pt idx="8790">
                  <c:v>40287.0</c:v>
                </c:pt>
                <c:pt idx="8791">
                  <c:v>40287.0</c:v>
                </c:pt>
                <c:pt idx="8792">
                  <c:v>40287.0</c:v>
                </c:pt>
                <c:pt idx="8793">
                  <c:v>40287.0</c:v>
                </c:pt>
                <c:pt idx="8794">
                  <c:v>40287.0</c:v>
                </c:pt>
                <c:pt idx="8795">
                  <c:v>40287.0</c:v>
                </c:pt>
                <c:pt idx="8796">
                  <c:v>40289.0</c:v>
                </c:pt>
                <c:pt idx="8797">
                  <c:v>40406.0</c:v>
                </c:pt>
                <c:pt idx="8798">
                  <c:v>40276.0</c:v>
                </c:pt>
                <c:pt idx="8799">
                  <c:v>40093.0</c:v>
                </c:pt>
                <c:pt idx="8800">
                  <c:v>40141.0</c:v>
                </c:pt>
                <c:pt idx="8801">
                  <c:v>40275.0</c:v>
                </c:pt>
                <c:pt idx="8802">
                  <c:v>40165.0</c:v>
                </c:pt>
                <c:pt idx="8803">
                  <c:v>40281.0</c:v>
                </c:pt>
                <c:pt idx="8804">
                  <c:v>40184.0</c:v>
                </c:pt>
                <c:pt idx="8805">
                  <c:v>40185.0</c:v>
                </c:pt>
                <c:pt idx="8806">
                  <c:v>40309.0</c:v>
                </c:pt>
                <c:pt idx="8807">
                  <c:v>40403.0</c:v>
                </c:pt>
                <c:pt idx="8808">
                  <c:v>40404.0</c:v>
                </c:pt>
                <c:pt idx="8809">
                  <c:v>40210.0</c:v>
                </c:pt>
                <c:pt idx="8810">
                  <c:v>40246.0</c:v>
                </c:pt>
                <c:pt idx="8811">
                  <c:v>40309.0</c:v>
                </c:pt>
                <c:pt idx="8812">
                  <c:v>40403.0</c:v>
                </c:pt>
                <c:pt idx="8813">
                  <c:v>40288.0</c:v>
                </c:pt>
                <c:pt idx="8814">
                  <c:v>40289.0</c:v>
                </c:pt>
                <c:pt idx="8815">
                  <c:v>40357.0</c:v>
                </c:pt>
                <c:pt idx="8816">
                  <c:v>40369.0</c:v>
                </c:pt>
                <c:pt idx="8817">
                  <c:v>40370.0</c:v>
                </c:pt>
                <c:pt idx="8818">
                  <c:v>40415.0</c:v>
                </c:pt>
                <c:pt idx="8819">
                  <c:v>40276.0</c:v>
                </c:pt>
                <c:pt idx="8820">
                  <c:v>40093.0</c:v>
                </c:pt>
                <c:pt idx="8821">
                  <c:v>40275.0</c:v>
                </c:pt>
                <c:pt idx="8822">
                  <c:v>40165.0</c:v>
                </c:pt>
                <c:pt idx="8823">
                  <c:v>40211.0</c:v>
                </c:pt>
                <c:pt idx="8824">
                  <c:v>40246.0</c:v>
                </c:pt>
                <c:pt idx="8825">
                  <c:v>40281.0</c:v>
                </c:pt>
                <c:pt idx="8826">
                  <c:v>40184.0</c:v>
                </c:pt>
                <c:pt idx="8827">
                  <c:v>40214.0</c:v>
                </c:pt>
                <c:pt idx="8828">
                  <c:v>40288.0</c:v>
                </c:pt>
                <c:pt idx="8829">
                  <c:v>40287.0</c:v>
                </c:pt>
                <c:pt idx="8830">
                  <c:v>40262.0</c:v>
                </c:pt>
                <c:pt idx="8831">
                  <c:v>40258.0</c:v>
                </c:pt>
                <c:pt idx="8832">
                  <c:v>40259.0</c:v>
                </c:pt>
                <c:pt idx="8833">
                  <c:v>40262.0</c:v>
                </c:pt>
                <c:pt idx="8834">
                  <c:v>40290.0</c:v>
                </c:pt>
                <c:pt idx="8835">
                  <c:v>40283.0</c:v>
                </c:pt>
                <c:pt idx="8836">
                  <c:v>40284.0</c:v>
                </c:pt>
                <c:pt idx="8837">
                  <c:v>40290.0</c:v>
                </c:pt>
                <c:pt idx="8838">
                  <c:v>40283.0</c:v>
                </c:pt>
                <c:pt idx="8839">
                  <c:v>40283.0</c:v>
                </c:pt>
                <c:pt idx="8840">
                  <c:v>40351.0</c:v>
                </c:pt>
                <c:pt idx="8841">
                  <c:v>40332.0</c:v>
                </c:pt>
                <c:pt idx="8842">
                  <c:v>40262.0</c:v>
                </c:pt>
                <c:pt idx="8843">
                  <c:v>40323.0</c:v>
                </c:pt>
                <c:pt idx="8844">
                  <c:v>40258.0</c:v>
                </c:pt>
                <c:pt idx="8845">
                  <c:v>40259.0</c:v>
                </c:pt>
                <c:pt idx="8846">
                  <c:v>40262.0</c:v>
                </c:pt>
                <c:pt idx="8847">
                  <c:v>40258.0</c:v>
                </c:pt>
                <c:pt idx="8848">
                  <c:v>40259.0</c:v>
                </c:pt>
                <c:pt idx="8849">
                  <c:v>40262.0</c:v>
                </c:pt>
                <c:pt idx="8850">
                  <c:v>40258.0</c:v>
                </c:pt>
                <c:pt idx="8851">
                  <c:v>40259.0</c:v>
                </c:pt>
                <c:pt idx="8852">
                  <c:v>40262.0</c:v>
                </c:pt>
                <c:pt idx="8853">
                  <c:v>40283.0</c:v>
                </c:pt>
                <c:pt idx="8854">
                  <c:v>40290.0</c:v>
                </c:pt>
                <c:pt idx="8855">
                  <c:v>40258.0</c:v>
                </c:pt>
                <c:pt idx="8856">
                  <c:v>40259.0</c:v>
                </c:pt>
                <c:pt idx="8857">
                  <c:v>40262.0</c:v>
                </c:pt>
                <c:pt idx="8858">
                  <c:v>40314.0</c:v>
                </c:pt>
                <c:pt idx="8859">
                  <c:v>40258.0</c:v>
                </c:pt>
                <c:pt idx="8860">
                  <c:v>40262.0</c:v>
                </c:pt>
                <c:pt idx="8861">
                  <c:v>40314.0</c:v>
                </c:pt>
                <c:pt idx="8862">
                  <c:v>40323.0</c:v>
                </c:pt>
                <c:pt idx="8863">
                  <c:v>40258.0</c:v>
                </c:pt>
                <c:pt idx="8864">
                  <c:v>40262.0</c:v>
                </c:pt>
                <c:pt idx="8865">
                  <c:v>40314.0</c:v>
                </c:pt>
                <c:pt idx="8866">
                  <c:v>40323.0</c:v>
                </c:pt>
                <c:pt idx="8867">
                  <c:v>40258.0</c:v>
                </c:pt>
                <c:pt idx="8868">
                  <c:v>40262.0</c:v>
                </c:pt>
                <c:pt idx="8869">
                  <c:v>40314.0</c:v>
                </c:pt>
                <c:pt idx="8870">
                  <c:v>40323.0</c:v>
                </c:pt>
                <c:pt idx="8871">
                  <c:v>40290.0</c:v>
                </c:pt>
                <c:pt idx="8872">
                  <c:v>40416.0</c:v>
                </c:pt>
                <c:pt idx="8873">
                  <c:v>40416.0</c:v>
                </c:pt>
                <c:pt idx="8874">
                  <c:v>40416.0</c:v>
                </c:pt>
                <c:pt idx="8875">
                  <c:v>40416.0</c:v>
                </c:pt>
                <c:pt idx="8876">
                  <c:v>40416.0</c:v>
                </c:pt>
                <c:pt idx="8877">
                  <c:v>40416.0</c:v>
                </c:pt>
                <c:pt idx="8878">
                  <c:v>40416.0</c:v>
                </c:pt>
                <c:pt idx="8879">
                  <c:v>40416.0</c:v>
                </c:pt>
                <c:pt idx="8880">
                  <c:v>40416.0</c:v>
                </c:pt>
                <c:pt idx="8881">
                  <c:v>40416.0</c:v>
                </c:pt>
                <c:pt idx="8882">
                  <c:v>40416.0</c:v>
                </c:pt>
                <c:pt idx="8883">
                  <c:v>40416.0</c:v>
                </c:pt>
                <c:pt idx="8884">
                  <c:v>40416.0</c:v>
                </c:pt>
                <c:pt idx="8885">
                  <c:v>40416.0</c:v>
                </c:pt>
                <c:pt idx="8886">
                  <c:v>40416.0</c:v>
                </c:pt>
                <c:pt idx="8887">
                  <c:v>40416.0</c:v>
                </c:pt>
                <c:pt idx="8888">
                  <c:v>40283.0</c:v>
                </c:pt>
                <c:pt idx="8889">
                  <c:v>40219.0</c:v>
                </c:pt>
                <c:pt idx="8890">
                  <c:v>40241.0</c:v>
                </c:pt>
                <c:pt idx="8891">
                  <c:v>40241.0</c:v>
                </c:pt>
                <c:pt idx="8892">
                  <c:v>40241.0</c:v>
                </c:pt>
                <c:pt idx="8893">
                  <c:v>40241.0</c:v>
                </c:pt>
                <c:pt idx="8894">
                  <c:v>40241.0</c:v>
                </c:pt>
                <c:pt idx="8895">
                  <c:v>40241.0</c:v>
                </c:pt>
                <c:pt idx="8896">
                  <c:v>40241.0</c:v>
                </c:pt>
                <c:pt idx="8897">
                  <c:v>40261.0</c:v>
                </c:pt>
                <c:pt idx="8898">
                  <c:v>40241.0</c:v>
                </c:pt>
                <c:pt idx="8899">
                  <c:v>40242.0</c:v>
                </c:pt>
                <c:pt idx="8900">
                  <c:v>40242.0</c:v>
                </c:pt>
                <c:pt idx="8901">
                  <c:v>40242.0</c:v>
                </c:pt>
                <c:pt idx="8902">
                  <c:v>40242.0</c:v>
                </c:pt>
                <c:pt idx="8903">
                  <c:v>40242.0</c:v>
                </c:pt>
                <c:pt idx="8904">
                  <c:v>40261.0</c:v>
                </c:pt>
                <c:pt idx="8905">
                  <c:v>40242.0</c:v>
                </c:pt>
                <c:pt idx="8906">
                  <c:v>40242.0</c:v>
                </c:pt>
                <c:pt idx="8907">
                  <c:v>40242.0</c:v>
                </c:pt>
                <c:pt idx="8908">
                  <c:v>40242.0</c:v>
                </c:pt>
                <c:pt idx="8909">
                  <c:v>40242.0</c:v>
                </c:pt>
                <c:pt idx="8910">
                  <c:v>40242.0</c:v>
                </c:pt>
                <c:pt idx="8911">
                  <c:v>40242.0</c:v>
                </c:pt>
                <c:pt idx="8912">
                  <c:v>40242.0</c:v>
                </c:pt>
                <c:pt idx="8913">
                  <c:v>40242.0</c:v>
                </c:pt>
                <c:pt idx="8914">
                  <c:v>40242.0</c:v>
                </c:pt>
                <c:pt idx="8915">
                  <c:v>40242.0</c:v>
                </c:pt>
                <c:pt idx="8916">
                  <c:v>40242.0</c:v>
                </c:pt>
                <c:pt idx="8917">
                  <c:v>40242.0</c:v>
                </c:pt>
                <c:pt idx="8918">
                  <c:v>40242.0</c:v>
                </c:pt>
                <c:pt idx="8919">
                  <c:v>40242.0</c:v>
                </c:pt>
                <c:pt idx="8920">
                  <c:v>40242.0</c:v>
                </c:pt>
                <c:pt idx="8921">
                  <c:v>40242.0</c:v>
                </c:pt>
                <c:pt idx="8922">
                  <c:v>40242.0</c:v>
                </c:pt>
                <c:pt idx="8923">
                  <c:v>40275.0</c:v>
                </c:pt>
                <c:pt idx="8924">
                  <c:v>40275.0</c:v>
                </c:pt>
                <c:pt idx="8925">
                  <c:v>40275.0</c:v>
                </c:pt>
                <c:pt idx="8926">
                  <c:v>40275.0</c:v>
                </c:pt>
                <c:pt idx="8927">
                  <c:v>40423.0</c:v>
                </c:pt>
                <c:pt idx="8928">
                  <c:v>40142.0</c:v>
                </c:pt>
                <c:pt idx="8929">
                  <c:v>40142.0</c:v>
                </c:pt>
                <c:pt idx="8930">
                  <c:v>40350.0</c:v>
                </c:pt>
                <c:pt idx="8931">
                  <c:v>40350.0</c:v>
                </c:pt>
                <c:pt idx="8932">
                  <c:v>40350.0</c:v>
                </c:pt>
                <c:pt idx="8933">
                  <c:v>40350.0</c:v>
                </c:pt>
                <c:pt idx="8934">
                  <c:v>40073.0</c:v>
                </c:pt>
                <c:pt idx="8935">
                  <c:v>40074.0</c:v>
                </c:pt>
                <c:pt idx="8936">
                  <c:v>40077.0</c:v>
                </c:pt>
                <c:pt idx="8937">
                  <c:v>40073.0</c:v>
                </c:pt>
                <c:pt idx="8938">
                  <c:v>40074.0</c:v>
                </c:pt>
                <c:pt idx="8939">
                  <c:v>40077.0</c:v>
                </c:pt>
                <c:pt idx="8940">
                  <c:v>40080.0</c:v>
                </c:pt>
                <c:pt idx="8941">
                  <c:v>40075.0</c:v>
                </c:pt>
                <c:pt idx="8942">
                  <c:v>40072.0</c:v>
                </c:pt>
                <c:pt idx="8943">
                  <c:v>40072.0</c:v>
                </c:pt>
                <c:pt idx="8944">
                  <c:v>40143.0</c:v>
                </c:pt>
                <c:pt idx="8945">
                  <c:v>40357.0</c:v>
                </c:pt>
                <c:pt idx="8946">
                  <c:v>40350.0</c:v>
                </c:pt>
                <c:pt idx="8947">
                  <c:v>40354.0</c:v>
                </c:pt>
                <c:pt idx="8948">
                  <c:v>40357.0</c:v>
                </c:pt>
                <c:pt idx="8949">
                  <c:v>40351.0</c:v>
                </c:pt>
                <c:pt idx="8950">
                  <c:v>40432.0</c:v>
                </c:pt>
                <c:pt idx="8951">
                  <c:v>40281.0</c:v>
                </c:pt>
                <c:pt idx="8952">
                  <c:v>40283.0</c:v>
                </c:pt>
                <c:pt idx="8953">
                  <c:v>40291.0</c:v>
                </c:pt>
                <c:pt idx="8954">
                  <c:v>40293.0</c:v>
                </c:pt>
                <c:pt idx="8955">
                  <c:v>40303.0</c:v>
                </c:pt>
                <c:pt idx="8956">
                  <c:v>40304.0</c:v>
                </c:pt>
                <c:pt idx="8957">
                  <c:v>40281.0</c:v>
                </c:pt>
                <c:pt idx="8958">
                  <c:v>40283.0</c:v>
                </c:pt>
                <c:pt idx="8959">
                  <c:v>40303.0</c:v>
                </c:pt>
                <c:pt idx="8960">
                  <c:v>40304.0</c:v>
                </c:pt>
                <c:pt idx="8961">
                  <c:v>40291.0</c:v>
                </c:pt>
                <c:pt idx="8962">
                  <c:v>40293.0</c:v>
                </c:pt>
                <c:pt idx="8963">
                  <c:v>40283.0</c:v>
                </c:pt>
                <c:pt idx="8964">
                  <c:v>40336.0</c:v>
                </c:pt>
                <c:pt idx="8965">
                  <c:v>40336.0</c:v>
                </c:pt>
                <c:pt idx="8966">
                  <c:v>40336.0</c:v>
                </c:pt>
                <c:pt idx="8967">
                  <c:v>40336.0</c:v>
                </c:pt>
                <c:pt idx="8968">
                  <c:v>40354.0</c:v>
                </c:pt>
                <c:pt idx="8969">
                  <c:v>40354.0</c:v>
                </c:pt>
                <c:pt idx="8970">
                  <c:v>40354.0</c:v>
                </c:pt>
                <c:pt idx="8971">
                  <c:v>40295.0</c:v>
                </c:pt>
                <c:pt idx="8972">
                  <c:v>40283.0</c:v>
                </c:pt>
                <c:pt idx="8973">
                  <c:v>40354.0</c:v>
                </c:pt>
                <c:pt idx="8974">
                  <c:v>40354.0</c:v>
                </c:pt>
                <c:pt idx="8975">
                  <c:v>40298.0</c:v>
                </c:pt>
                <c:pt idx="8976">
                  <c:v>40354.0</c:v>
                </c:pt>
                <c:pt idx="8977">
                  <c:v>40354.0</c:v>
                </c:pt>
                <c:pt idx="8978">
                  <c:v>40283.0</c:v>
                </c:pt>
                <c:pt idx="8979">
                  <c:v>40354.0</c:v>
                </c:pt>
                <c:pt idx="8980">
                  <c:v>40336.0</c:v>
                </c:pt>
                <c:pt idx="8981">
                  <c:v>40354.0</c:v>
                </c:pt>
                <c:pt idx="8982">
                  <c:v>40354.0</c:v>
                </c:pt>
                <c:pt idx="8983">
                  <c:v>40354.0</c:v>
                </c:pt>
                <c:pt idx="8984">
                  <c:v>40336.0</c:v>
                </c:pt>
                <c:pt idx="8985">
                  <c:v>40354.0</c:v>
                </c:pt>
                <c:pt idx="8986">
                  <c:v>40354.0</c:v>
                </c:pt>
                <c:pt idx="8987">
                  <c:v>40354.0</c:v>
                </c:pt>
                <c:pt idx="8988">
                  <c:v>40354.0</c:v>
                </c:pt>
                <c:pt idx="8989">
                  <c:v>40354.0</c:v>
                </c:pt>
                <c:pt idx="8990">
                  <c:v>40354.0</c:v>
                </c:pt>
                <c:pt idx="8991">
                  <c:v>40354.0</c:v>
                </c:pt>
                <c:pt idx="8992">
                  <c:v>40354.0</c:v>
                </c:pt>
                <c:pt idx="8993">
                  <c:v>40354.0</c:v>
                </c:pt>
                <c:pt idx="8994">
                  <c:v>40354.0</c:v>
                </c:pt>
                <c:pt idx="8995">
                  <c:v>40354.0</c:v>
                </c:pt>
                <c:pt idx="8996">
                  <c:v>40354.0</c:v>
                </c:pt>
                <c:pt idx="8997">
                  <c:v>40354.0</c:v>
                </c:pt>
                <c:pt idx="8998">
                  <c:v>40354.0</c:v>
                </c:pt>
                <c:pt idx="8999">
                  <c:v>40354.0</c:v>
                </c:pt>
                <c:pt idx="9000">
                  <c:v>40354.0</c:v>
                </c:pt>
                <c:pt idx="9001">
                  <c:v>40354.0</c:v>
                </c:pt>
                <c:pt idx="9002">
                  <c:v>40354.0</c:v>
                </c:pt>
                <c:pt idx="9003">
                  <c:v>40354.0</c:v>
                </c:pt>
                <c:pt idx="9004">
                  <c:v>40354.0</c:v>
                </c:pt>
                <c:pt idx="9005">
                  <c:v>40354.0</c:v>
                </c:pt>
                <c:pt idx="9006">
                  <c:v>40354.0</c:v>
                </c:pt>
                <c:pt idx="9007">
                  <c:v>40354.0</c:v>
                </c:pt>
                <c:pt idx="9008">
                  <c:v>40354.0</c:v>
                </c:pt>
                <c:pt idx="9009">
                  <c:v>40354.0</c:v>
                </c:pt>
                <c:pt idx="9010">
                  <c:v>40354.0</c:v>
                </c:pt>
                <c:pt idx="9011">
                  <c:v>40354.0</c:v>
                </c:pt>
                <c:pt idx="9012">
                  <c:v>40354.0</c:v>
                </c:pt>
                <c:pt idx="9013">
                  <c:v>40354.0</c:v>
                </c:pt>
                <c:pt idx="9014">
                  <c:v>40354.0</c:v>
                </c:pt>
                <c:pt idx="9015">
                  <c:v>40354.0</c:v>
                </c:pt>
                <c:pt idx="9016">
                  <c:v>40354.0</c:v>
                </c:pt>
                <c:pt idx="9017">
                  <c:v>40354.0</c:v>
                </c:pt>
                <c:pt idx="9018">
                  <c:v>40354.0</c:v>
                </c:pt>
                <c:pt idx="9019">
                  <c:v>40354.0</c:v>
                </c:pt>
                <c:pt idx="9020">
                  <c:v>40354.0</c:v>
                </c:pt>
                <c:pt idx="9021">
                  <c:v>40354.0</c:v>
                </c:pt>
                <c:pt idx="9022">
                  <c:v>40354.0</c:v>
                </c:pt>
                <c:pt idx="9023">
                  <c:v>40354.0</c:v>
                </c:pt>
                <c:pt idx="9024">
                  <c:v>40354.0</c:v>
                </c:pt>
                <c:pt idx="9025">
                  <c:v>40354.0</c:v>
                </c:pt>
                <c:pt idx="9026">
                  <c:v>40357.0</c:v>
                </c:pt>
                <c:pt idx="9027">
                  <c:v>40354.0</c:v>
                </c:pt>
                <c:pt idx="9028">
                  <c:v>40354.0</c:v>
                </c:pt>
                <c:pt idx="9029">
                  <c:v>40407.0</c:v>
                </c:pt>
                <c:pt idx="9030">
                  <c:v>40354.0</c:v>
                </c:pt>
                <c:pt idx="9031">
                  <c:v>40354.0</c:v>
                </c:pt>
                <c:pt idx="9032">
                  <c:v>40354.0</c:v>
                </c:pt>
                <c:pt idx="9033">
                  <c:v>40354.0</c:v>
                </c:pt>
                <c:pt idx="9034">
                  <c:v>40354.0</c:v>
                </c:pt>
                <c:pt idx="9035">
                  <c:v>40354.0</c:v>
                </c:pt>
                <c:pt idx="9036">
                  <c:v>40354.0</c:v>
                </c:pt>
                <c:pt idx="9037">
                  <c:v>40354.0</c:v>
                </c:pt>
                <c:pt idx="9038">
                  <c:v>40354.0</c:v>
                </c:pt>
                <c:pt idx="9039">
                  <c:v>40354.0</c:v>
                </c:pt>
                <c:pt idx="9040">
                  <c:v>40354.0</c:v>
                </c:pt>
                <c:pt idx="9041">
                  <c:v>40354.0</c:v>
                </c:pt>
                <c:pt idx="9042">
                  <c:v>40354.0</c:v>
                </c:pt>
                <c:pt idx="9043">
                  <c:v>40354.0</c:v>
                </c:pt>
                <c:pt idx="9044">
                  <c:v>40354.0</c:v>
                </c:pt>
                <c:pt idx="9045">
                  <c:v>40354.0</c:v>
                </c:pt>
                <c:pt idx="9046">
                  <c:v>40354.0</c:v>
                </c:pt>
                <c:pt idx="9047">
                  <c:v>40354.0</c:v>
                </c:pt>
                <c:pt idx="9048">
                  <c:v>40354.0</c:v>
                </c:pt>
                <c:pt idx="9049">
                  <c:v>40354.0</c:v>
                </c:pt>
                <c:pt idx="9050">
                  <c:v>40354.0</c:v>
                </c:pt>
                <c:pt idx="9051">
                  <c:v>40354.0</c:v>
                </c:pt>
                <c:pt idx="9052">
                  <c:v>40354.0</c:v>
                </c:pt>
                <c:pt idx="9053">
                  <c:v>40354.0</c:v>
                </c:pt>
                <c:pt idx="9054">
                  <c:v>40354.0</c:v>
                </c:pt>
                <c:pt idx="9055">
                  <c:v>40354.0</c:v>
                </c:pt>
                <c:pt idx="9056">
                  <c:v>40354.0</c:v>
                </c:pt>
                <c:pt idx="9057">
                  <c:v>40354.0</c:v>
                </c:pt>
                <c:pt idx="9058">
                  <c:v>40354.0</c:v>
                </c:pt>
                <c:pt idx="9059">
                  <c:v>40354.0</c:v>
                </c:pt>
                <c:pt idx="9060">
                  <c:v>40354.0</c:v>
                </c:pt>
                <c:pt idx="9061">
                  <c:v>40354.0</c:v>
                </c:pt>
                <c:pt idx="9062">
                  <c:v>40354.0</c:v>
                </c:pt>
                <c:pt idx="9063">
                  <c:v>40354.0</c:v>
                </c:pt>
                <c:pt idx="9064">
                  <c:v>40354.0</c:v>
                </c:pt>
                <c:pt idx="9065">
                  <c:v>40354.0</c:v>
                </c:pt>
                <c:pt idx="9066">
                  <c:v>40354.0</c:v>
                </c:pt>
                <c:pt idx="9067">
                  <c:v>40354.0</c:v>
                </c:pt>
                <c:pt idx="9068">
                  <c:v>40354.0</c:v>
                </c:pt>
                <c:pt idx="9069">
                  <c:v>40354.0</c:v>
                </c:pt>
                <c:pt idx="9070">
                  <c:v>40354.0</c:v>
                </c:pt>
                <c:pt idx="9071">
                  <c:v>40354.0</c:v>
                </c:pt>
                <c:pt idx="9072">
                  <c:v>40354.0</c:v>
                </c:pt>
                <c:pt idx="9073">
                  <c:v>40354.0</c:v>
                </c:pt>
                <c:pt idx="9074">
                  <c:v>40354.0</c:v>
                </c:pt>
                <c:pt idx="9075">
                  <c:v>40354.0</c:v>
                </c:pt>
                <c:pt idx="9076">
                  <c:v>40354.0</c:v>
                </c:pt>
                <c:pt idx="9077">
                  <c:v>40354.0</c:v>
                </c:pt>
                <c:pt idx="9078">
                  <c:v>40354.0</c:v>
                </c:pt>
                <c:pt idx="9079">
                  <c:v>40354.0</c:v>
                </c:pt>
                <c:pt idx="9080">
                  <c:v>40354.0</c:v>
                </c:pt>
                <c:pt idx="9081">
                  <c:v>40354.0</c:v>
                </c:pt>
                <c:pt idx="9082">
                  <c:v>40354.0</c:v>
                </c:pt>
                <c:pt idx="9083">
                  <c:v>40354.0</c:v>
                </c:pt>
                <c:pt idx="9084">
                  <c:v>40354.0</c:v>
                </c:pt>
                <c:pt idx="9085">
                  <c:v>40354.0</c:v>
                </c:pt>
                <c:pt idx="9086">
                  <c:v>40354.0</c:v>
                </c:pt>
                <c:pt idx="9087">
                  <c:v>40354.0</c:v>
                </c:pt>
                <c:pt idx="9088">
                  <c:v>40354.0</c:v>
                </c:pt>
                <c:pt idx="9089">
                  <c:v>40354.0</c:v>
                </c:pt>
                <c:pt idx="9090">
                  <c:v>40305.0</c:v>
                </c:pt>
                <c:pt idx="9091">
                  <c:v>40305.0</c:v>
                </c:pt>
                <c:pt idx="9092">
                  <c:v>40305.0</c:v>
                </c:pt>
                <c:pt idx="9093">
                  <c:v>40305.0</c:v>
                </c:pt>
                <c:pt idx="9094">
                  <c:v>40305.0</c:v>
                </c:pt>
                <c:pt idx="9095">
                  <c:v>40305.0</c:v>
                </c:pt>
                <c:pt idx="9096">
                  <c:v>40305.0</c:v>
                </c:pt>
                <c:pt idx="9097">
                  <c:v>40305.0</c:v>
                </c:pt>
                <c:pt idx="9098">
                  <c:v>40305.0</c:v>
                </c:pt>
                <c:pt idx="9099">
                  <c:v>40305.0</c:v>
                </c:pt>
                <c:pt idx="9100">
                  <c:v>40305.0</c:v>
                </c:pt>
                <c:pt idx="9101">
                  <c:v>40325.0</c:v>
                </c:pt>
                <c:pt idx="9102">
                  <c:v>40325.0</c:v>
                </c:pt>
                <c:pt idx="9103">
                  <c:v>40325.0</c:v>
                </c:pt>
                <c:pt idx="9104">
                  <c:v>40325.0</c:v>
                </c:pt>
                <c:pt idx="9105">
                  <c:v>40327.0</c:v>
                </c:pt>
                <c:pt idx="9106">
                  <c:v>40283.0</c:v>
                </c:pt>
                <c:pt idx="9107">
                  <c:v>40290.0</c:v>
                </c:pt>
                <c:pt idx="9108">
                  <c:v>40325.0</c:v>
                </c:pt>
                <c:pt idx="9109">
                  <c:v>40290.0</c:v>
                </c:pt>
                <c:pt idx="9110">
                  <c:v>40326.0</c:v>
                </c:pt>
                <c:pt idx="9111">
                  <c:v>40327.0</c:v>
                </c:pt>
                <c:pt idx="9112">
                  <c:v>40283.0</c:v>
                </c:pt>
                <c:pt idx="9113">
                  <c:v>40290.0</c:v>
                </c:pt>
                <c:pt idx="9114">
                  <c:v>40325.0</c:v>
                </c:pt>
                <c:pt idx="9115">
                  <c:v>40290.0</c:v>
                </c:pt>
                <c:pt idx="9116">
                  <c:v>40326.0</c:v>
                </c:pt>
                <c:pt idx="9117">
                  <c:v>40283.0</c:v>
                </c:pt>
                <c:pt idx="9118">
                  <c:v>40283.0</c:v>
                </c:pt>
                <c:pt idx="9119">
                  <c:v>40283.0</c:v>
                </c:pt>
                <c:pt idx="9120">
                  <c:v>40283.0</c:v>
                </c:pt>
                <c:pt idx="9121">
                  <c:v>40283.0</c:v>
                </c:pt>
                <c:pt idx="9122">
                  <c:v>40283.0</c:v>
                </c:pt>
                <c:pt idx="9123">
                  <c:v>40283.0</c:v>
                </c:pt>
                <c:pt idx="9124">
                  <c:v>40283.0</c:v>
                </c:pt>
                <c:pt idx="9125">
                  <c:v>40265.0</c:v>
                </c:pt>
                <c:pt idx="9126">
                  <c:v>40283.0</c:v>
                </c:pt>
                <c:pt idx="9127">
                  <c:v>40283.0</c:v>
                </c:pt>
                <c:pt idx="9128">
                  <c:v>40283.0</c:v>
                </c:pt>
                <c:pt idx="9129">
                  <c:v>40283.0</c:v>
                </c:pt>
                <c:pt idx="9130">
                  <c:v>40366.0</c:v>
                </c:pt>
                <c:pt idx="9131">
                  <c:v>40283.0</c:v>
                </c:pt>
                <c:pt idx="9132">
                  <c:v>40283.0</c:v>
                </c:pt>
                <c:pt idx="9133">
                  <c:v>40283.0</c:v>
                </c:pt>
                <c:pt idx="9134">
                  <c:v>40283.0</c:v>
                </c:pt>
                <c:pt idx="9135">
                  <c:v>40283.0</c:v>
                </c:pt>
                <c:pt idx="9136">
                  <c:v>40283.0</c:v>
                </c:pt>
                <c:pt idx="9137">
                  <c:v>40283.0</c:v>
                </c:pt>
                <c:pt idx="9138">
                  <c:v>40315.0</c:v>
                </c:pt>
                <c:pt idx="9139">
                  <c:v>40315.0</c:v>
                </c:pt>
                <c:pt idx="9140">
                  <c:v>40283.0</c:v>
                </c:pt>
                <c:pt idx="9141">
                  <c:v>40315.0</c:v>
                </c:pt>
                <c:pt idx="9142">
                  <c:v>40311.0</c:v>
                </c:pt>
                <c:pt idx="9143">
                  <c:v>40315.0</c:v>
                </c:pt>
                <c:pt idx="9144">
                  <c:v>40283.0</c:v>
                </c:pt>
                <c:pt idx="9145">
                  <c:v>40315.0</c:v>
                </c:pt>
                <c:pt idx="9146">
                  <c:v>40315.0</c:v>
                </c:pt>
                <c:pt idx="9147">
                  <c:v>40283.0</c:v>
                </c:pt>
                <c:pt idx="9148">
                  <c:v>40315.0</c:v>
                </c:pt>
                <c:pt idx="9149">
                  <c:v>40315.0</c:v>
                </c:pt>
                <c:pt idx="9150">
                  <c:v>40283.0</c:v>
                </c:pt>
                <c:pt idx="9151">
                  <c:v>40283.0</c:v>
                </c:pt>
                <c:pt idx="9152">
                  <c:v>40204.0</c:v>
                </c:pt>
                <c:pt idx="9153">
                  <c:v>40283.0</c:v>
                </c:pt>
                <c:pt idx="9154">
                  <c:v>40283.0</c:v>
                </c:pt>
                <c:pt idx="9155">
                  <c:v>40204.0</c:v>
                </c:pt>
                <c:pt idx="9156">
                  <c:v>40283.0</c:v>
                </c:pt>
                <c:pt idx="9157">
                  <c:v>40283.0</c:v>
                </c:pt>
                <c:pt idx="9158">
                  <c:v>40204.0</c:v>
                </c:pt>
                <c:pt idx="9159">
                  <c:v>40283.0</c:v>
                </c:pt>
                <c:pt idx="9160">
                  <c:v>40283.0</c:v>
                </c:pt>
                <c:pt idx="9161">
                  <c:v>40204.0</c:v>
                </c:pt>
                <c:pt idx="9162">
                  <c:v>40204.0</c:v>
                </c:pt>
                <c:pt idx="9163">
                  <c:v>40204.0</c:v>
                </c:pt>
                <c:pt idx="9164">
                  <c:v>40283.0</c:v>
                </c:pt>
                <c:pt idx="9165">
                  <c:v>40283.0</c:v>
                </c:pt>
                <c:pt idx="9166">
                  <c:v>40204.0</c:v>
                </c:pt>
                <c:pt idx="9167">
                  <c:v>40204.0</c:v>
                </c:pt>
                <c:pt idx="9168">
                  <c:v>40283.0</c:v>
                </c:pt>
                <c:pt idx="9169">
                  <c:v>40283.0</c:v>
                </c:pt>
                <c:pt idx="9170">
                  <c:v>40204.0</c:v>
                </c:pt>
                <c:pt idx="9171">
                  <c:v>40204.0</c:v>
                </c:pt>
                <c:pt idx="9172">
                  <c:v>40204.0</c:v>
                </c:pt>
                <c:pt idx="9173">
                  <c:v>40283.0</c:v>
                </c:pt>
                <c:pt idx="9174">
                  <c:v>40283.0</c:v>
                </c:pt>
                <c:pt idx="9175">
                  <c:v>40204.0</c:v>
                </c:pt>
                <c:pt idx="9176">
                  <c:v>40283.0</c:v>
                </c:pt>
                <c:pt idx="9177">
                  <c:v>40283.0</c:v>
                </c:pt>
                <c:pt idx="9178">
                  <c:v>40204.0</c:v>
                </c:pt>
                <c:pt idx="9179">
                  <c:v>40204.0</c:v>
                </c:pt>
                <c:pt idx="9180">
                  <c:v>40283.0</c:v>
                </c:pt>
                <c:pt idx="9181">
                  <c:v>40283.0</c:v>
                </c:pt>
                <c:pt idx="9182">
                  <c:v>40204.0</c:v>
                </c:pt>
                <c:pt idx="9183">
                  <c:v>40283.0</c:v>
                </c:pt>
                <c:pt idx="9184">
                  <c:v>40283.0</c:v>
                </c:pt>
                <c:pt idx="9185">
                  <c:v>40204.0</c:v>
                </c:pt>
                <c:pt idx="9186">
                  <c:v>40283.0</c:v>
                </c:pt>
                <c:pt idx="9187">
                  <c:v>40283.0</c:v>
                </c:pt>
                <c:pt idx="9188">
                  <c:v>40204.0</c:v>
                </c:pt>
                <c:pt idx="9189">
                  <c:v>40283.0</c:v>
                </c:pt>
                <c:pt idx="9190">
                  <c:v>40283.0</c:v>
                </c:pt>
                <c:pt idx="9191">
                  <c:v>40204.0</c:v>
                </c:pt>
                <c:pt idx="9192">
                  <c:v>40209.0</c:v>
                </c:pt>
                <c:pt idx="9193">
                  <c:v>40283.0</c:v>
                </c:pt>
                <c:pt idx="9194">
                  <c:v>40283.0</c:v>
                </c:pt>
                <c:pt idx="9195">
                  <c:v>40204.0</c:v>
                </c:pt>
                <c:pt idx="9196">
                  <c:v>40204.0</c:v>
                </c:pt>
                <c:pt idx="9197">
                  <c:v>40283.0</c:v>
                </c:pt>
                <c:pt idx="9198">
                  <c:v>40283.0</c:v>
                </c:pt>
                <c:pt idx="9199">
                  <c:v>40204.0</c:v>
                </c:pt>
                <c:pt idx="9200">
                  <c:v>40204.0</c:v>
                </c:pt>
                <c:pt idx="9201">
                  <c:v>40283.0</c:v>
                </c:pt>
                <c:pt idx="9202">
                  <c:v>40283.0</c:v>
                </c:pt>
                <c:pt idx="9203">
                  <c:v>40204.0</c:v>
                </c:pt>
                <c:pt idx="9204">
                  <c:v>40283.0</c:v>
                </c:pt>
                <c:pt idx="9205">
                  <c:v>40362.0</c:v>
                </c:pt>
                <c:pt idx="9206">
                  <c:v>40283.0</c:v>
                </c:pt>
                <c:pt idx="9207">
                  <c:v>40362.0</c:v>
                </c:pt>
                <c:pt idx="9208">
                  <c:v>40204.0</c:v>
                </c:pt>
                <c:pt idx="9209">
                  <c:v>40204.0</c:v>
                </c:pt>
                <c:pt idx="9210">
                  <c:v>40204.0</c:v>
                </c:pt>
                <c:pt idx="9211">
                  <c:v>40283.0</c:v>
                </c:pt>
                <c:pt idx="9212">
                  <c:v>40283.0</c:v>
                </c:pt>
                <c:pt idx="9213">
                  <c:v>40204.0</c:v>
                </c:pt>
                <c:pt idx="9214">
                  <c:v>40283.0</c:v>
                </c:pt>
                <c:pt idx="9215">
                  <c:v>40204.0</c:v>
                </c:pt>
                <c:pt idx="9216">
                  <c:v>40283.0</c:v>
                </c:pt>
                <c:pt idx="9217">
                  <c:v>40204.0</c:v>
                </c:pt>
                <c:pt idx="9218">
                  <c:v>40283.0</c:v>
                </c:pt>
                <c:pt idx="9219">
                  <c:v>40204.0</c:v>
                </c:pt>
                <c:pt idx="9220">
                  <c:v>40283.0</c:v>
                </c:pt>
                <c:pt idx="9221">
                  <c:v>40283.0</c:v>
                </c:pt>
                <c:pt idx="9222">
                  <c:v>40204.0</c:v>
                </c:pt>
                <c:pt idx="9223">
                  <c:v>40204.0</c:v>
                </c:pt>
                <c:pt idx="9224">
                  <c:v>40283.0</c:v>
                </c:pt>
                <c:pt idx="9225">
                  <c:v>40283.0</c:v>
                </c:pt>
                <c:pt idx="9226">
                  <c:v>40204.0</c:v>
                </c:pt>
                <c:pt idx="9227">
                  <c:v>40204.0</c:v>
                </c:pt>
                <c:pt idx="9228">
                  <c:v>40283.0</c:v>
                </c:pt>
                <c:pt idx="9229">
                  <c:v>40283.0</c:v>
                </c:pt>
                <c:pt idx="9230">
                  <c:v>40204.0</c:v>
                </c:pt>
                <c:pt idx="9231">
                  <c:v>40204.0</c:v>
                </c:pt>
                <c:pt idx="9232">
                  <c:v>40283.0</c:v>
                </c:pt>
                <c:pt idx="9233">
                  <c:v>40204.0</c:v>
                </c:pt>
                <c:pt idx="9234">
                  <c:v>40204.0</c:v>
                </c:pt>
                <c:pt idx="9235">
                  <c:v>40283.0</c:v>
                </c:pt>
                <c:pt idx="9236">
                  <c:v>40204.0</c:v>
                </c:pt>
                <c:pt idx="9237">
                  <c:v>40283.0</c:v>
                </c:pt>
                <c:pt idx="9238">
                  <c:v>40283.0</c:v>
                </c:pt>
                <c:pt idx="9239">
                  <c:v>40204.0</c:v>
                </c:pt>
                <c:pt idx="9240">
                  <c:v>40283.0</c:v>
                </c:pt>
                <c:pt idx="9241">
                  <c:v>40204.0</c:v>
                </c:pt>
                <c:pt idx="9242">
                  <c:v>40283.0</c:v>
                </c:pt>
                <c:pt idx="9243">
                  <c:v>40204.0</c:v>
                </c:pt>
                <c:pt idx="9244">
                  <c:v>40283.0</c:v>
                </c:pt>
                <c:pt idx="9245">
                  <c:v>40204.0</c:v>
                </c:pt>
                <c:pt idx="9246">
                  <c:v>40204.0</c:v>
                </c:pt>
                <c:pt idx="9247">
                  <c:v>40283.0</c:v>
                </c:pt>
                <c:pt idx="9248">
                  <c:v>40204.0</c:v>
                </c:pt>
                <c:pt idx="9249">
                  <c:v>40283.0</c:v>
                </c:pt>
                <c:pt idx="9250">
                  <c:v>40204.0</c:v>
                </c:pt>
                <c:pt idx="9251">
                  <c:v>40283.0</c:v>
                </c:pt>
                <c:pt idx="9252">
                  <c:v>40204.0</c:v>
                </c:pt>
                <c:pt idx="9253">
                  <c:v>40204.0</c:v>
                </c:pt>
                <c:pt idx="9254">
                  <c:v>40283.0</c:v>
                </c:pt>
                <c:pt idx="9255">
                  <c:v>40283.0</c:v>
                </c:pt>
                <c:pt idx="9256">
                  <c:v>40204.0</c:v>
                </c:pt>
                <c:pt idx="9257">
                  <c:v>40283.0</c:v>
                </c:pt>
                <c:pt idx="9258">
                  <c:v>40204.0</c:v>
                </c:pt>
                <c:pt idx="9259">
                  <c:v>40283.0</c:v>
                </c:pt>
                <c:pt idx="9260">
                  <c:v>40283.0</c:v>
                </c:pt>
                <c:pt idx="9261">
                  <c:v>40204.0</c:v>
                </c:pt>
                <c:pt idx="9262">
                  <c:v>40204.0</c:v>
                </c:pt>
                <c:pt idx="9263">
                  <c:v>40283.0</c:v>
                </c:pt>
                <c:pt idx="9264">
                  <c:v>40283.0</c:v>
                </c:pt>
                <c:pt idx="9265">
                  <c:v>40283.0</c:v>
                </c:pt>
                <c:pt idx="9266">
                  <c:v>40283.0</c:v>
                </c:pt>
                <c:pt idx="9267">
                  <c:v>40283.0</c:v>
                </c:pt>
                <c:pt idx="9268">
                  <c:v>40309.0</c:v>
                </c:pt>
                <c:pt idx="9269">
                  <c:v>40220.0</c:v>
                </c:pt>
                <c:pt idx="9270">
                  <c:v>40309.0</c:v>
                </c:pt>
                <c:pt idx="9271">
                  <c:v>40283.0</c:v>
                </c:pt>
                <c:pt idx="9272">
                  <c:v>40309.0</c:v>
                </c:pt>
                <c:pt idx="9273">
                  <c:v>40309.0</c:v>
                </c:pt>
                <c:pt idx="9274">
                  <c:v>40283.0</c:v>
                </c:pt>
                <c:pt idx="9275">
                  <c:v>40283.0</c:v>
                </c:pt>
                <c:pt idx="9276">
                  <c:v>40283.0</c:v>
                </c:pt>
                <c:pt idx="9277">
                  <c:v>40283.0</c:v>
                </c:pt>
                <c:pt idx="9278">
                  <c:v>40405.0</c:v>
                </c:pt>
                <c:pt idx="9279">
                  <c:v>40405.0</c:v>
                </c:pt>
                <c:pt idx="9280">
                  <c:v>40283.0</c:v>
                </c:pt>
                <c:pt idx="9281">
                  <c:v>40283.0</c:v>
                </c:pt>
                <c:pt idx="9282">
                  <c:v>40283.0</c:v>
                </c:pt>
                <c:pt idx="9283">
                  <c:v>40204.0</c:v>
                </c:pt>
                <c:pt idx="9284">
                  <c:v>40283.0</c:v>
                </c:pt>
                <c:pt idx="9285">
                  <c:v>40204.0</c:v>
                </c:pt>
                <c:pt idx="9286">
                  <c:v>40258.0</c:v>
                </c:pt>
                <c:pt idx="9287">
                  <c:v>40283.0</c:v>
                </c:pt>
                <c:pt idx="9288">
                  <c:v>40283.0</c:v>
                </c:pt>
                <c:pt idx="9289">
                  <c:v>40204.0</c:v>
                </c:pt>
                <c:pt idx="9290">
                  <c:v>40283.0</c:v>
                </c:pt>
                <c:pt idx="9291">
                  <c:v>40283.0</c:v>
                </c:pt>
                <c:pt idx="9292">
                  <c:v>40283.0</c:v>
                </c:pt>
                <c:pt idx="9293">
                  <c:v>40283.0</c:v>
                </c:pt>
                <c:pt idx="9294">
                  <c:v>40248.0</c:v>
                </c:pt>
                <c:pt idx="9295">
                  <c:v>40283.0</c:v>
                </c:pt>
                <c:pt idx="9296">
                  <c:v>40248.0</c:v>
                </c:pt>
                <c:pt idx="9297">
                  <c:v>40248.0</c:v>
                </c:pt>
                <c:pt idx="9298">
                  <c:v>40263.0</c:v>
                </c:pt>
                <c:pt idx="9299">
                  <c:v>40248.0</c:v>
                </c:pt>
                <c:pt idx="9300">
                  <c:v>40263.0</c:v>
                </c:pt>
                <c:pt idx="9301">
                  <c:v>40283.0</c:v>
                </c:pt>
                <c:pt idx="9302">
                  <c:v>40283.0</c:v>
                </c:pt>
                <c:pt idx="9303">
                  <c:v>40283.0</c:v>
                </c:pt>
                <c:pt idx="9304">
                  <c:v>40283.0</c:v>
                </c:pt>
                <c:pt idx="9305">
                  <c:v>40315.0</c:v>
                </c:pt>
                <c:pt idx="9306">
                  <c:v>40283.0</c:v>
                </c:pt>
                <c:pt idx="9307">
                  <c:v>40315.0</c:v>
                </c:pt>
                <c:pt idx="9308">
                  <c:v>40315.0</c:v>
                </c:pt>
                <c:pt idx="9309">
                  <c:v>40283.0</c:v>
                </c:pt>
                <c:pt idx="9310">
                  <c:v>40315.0</c:v>
                </c:pt>
                <c:pt idx="9311">
                  <c:v>40315.0</c:v>
                </c:pt>
                <c:pt idx="9312">
                  <c:v>40315.0</c:v>
                </c:pt>
                <c:pt idx="9313">
                  <c:v>40315.0</c:v>
                </c:pt>
                <c:pt idx="9314">
                  <c:v>40283.0</c:v>
                </c:pt>
                <c:pt idx="9315">
                  <c:v>40315.0</c:v>
                </c:pt>
                <c:pt idx="9316">
                  <c:v>40315.0</c:v>
                </c:pt>
                <c:pt idx="9317">
                  <c:v>40315.0</c:v>
                </c:pt>
                <c:pt idx="9318">
                  <c:v>40315.0</c:v>
                </c:pt>
                <c:pt idx="9319">
                  <c:v>40283.0</c:v>
                </c:pt>
                <c:pt idx="9320">
                  <c:v>40315.0</c:v>
                </c:pt>
                <c:pt idx="9321">
                  <c:v>40315.0</c:v>
                </c:pt>
                <c:pt idx="9322">
                  <c:v>40315.0</c:v>
                </c:pt>
                <c:pt idx="9323">
                  <c:v>40315.0</c:v>
                </c:pt>
                <c:pt idx="9324">
                  <c:v>40283.0</c:v>
                </c:pt>
                <c:pt idx="9325">
                  <c:v>40315.0</c:v>
                </c:pt>
                <c:pt idx="9326">
                  <c:v>40315.0</c:v>
                </c:pt>
                <c:pt idx="9327">
                  <c:v>40315.0</c:v>
                </c:pt>
                <c:pt idx="9328">
                  <c:v>40315.0</c:v>
                </c:pt>
                <c:pt idx="9329">
                  <c:v>40283.0</c:v>
                </c:pt>
                <c:pt idx="9330">
                  <c:v>40315.0</c:v>
                </c:pt>
                <c:pt idx="9331">
                  <c:v>40315.0</c:v>
                </c:pt>
                <c:pt idx="9332">
                  <c:v>40315.0</c:v>
                </c:pt>
                <c:pt idx="9333">
                  <c:v>40315.0</c:v>
                </c:pt>
                <c:pt idx="9334">
                  <c:v>40283.0</c:v>
                </c:pt>
                <c:pt idx="9335">
                  <c:v>40315.0</c:v>
                </c:pt>
                <c:pt idx="9336">
                  <c:v>40315.0</c:v>
                </c:pt>
                <c:pt idx="9337">
                  <c:v>40315.0</c:v>
                </c:pt>
                <c:pt idx="9338">
                  <c:v>40315.0</c:v>
                </c:pt>
                <c:pt idx="9339">
                  <c:v>40283.0</c:v>
                </c:pt>
                <c:pt idx="9340">
                  <c:v>40315.0</c:v>
                </c:pt>
                <c:pt idx="9341">
                  <c:v>40214.0</c:v>
                </c:pt>
                <c:pt idx="9342">
                  <c:v>40218.0</c:v>
                </c:pt>
                <c:pt idx="9343">
                  <c:v>40315.0</c:v>
                </c:pt>
                <c:pt idx="9344">
                  <c:v>40283.0</c:v>
                </c:pt>
                <c:pt idx="9345">
                  <c:v>40283.0</c:v>
                </c:pt>
                <c:pt idx="9346">
                  <c:v>40283.0</c:v>
                </c:pt>
                <c:pt idx="9347">
                  <c:v>40283.0</c:v>
                </c:pt>
                <c:pt idx="9348">
                  <c:v>40283.0</c:v>
                </c:pt>
                <c:pt idx="9349">
                  <c:v>40283.0</c:v>
                </c:pt>
                <c:pt idx="9350">
                  <c:v>40283.0</c:v>
                </c:pt>
                <c:pt idx="9351">
                  <c:v>40283.0</c:v>
                </c:pt>
                <c:pt idx="9352">
                  <c:v>40316.0</c:v>
                </c:pt>
                <c:pt idx="9353">
                  <c:v>40316.0</c:v>
                </c:pt>
                <c:pt idx="9354">
                  <c:v>40283.0</c:v>
                </c:pt>
                <c:pt idx="9355">
                  <c:v>40316.0</c:v>
                </c:pt>
                <c:pt idx="9356">
                  <c:v>40316.0</c:v>
                </c:pt>
                <c:pt idx="9357">
                  <c:v>40316.0</c:v>
                </c:pt>
                <c:pt idx="9358">
                  <c:v>40316.0</c:v>
                </c:pt>
                <c:pt idx="9359">
                  <c:v>40283.0</c:v>
                </c:pt>
                <c:pt idx="9360">
                  <c:v>40316.0</c:v>
                </c:pt>
                <c:pt idx="9361">
                  <c:v>40316.0</c:v>
                </c:pt>
                <c:pt idx="9362">
                  <c:v>40316.0</c:v>
                </c:pt>
                <c:pt idx="9363">
                  <c:v>40316.0</c:v>
                </c:pt>
                <c:pt idx="9364">
                  <c:v>40283.0</c:v>
                </c:pt>
                <c:pt idx="9365">
                  <c:v>40316.0</c:v>
                </c:pt>
                <c:pt idx="9366">
                  <c:v>40316.0</c:v>
                </c:pt>
                <c:pt idx="9367">
                  <c:v>40316.0</c:v>
                </c:pt>
                <c:pt idx="9368">
                  <c:v>40316.0</c:v>
                </c:pt>
                <c:pt idx="9369">
                  <c:v>40283.0</c:v>
                </c:pt>
                <c:pt idx="9370">
                  <c:v>40316.0</c:v>
                </c:pt>
                <c:pt idx="9371">
                  <c:v>40316.0</c:v>
                </c:pt>
                <c:pt idx="9372">
                  <c:v>40316.0</c:v>
                </c:pt>
                <c:pt idx="9373">
                  <c:v>40316.0</c:v>
                </c:pt>
                <c:pt idx="9374">
                  <c:v>40283.0</c:v>
                </c:pt>
                <c:pt idx="9375">
                  <c:v>40316.0</c:v>
                </c:pt>
                <c:pt idx="9376">
                  <c:v>40316.0</c:v>
                </c:pt>
                <c:pt idx="9377">
                  <c:v>40316.0</c:v>
                </c:pt>
                <c:pt idx="9378">
                  <c:v>40316.0</c:v>
                </c:pt>
                <c:pt idx="9379">
                  <c:v>40283.0</c:v>
                </c:pt>
                <c:pt idx="9380">
                  <c:v>40316.0</c:v>
                </c:pt>
                <c:pt idx="9381">
                  <c:v>40316.0</c:v>
                </c:pt>
                <c:pt idx="9382">
                  <c:v>40283.0</c:v>
                </c:pt>
                <c:pt idx="9383">
                  <c:v>40316.0</c:v>
                </c:pt>
                <c:pt idx="9384">
                  <c:v>40316.0</c:v>
                </c:pt>
                <c:pt idx="9385">
                  <c:v>40283.0</c:v>
                </c:pt>
                <c:pt idx="9386">
                  <c:v>40316.0</c:v>
                </c:pt>
                <c:pt idx="9387">
                  <c:v>40316.0</c:v>
                </c:pt>
                <c:pt idx="9388">
                  <c:v>40283.0</c:v>
                </c:pt>
                <c:pt idx="9389">
                  <c:v>40316.0</c:v>
                </c:pt>
                <c:pt idx="9390">
                  <c:v>40316.0</c:v>
                </c:pt>
                <c:pt idx="9391">
                  <c:v>40283.0</c:v>
                </c:pt>
                <c:pt idx="9392">
                  <c:v>40316.0</c:v>
                </c:pt>
                <c:pt idx="9393">
                  <c:v>40316.0</c:v>
                </c:pt>
                <c:pt idx="9394">
                  <c:v>40283.0</c:v>
                </c:pt>
                <c:pt idx="9395">
                  <c:v>40316.0</c:v>
                </c:pt>
                <c:pt idx="9396">
                  <c:v>40316.0</c:v>
                </c:pt>
                <c:pt idx="9397">
                  <c:v>40283.0</c:v>
                </c:pt>
                <c:pt idx="9398">
                  <c:v>40316.0</c:v>
                </c:pt>
                <c:pt idx="9399">
                  <c:v>40316.0</c:v>
                </c:pt>
                <c:pt idx="9400">
                  <c:v>40283.0</c:v>
                </c:pt>
                <c:pt idx="9401">
                  <c:v>40316.0</c:v>
                </c:pt>
                <c:pt idx="9402">
                  <c:v>40316.0</c:v>
                </c:pt>
                <c:pt idx="9403">
                  <c:v>40283.0</c:v>
                </c:pt>
                <c:pt idx="9404">
                  <c:v>40316.0</c:v>
                </c:pt>
                <c:pt idx="9405">
                  <c:v>40316.0</c:v>
                </c:pt>
                <c:pt idx="9406">
                  <c:v>40283.0</c:v>
                </c:pt>
                <c:pt idx="9407">
                  <c:v>40316.0</c:v>
                </c:pt>
                <c:pt idx="9408">
                  <c:v>40316.0</c:v>
                </c:pt>
                <c:pt idx="9409">
                  <c:v>40283.0</c:v>
                </c:pt>
                <c:pt idx="9410">
                  <c:v>40316.0</c:v>
                </c:pt>
                <c:pt idx="9411">
                  <c:v>40316.0</c:v>
                </c:pt>
                <c:pt idx="9412">
                  <c:v>40283.0</c:v>
                </c:pt>
                <c:pt idx="9413">
                  <c:v>40316.0</c:v>
                </c:pt>
                <c:pt idx="9414">
                  <c:v>40316.0</c:v>
                </c:pt>
                <c:pt idx="9415">
                  <c:v>40283.0</c:v>
                </c:pt>
                <c:pt idx="9416">
                  <c:v>40316.0</c:v>
                </c:pt>
                <c:pt idx="9417">
                  <c:v>40316.0</c:v>
                </c:pt>
                <c:pt idx="9418">
                  <c:v>40283.0</c:v>
                </c:pt>
                <c:pt idx="9419">
                  <c:v>40316.0</c:v>
                </c:pt>
                <c:pt idx="9420">
                  <c:v>40316.0</c:v>
                </c:pt>
                <c:pt idx="9421">
                  <c:v>40283.0</c:v>
                </c:pt>
                <c:pt idx="9422">
                  <c:v>40316.0</c:v>
                </c:pt>
                <c:pt idx="9423">
                  <c:v>40316.0</c:v>
                </c:pt>
                <c:pt idx="9424">
                  <c:v>40283.0</c:v>
                </c:pt>
                <c:pt idx="9425">
                  <c:v>40316.0</c:v>
                </c:pt>
                <c:pt idx="9426">
                  <c:v>40316.0</c:v>
                </c:pt>
                <c:pt idx="9427">
                  <c:v>40283.0</c:v>
                </c:pt>
                <c:pt idx="9428">
                  <c:v>40316.0</c:v>
                </c:pt>
                <c:pt idx="9429">
                  <c:v>40316.0</c:v>
                </c:pt>
                <c:pt idx="9430">
                  <c:v>40283.0</c:v>
                </c:pt>
                <c:pt idx="9431">
                  <c:v>40316.0</c:v>
                </c:pt>
                <c:pt idx="9432">
                  <c:v>40316.0</c:v>
                </c:pt>
                <c:pt idx="9433">
                  <c:v>40283.0</c:v>
                </c:pt>
                <c:pt idx="9434">
                  <c:v>40316.0</c:v>
                </c:pt>
                <c:pt idx="9435">
                  <c:v>40234.0</c:v>
                </c:pt>
                <c:pt idx="9436">
                  <c:v>40316.0</c:v>
                </c:pt>
                <c:pt idx="9437">
                  <c:v>40283.0</c:v>
                </c:pt>
                <c:pt idx="9438">
                  <c:v>40316.0</c:v>
                </c:pt>
                <c:pt idx="9439">
                  <c:v>40316.0</c:v>
                </c:pt>
                <c:pt idx="9440">
                  <c:v>40283.0</c:v>
                </c:pt>
                <c:pt idx="9441">
                  <c:v>40316.0</c:v>
                </c:pt>
                <c:pt idx="9442">
                  <c:v>40316.0</c:v>
                </c:pt>
                <c:pt idx="9443">
                  <c:v>40283.0</c:v>
                </c:pt>
                <c:pt idx="9444">
                  <c:v>40316.0</c:v>
                </c:pt>
                <c:pt idx="9445">
                  <c:v>40316.0</c:v>
                </c:pt>
                <c:pt idx="9446">
                  <c:v>40283.0</c:v>
                </c:pt>
                <c:pt idx="9447">
                  <c:v>40316.0</c:v>
                </c:pt>
                <c:pt idx="9448">
                  <c:v>40316.0</c:v>
                </c:pt>
                <c:pt idx="9449">
                  <c:v>40283.0</c:v>
                </c:pt>
                <c:pt idx="9450">
                  <c:v>40316.0</c:v>
                </c:pt>
                <c:pt idx="9451">
                  <c:v>40316.0</c:v>
                </c:pt>
                <c:pt idx="9452">
                  <c:v>40283.0</c:v>
                </c:pt>
                <c:pt idx="9453">
                  <c:v>40316.0</c:v>
                </c:pt>
                <c:pt idx="9454">
                  <c:v>40316.0</c:v>
                </c:pt>
                <c:pt idx="9455">
                  <c:v>40283.0</c:v>
                </c:pt>
                <c:pt idx="9456">
                  <c:v>40316.0</c:v>
                </c:pt>
                <c:pt idx="9457">
                  <c:v>40316.0</c:v>
                </c:pt>
                <c:pt idx="9458">
                  <c:v>40283.0</c:v>
                </c:pt>
                <c:pt idx="9459">
                  <c:v>40316.0</c:v>
                </c:pt>
                <c:pt idx="9460">
                  <c:v>40316.0</c:v>
                </c:pt>
                <c:pt idx="9461">
                  <c:v>40283.0</c:v>
                </c:pt>
                <c:pt idx="9462">
                  <c:v>40316.0</c:v>
                </c:pt>
                <c:pt idx="9463">
                  <c:v>40316.0</c:v>
                </c:pt>
                <c:pt idx="9464">
                  <c:v>40283.0</c:v>
                </c:pt>
                <c:pt idx="9465">
                  <c:v>40316.0</c:v>
                </c:pt>
                <c:pt idx="9466">
                  <c:v>40316.0</c:v>
                </c:pt>
                <c:pt idx="9467">
                  <c:v>40283.0</c:v>
                </c:pt>
                <c:pt idx="9468">
                  <c:v>40316.0</c:v>
                </c:pt>
                <c:pt idx="9469">
                  <c:v>40316.0</c:v>
                </c:pt>
                <c:pt idx="9470">
                  <c:v>40283.0</c:v>
                </c:pt>
                <c:pt idx="9471">
                  <c:v>40316.0</c:v>
                </c:pt>
                <c:pt idx="9472">
                  <c:v>40316.0</c:v>
                </c:pt>
                <c:pt idx="9473">
                  <c:v>40283.0</c:v>
                </c:pt>
                <c:pt idx="9474">
                  <c:v>40316.0</c:v>
                </c:pt>
                <c:pt idx="9475">
                  <c:v>40316.0</c:v>
                </c:pt>
                <c:pt idx="9476">
                  <c:v>40283.0</c:v>
                </c:pt>
                <c:pt idx="9477">
                  <c:v>40316.0</c:v>
                </c:pt>
                <c:pt idx="9478">
                  <c:v>40316.0</c:v>
                </c:pt>
                <c:pt idx="9479">
                  <c:v>40283.0</c:v>
                </c:pt>
                <c:pt idx="9480">
                  <c:v>40316.0</c:v>
                </c:pt>
                <c:pt idx="9481">
                  <c:v>40316.0</c:v>
                </c:pt>
                <c:pt idx="9482">
                  <c:v>40283.0</c:v>
                </c:pt>
                <c:pt idx="9483">
                  <c:v>40316.0</c:v>
                </c:pt>
                <c:pt idx="9484">
                  <c:v>40316.0</c:v>
                </c:pt>
                <c:pt idx="9485">
                  <c:v>40283.0</c:v>
                </c:pt>
                <c:pt idx="9486">
                  <c:v>40315.0</c:v>
                </c:pt>
                <c:pt idx="9487">
                  <c:v>40315.0</c:v>
                </c:pt>
                <c:pt idx="9488">
                  <c:v>40283.0</c:v>
                </c:pt>
                <c:pt idx="9489">
                  <c:v>40315.0</c:v>
                </c:pt>
                <c:pt idx="9490">
                  <c:v>40315.0</c:v>
                </c:pt>
                <c:pt idx="9491">
                  <c:v>40283.0</c:v>
                </c:pt>
                <c:pt idx="9492">
                  <c:v>40315.0</c:v>
                </c:pt>
                <c:pt idx="9493">
                  <c:v>40315.0</c:v>
                </c:pt>
                <c:pt idx="9494">
                  <c:v>40283.0</c:v>
                </c:pt>
                <c:pt idx="9495">
                  <c:v>40315.0</c:v>
                </c:pt>
                <c:pt idx="9496">
                  <c:v>40315.0</c:v>
                </c:pt>
                <c:pt idx="9497">
                  <c:v>40283.0</c:v>
                </c:pt>
                <c:pt idx="9498">
                  <c:v>40315.0</c:v>
                </c:pt>
                <c:pt idx="9499">
                  <c:v>40315.0</c:v>
                </c:pt>
                <c:pt idx="9500">
                  <c:v>40283.0</c:v>
                </c:pt>
                <c:pt idx="9501">
                  <c:v>40315.0</c:v>
                </c:pt>
                <c:pt idx="9502">
                  <c:v>40315.0</c:v>
                </c:pt>
                <c:pt idx="9503">
                  <c:v>40283.0</c:v>
                </c:pt>
                <c:pt idx="9504">
                  <c:v>40315.0</c:v>
                </c:pt>
                <c:pt idx="9505">
                  <c:v>40315.0</c:v>
                </c:pt>
                <c:pt idx="9506">
                  <c:v>40283.0</c:v>
                </c:pt>
                <c:pt idx="9507">
                  <c:v>40315.0</c:v>
                </c:pt>
                <c:pt idx="9508">
                  <c:v>40315.0</c:v>
                </c:pt>
                <c:pt idx="9509">
                  <c:v>40283.0</c:v>
                </c:pt>
                <c:pt idx="9510">
                  <c:v>40315.0</c:v>
                </c:pt>
                <c:pt idx="9511">
                  <c:v>40315.0</c:v>
                </c:pt>
                <c:pt idx="9512">
                  <c:v>40283.0</c:v>
                </c:pt>
                <c:pt idx="9513">
                  <c:v>40315.0</c:v>
                </c:pt>
                <c:pt idx="9514">
                  <c:v>40315.0</c:v>
                </c:pt>
                <c:pt idx="9515">
                  <c:v>40283.0</c:v>
                </c:pt>
                <c:pt idx="9516">
                  <c:v>40315.0</c:v>
                </c:pt>
                <c:pt idx="9517">
                  <c:v>40315.0</c:v>
                </c:pt>
                <c:pt idx="9518">
                  <c:v>40283.0</c:v>
                </c:pt>
                <c:pt idx="9519">
                  <c:v>40315.0</c:v>
                </c:pt>
                <c:pt idx="9520">
                  <c:v>40315.0</c:v>
                </c:pt>
                <c:pt idx="9521">
                  <c:v>40283.0</c:v>
                </c:pt>
                <c:pt idx="9522">
                  <c:v>40315.0</c:v>
                </c:pt>
                <c:pt idx="9523">
                  <c:v>40315.0</c:v>
                </c:pt>
                <c:pt idx="9524">
                  <c:v>40283.0</c:v>
                </c:pt>
                <c:pt idx="9525">
                  <c:v>40315.0</c:v>
                </c:pt>
                <c:pt idx="9526">
                  <c:v>40315.0</c:v>
                </c:pt>
                <c:pt idx="9527">
                  <c:v>40283.0</c:v>
                </c:pt>
                <c:pt idx="9528">
                  <c:v>40290.0</c:v>
                </c:pt>
                <c:pt idx="9529">
                  <c:v>40290.0</c:v>
                </c:pt>
                <c:pt idx="9530">
                  <c:v>40283.0</c:v>
                </c:pt>
                <c:pt idx="9531">
                  <c:v>40290.0</c:v>
                </c:pt>
                <c:pt idx="9532">
                  <c:v>40290.0</c:v>
                </c:pt>
                <c:pt idx="9533">
                  <c:v>40229.0</c:v>
                </c:pt>
                <c:pt idx="9534">
                  <c:v>40234.0</c:v>
                </c:pt>
                <c:pt idx="9535">
                  <c:v>40242.0</c:v>
                </c:pt>
                <c:pt idx="9536">
                  <c:v>40283.0</c:v>
                </c:pt>
                <c:pt idx="9537">
                  <c:v>40290.0</c:v>
                </c:pt>
                <c:pt idx="9538">
                  <c:v>40311.0</c:v>
                </c:pt>
                <c:pt idx="9539">
                  <c:v>40318.0</c:v>
                </c:pt>
                <c:pt idx="9540">
                  <c:v>40290.0</c:v>
                </c:pt>
                <c:pt idx="9541">
                  <c:v>40283.0</c:v>
                </c:pt>
                <c:pt idx="9542">
                  <c:v>40290.0</c:v>
                </c:pt>
                <c:pt idx="9543">
                  <c:v>40290.0</c:v>
                </c:pt>
                <c:pt idx="9544">
                  <c:v>40283.0</c:v>
                </c:pt>
                <c:pt idx="9545">
                  <c:v>40290.0</c:v>
                </c:pt>
                <c:pt idx="9546">
                  <c:v>40290.0</c:v>
                </c:pt>
                <c:pt idx="9547">
                  <c:v>40283.0</c:v>
                </c:pt>
                <c:pt idx="9548">
                  <c:v>40290.0</c:v>
                </c:pt>
                <c:pt idx="9549">
                  <c:v>40290.0</c:v>
                </c:pt>
                <c:pt idx="9550">
                  <c:v>40283.0</c:v>
                </c:pt>
                <c:pt idx="9551">
                  <c:v>40290.0</c:v>
                </c:pt>
                <c:pt idx="9552">
                  <c:v>40290.0</c:v>
                </c:pt>
                <c:pt idx="9553">
                  <c:v>40283.0</c:v>
                </c:pt>
                <c:pt idx="9554">
                  <c:v>40290.0</c:v>
                </c:pt>
                <c:pt idx="9555">
                  <c:v>40290.0</c:v>
                </c:pt>
                <c:pt idx="9556">
                  <c:v>40283.0</c:v>
                </c:pt>
                <c:pt idx="9557">
                  <c:v>40290.0</c:v>
                </c:pt>
                <c:pt idx="9558">
                  <c:v>40290.0</c:v>
                </c:pt>
                <c:pt idx="9559">
                  <c:v>40283.0</c:v>
                </c:pt>
                <c:pt idx="9560">
                  <c:v>40290.0</c:v>
                </c:pt>
                <c:pt idx="9561">
                  <c:v>40290.0</c:v>
                </c:pt>
                <c:pt idx="9562">
                  <c:v>40283.0</c:v>
                </c:pt>
                <c:pt idx="9563">
                  <c:v>40290.0</c:v>
                </c:pt>
                <c:pt idx="9564">
                  <c:v>40290.0</c:v>
                </c:pt>
                <c:pt idx="9565">
                  <c:v>40290.0</c:v>
                </c:pt>
                <c:pt idx="9566">
                  <c:v>40283.0</c:v>
                </c:pt>
                <c:pt idx="9567">
                  <c:v>40290.0</c:v>
                </c:pt>
                <c:pt idx="9568">
                  <c:v>40283.0</c:v>
                </c:pt>
                <c:pt idx="9569">
                  <c:v>40290.0</c:v>
                </c:pt>
                <c:pt idx="9570">
                  <c:v>40290.0</c:v>
                </c:pt>
                <c:pt idx="9571">
                  <c:v>40283.0</c:v>
                </c:pt>
                <c:pt idx="9572">
                  <c:v>40290.0</c:v>
                </c:pt>
                <c:pt idx="9573">
                  <c:v>40290.0</c:v>
                </c:pt>
                <c:pt idx="9574">
                  <c:v>40283.0</c:v>
                </c:pt>
                <c:pt idx="9575">
                  <c:v>40290.0</c:v>
                </c:pt>
                <c:pt idx="9576">
                  <c:v>40290.0</c:v>
                </c:pt>
                <c:pt idx="9577">
                  <c:v>40283.0</c:v>
                </c:pt>
                <c:pt idx="9578">
                  <c:v>40290.0</c:v>
                </c:pt>
                <c:pt idx="9579">
                  <c:v>40290.0</c:v>
                </c:pt>
                <c:pt idx="9580">
                  <c:v>40205.0</c:v>
                </c:pt>
                <c:pt idx="9581">
                  <c:v>40205.0</c:v>
                </c:pt>
                <c:pt idx="9582">
                  <c:v>40205.0</c:v>
                </c:pt>
                <c:pt idx="9583">
                  <c:v>40205.0</c:v>
                </c:pt>
                <c:pt idx="9584">
                  <c:v>40287.0</c:v>
                </c:pt>
                <c:pt idx="9585">
                  <c:v>40287.0</c:v>
                </c:pt>
                <c:pt idx="9586">
                  <c:v>40287.0</c:v>
                </c:pt>
                <c:pt idx="9587">
                  <c:v>40076.0</c:v>
                </c:pt>
                <c:pt idx="9588">
                  <c:v>40078.0</c:v>
                </c:pt>
                <c:pt idx="9589">
                  <c:v>40081.0</c:v>
                </c:pt>
                <c:pt idx="9590">
                  <c:v>40082.0</c:v>
                </c:pt>
                <c:pt idx="9591">
                  <c:v>40083.0</c:v>
                </c:pt>
                <c:pt idx="9592">
                  <c:v>40084.0</c:v>
                </c:pt>
                <c:pt idx="9593">
                  <c:v>40085.0</c:v>
                </c:pt>
                <c:pt idx="9594">
                  <c:v>40086.0</c:v>
                </c:pt>
                <c:pt idx="9595">
                  <c:v>40087.0</c:v>
                </c:pt>
                <c:pt idx="9596">
                  <c:v>40093.0</c:v>
                </c:pt>
                <c:pt idx="9597">
                  <c:v>40184.0</c:v>
                </c:pt>
                <c:pt idx="9598">
                  <c:v>40085.0</c:v>
                </c:pt>
                <c:pt idx="9599">
                  <c:v>40086.0</c:v>
                </c:pt>
                <c:pt idx="9600">
                  <c:v>40092.0</c:v>
                </c:pt>
                <c:pt idx="9601">
                  <c:v>40094.0</c:v>
                </c:pt>
                <c:pt idx="9602">
                  <c:v>40183.0</c:v>
                </c:pt>
                <c:pt idx="9603">
                  <c:v>40198.0</c:v>
                </c:pt>
                <c:pt idx="9604">
                  <c:v>40287.0</c:v>
                </c:pt>
                <c:pt idx="9605">
                  <c:v>40205.0</c:v>
                </c:pt>
                <c:pt idx="9606">
                  <c:v>40205.0</c:v>
                </c:pt>
                <c:pt idx="9607">
                  <c:v>40369.0</c:v>
                </c:pt>
                <c:pt idx="9608">
                  <c:v>40369.0</c:v>
                </c:pt>
                <c:pt idx="9609">
                  <c:v>40369.0</c:v>
                </c:pt>
                <c:pt idx="9610">
                  <c:v>40268.0</c:v>
                </c:pt>
                <c:pt idx="9611">
                  <c:v>40268.0</c:v>
                </c:pt>
                <c:pt idx="9612">
                  <c:v>40268.0</c:v>
                </c:pt>
                <c:pt idx="9613">
                  <c:v>40268.0</c:v>
                </c:pt>
                <c:pt idx="9614">
                  <c:v>40167.0</c:v>
                </c:pt>
                <c:pt idx="9615">
                  <c:v>40167.0</c:v>
                </c:pt>
                <c:pt idx="9616">
                  <c:v>40262.0</c:v>
                </c:pt>
                <c:pt idx="9617">
                  <c:v>40416.0</c:v>
                </c:pt>
                <c:pt idx="9618">
                  <c:v>40416.0</c:v>
                </c:pt>
                <c:pt idx="9619">
                  <c:v>40416.0</c:v>
                </c:pt>
                <c:pt idx="9620">
                  <c:v>40416.0</c:v>
                </c:pt>
                <c:pt idx="9621">
                  <c:v>40287.0</c:v>
                </c:pt>
                <c:pt idx="9622">
                  <c:v>40287.0</c:v>
                </c:pt>
                <c:pt idx="9623">
                  <c:v>40287.0</c:v>
                </c:pt>
                <c:pt idx="9624">
                  <c:v>40287.0</c:v>
                </c:pt>
                <c:pt idx="9625">
                  <c:v>40369.0</c:v>
                </c:pt>
                <c:pt idx="9626">
                  <c:v>40351.0</c:v>
                </c:pt>
                <c:pt idx="9627">
                  <c:v>40309.0</c:v>
                </c:pt>
                <c:pt idx="9628">
                  <c:v>40337.0</c:v>
                </c:pt>
                <c:pt idx="9629">
                  <c:v>40308.0</c:v>
                </c:pt>
                <c:pt idx="9630">
                  <c:v>40367.0</c:v>
                </c:pt>
                <c:pt idx="9631">
                  <c:v>40368.0</c:v>
                </c:pt>
                <c:pt idx="9632">
                  <c:v>40319.0</c:v>
                </c:pt>
                <c:pt idx="9633">
                  <c:v>40309.0</c:v>
                </c:pt>
                <c:pt idx="9634">
                  <c:v>40309.0</c:v>
                </c:pt>
                <c:pt idx="9635">
                  <c:v>40309.0</c:v>
                </c:pt>
                <c:pt idx="9636">
                  <c:v>40283.0</c:v>
                </c:pt>
                <c:pt idx="9637">
                  <c:v>40348.0</c:v>
                </c:pt>
                <c:pt idx="9638">
                  <c:v>40376.0</c:v>
                </c:pt>
                <c:pt idx="9639">
                  <c:v>40348.0</c:v>
                </c:pt>
                <c:pt idx="9640">
                  <c:v>40376.0</c:v>
                </c:pt>
                <c:pt idx="9641">
                  <c:v>40290.0</c:v>
                </c:pt>
                <c:pt idx="9642">
                  <c:v>40348.0</c:v>
                </c:pt>
                <c:pt idx="9643">
                  <c:v>40376.0</c:v>
                </c:pt>
                <c:pt idx="9644">
                  <c:v>40281.0</c:v>
                </c:pt>
                <c:pt idx="9645">
                  <c:v>40283.0</c:v>
                </c:pt>
                <c:pt idx="9646">
                  <c:v>40376.0</c:v>
                </c:pt>
                <c:pt idx="9647">
                  <c:v>40281.0</c:v>
                </c:pt>
                <c:pt idx="9648">
                  <c:v>40336.0</c:v>
                </c:pt>
                <c:pt idx="9649">
                  <c:v>40376.0</c:v>
                </c:pt>
                <c:pt idx="9650">
                  <c:v>40376.0</c:v>
                </c:pt>
                <c:pt idx="9651">
                  <c:v>40305.0</c:v>
                </c:pt>
                <c:pt idx="9652">
                  <c:v>40309.0</c:v>
                </c:pt>
                <c:pt idx="9653">
                  <c:v>40305.0</c:v>
                </c:pt>
                <c:pt idx="9654">
                  <c:v>40276.0</c:v>
                </c:pt>
                <c:pt idx="9655">
                  <c:v>40276.0</c:v>
                </c:pt>
                <c:pt idx="9656">
                  <c:v>40276.0</c:v>
                </c:pt>
                <c:pt idx="9657">
                  <c:v>40276.0</c:v>
                </c:pt>
                <c:pt idx="9658">
                  <c:v>40276.0</c:v>
                </c:pt>
                <c:pt idx="9659">
                  <c:v>40425.0</c:v>
                </c:pt>
                <c:pt idx="9660">
                  <c:v>40427.0</c:v>
                </c:pt>
                <c:pt idx="9661">
                  <c:v>40428.0</c:v>
                </c:pt>
                <c:pt idx="9662">
                  <c:v>40429.0</c:v>
                </c:pt>
                <c:pt idx="9663">
                  <c:v>40433.0</c:v>
                </c:pt>
                <c:pt idx="9664">
                  <c:v>40423.0</c:v>
                </c:pt>
                <c:pt idx="9665">
                  <c:v>40425.0</c:v>
                </c:pt>
                <c:pt idx="9666">
                  <c:v>40427.0</c:v>
                </c:pt>
                <c:pt idx="9667">
                  <c:v>40428.0</c:v>
                </c:pt>
                <c:pt idx="9668">
                  <c:v>40429.0</c:v>
                </c:pt>
                <c:pt idx="9669">
                  <c:v>40431.0</c:v>
                </c:pt>
                <c:pt idx="9670">
                  <c:v>40433.0</c:v>
                </c:pt>
                <c:pt idx="9671">
                  <c:v>40423.0</c:v>
                </c:pt>
                <c:pt idx="9672">
                  <c:v>40424.0</c:v>
                </c:pt>
                <c:pt idx="9673">
                  <c:v>40425.0</c:v>
                </c:pt>
                <c:pt idx="9674">
                  <c:v>40426.0</c:v>
                </c:pt>
                <c:pt idx="9675">
                  <c:v>40428.0</c:v>
                </c:pt>
                <c:pt idx="9676">
                  <c:v>40429.0</c:v>
                </c:pt>
                <c:pt idx="9677">
                  <c:v>40430.0</c:v>
                </c:pt>
                <c:pt idx="9678">
                  <c:v>40433.0</c:v>
                </c:pt>
                <c:pt idx="9679">
                  <c:v>40434.0</c:v>
                </c:pt>
                <c:pt idx="9680">
                  <c:v>40423.0</c:v>
                </c:pt>
                <c:pt idx="9681">
                  <c:v>40424.0</c:v>
                </c:pt>
                <c:pt idx="9682">
                  <c:v>40425.0</c:v>
                </c:pt>
                <c:pt idx="9683">
                  <c:v>40426.0</c:v>
                </c:pt>
                <c:pt idx="9684">
                  <c:v>40428.0</c:v>
                </c:pt>
                <c:pt idx="9685">
                  <c:v>40429.0</c:v>
                </c:pt>
                <c:pt idx="9686">
                  <c:v>40430.0</c:v>
                </c:pt>
                <c:pt idx="9687">
                  <c:v>40433.0</c:v>
                </c:pt>
                <c:pt idx="9688">
                  <c:v>40434.0</c:v>
                </c:pt>
                <c:pt idx="9689">
                  <c:v>40305.0</c:v>
                </c:pt>
                <c:pt idx="9690">
                  <c:v>40311.0</c:v>
                </c:pt>
                <c:pt idx="9691">
                  <c:v>40315.0</c:v>
                </c:pt>
                <c:pt idx="9692">
                  <c:v>40318.0</c:v>
                </c:pt>
                <c:pt idx="9693">
                  <c:v>40324.0</c:v>
                </c:pt>
                <c:pt idx="9694">
                  <c:v>40330.0</c:v>
                </c:pt>
                <c:pt idx="9695">
                  <c:v>40331.0</c:v>
                </c:pt>
                <c:pt idx="9696">
                  <c:v>40341.0</c:v>
                </c:pt>
                <c:pt idx="9697">
                  <c:v>40342.0</c:v>
                </c:pt>
                <c:pt idx="9698">
                  <c:v>40351.0</c:v>
                </c:pt>
                <c:pt idx="9699">
                  <c:v>40361.0</c:v>
                </c:pt>
                <c:pt idx="9700">
                  <c:v>40373.0</c:v>
                </c:pt>
                <c:pt idx="9701">
                  <c:v>40382.0</c:v>
                </c:pt>
                <c:pt idx="9702">
                  <c:v>40383.0</c:v>
                </c:pt>
                <c:pt idx="9703">
                  <c:v>40387.0</c:v>
                </c:pt>
                <c:pt idx="9704">
                  <c:v>40394.0</c:v>
                </c:pt>
                <c:pt idx="9705">
                  <c:v>40400.0</c:v>
                </c:pt>
                <c:pt idx="9706">
                  <c:v>40407.0</c:v>
                </c:pt>
                <c:pt idx="9707">
                  <c:v>40415.0</c:v>
                </c:pt>
                <c:pt idx="9708">
                  <c:v>40420.0</c:v>
                </c:pt>
                <c:pt idx="9709">
                  <c:v>40427.0</c:v>
                </c:pt>
                <c:pt idx="9710">
                  <c:v>40429.0</c:v>
                </c:pt>
                <c:pt idx="9711">
                  <c:v>40305.0</c:v>
                </c:pt>
                <c:pt idx="9712">
                  <c:v>40311.0</c:v>
                </c:pt>
                <c:pt idx="9713">
                  <c:v>40315.0</c:v>
                </c:pt>
                <c:pt idx="9714">
                  <c:v>40318.0</c:v>
                </c:pt>
                <c:pt idx="9715">
                  <c:v>40324.0</c:v>
                </c:pt>
                <c:pt idx="9716">
                  <c:v>40330.0</c:v>
                </c:pt>
                <c:pt idx="9717">
                  <c:v>40331.0</c:v>
                </c:pt>
                <c:pt idx="9718">
                  <c:v>40341.0</c:v>
                </c:pt>
                <c:pt idx="9719">
                  <c:v>40342.0</c:v>
                </c:pt>
                <c:pt idx="9720">
                  <c:v>40351.0</c:v>
                </c:pt>
                <c:pt idx="9721">
                  <c:v>40361.0</c:v>
                </c:pt>
                <c:pt idx="9722">
                  <c:v>40373.0</c:v>
                </c:pt>
                <c:pt idx="9723">
                  <c:v>40377.0</c:v>
                </c:pt>
                <c:pt idx="9724">
                  <c:v>40383.0</c:v>
                </c:pt>
                <c:pt idx="9725">
                  <c:v>40387.0</c:v>
                </c:pt>
                <c:pt idx="9726">
                  <c:v>40394.0</c:v>
                </c:pt>
                <c:pt idx="9727">
                  <c:v>40407.0</c:v>
                </c:pt>
                <c:pt idx="9728">
                  <c:v>40412.0</c:v>
                </c:pt>
                <c:pt idx="9729">
                  <c:v>40415.0</c:v>
                </c:pt>
                <c:pt idx="9730">
                  <c:v>40429.0</c:v>
                </c:pt>
                <c:pt idx="9731">
                  <c:v>40280.0</c:v>
                </c:pt>
                <c:pt idx="9732">
                  <c:v>40287.0</c:v>
                </c:pt>
                <c:pt idx="9733">
                  <c:v>40280.0</c:v>
                </c:pt>
                <c:pt idx="9734">
                  <c:v>40303.0</c:v>
                </c:pt>
                <c:pt idx="9735">
                  <c:v>40297.0</c:v>
                </c:pt>
                <c:pt idx="9736">
                  <c:v>40303.0</c:v>
                </c:pt>
                <c:pt idx="9737">
                  <c:v>40353.0</c:v>
                </c:pt>
                <c:pt idx="9738">
                  <c:v>40358.0</c:v>
                </c:pt>
                <c:pt idx="9739">
                  <c:v>40353.0</c:v>
                </c:pt>
                <c:pt idx="9740">
                  <c:v>40358.0</c:v>
                </c:pt>
                <c:pt idx="9741">
                  <c:v>40297.0</c:v>
                </c:pt>
                <c:pt idx="9742">
                  <c:v>40297.0</c:v>
                </c:pt>
                <c:pt idx="9743">
                  <c:v>40353.0</c:v>
                </c:pt>
                <c:pt idx="9744">
                  <c:v>40356.0</c:v>
                </c:pt>
                <c:pt idx="9745">
                  <c:v>40358.0</c:v>
                </c:pt>
                <c:pt idx="9746">
                  <c:v>40356.0</c:v>
                </c:pt>
                <c:pt idx="9747">
                  <c:v>40358.0</c:v>
                </c:pt>
                <c:pt idx="9748">
                  <c:v>40358.0</c:v>
                </c:pt>
                <c:pt idx="9749">
                  <c:v>40358.0</c:v>
                </c:pt>
                <c:pt idx="9750">
                  <c:v>40430.0</c:v>
                </c:pt>
                <c:pt idx="9751">
                  <c:v>40430.0</c:v>
                </c:pt>
                <c:pt idx="9752">
                  <c:v>40358.0</c:v>
                </c:pt>
                <c:pt idx="9753">
                  <c:v>40358.0</c:v>
                </c:pt>
                <c:pt idx="9754">
                  <c:v>40430.0</c:v>
                </c:pt>
                <c:pt idx="9755">
                  <c:v>40372.0</c:v>
                </c:pt>
                <c:pt idx="9756">
                  <c:v>40430.0</c:v>
                </c:pt>
                <c:pt idx="9757">
                  <c:v>40309.0</c:v>
                </c:pt>
                <c:pt idx="9758">
                  <c:v>40294.0</c:v>
                </c:pt>
                <c:pt idx="9759">
                  <c:v>40309.0</c:v>
                </c:pt>
                <c:pt idx="9760">
                  <c:v>40310.0</c:v>
                </c:pt>
                <c:pt idx="9761">
                  <c:v>40294.0</c:v>
                </c:pt>
                <c:pt idx="9762">
                  <c:v>40297.0</c:v>
                </c:pt>
                <c:pt idx="9763">
                  <c:v>40308.0</c:v>
                </c:pt>
                <c:pt idx="9764">
                  <c:v>40309.0</c:v>
                </c:pt>
                <c:pt idx="9765">
                  <c:v>40311.0</c:v>
                </c:pt>
                <c:pt idx="9766">
                  <c:v>40336.0</c:v>
                </c:pt>
                <c:pt idx="9767">
                  <c:v>40337.0</c:v>
                </c:pt>
                <c:pt idx="9768">
                  <c:v>40349.0</c:v>
                </c:pt>
                <c:pt idx="9769">
                  <c:v>40350.0</c:v>
                </c:pt>
                <c:pt idx="9770">
                  <c:v>40308.0</c:v>
                </c:pt>
                <c:pt idx="9771">
                  <c:v>40309.0</c:v>
                </c:pt>
                <c:pt idx="9772">
                  <c:v>40337.0</c:v>
                </c:pt>
                <c:pt idx="9773">
                  <c:v>40309.0</c:v>
                </c:pt>
                <c:pt idx="9774">
                  <c:v>40284.0</c:v>
                </c:pt>
                <c:pt idx="9775">
                  <c:v>40309.0</c:v>
                </c:pt>
                <c:pt idx="9776">
                  <c:v>40294.0</c:v>
                </c:pt>
                <c:pt idx="9777">
                  <c:v>40309.0</c:v>
                </c:pt>
                <c:pt idx="9778">
                  <c:v>40327.0</c:v>
                </c:pt>
                <c:pt idx="9779">
                  <c:v>40367.0</c:v>
                </c:pt>
                <c:pt idx="9780">
                  <c:v>40368.0</c:v>
                </c:pt>
                <c:pt idx="9781">
                  <c:v>40309.0</c:v>
                </c:pt>
                <c:pt idx="9782">
                  <c:v>40309.0</c:v>
                </c:pt>
                <c:pt idx="9783">
                  <c:v>40290.0</c:v>
                </c:pt>
                <c:pt idx="9784">
                  <c:v>40291.0</c:v>
                </c:pt>
                <c:pt idx="9785">
                  <c:v>40293.0</c:v>
                </c:pt>
                <c:pt idx="9786">
                  <c:v>40294.0</c:v>
                </c:pt>
                <c:pt idx="9787">
                  <c:v>40309.0</c:v>
                </c:pt>
                <c:pt idx="9788">
                  <c:v>40313.0</c:v>
                </c:pt>
                <c:pt idx="9789">
                  <c:v>40314.0</c:v>
                </c:pt>
                <c:pt idx="9790">
                  <c:v>40315.0</c:v>
                </c:pt>
                <c:pt idx="9791">
                  <c:v>40319.0</c:v>
                </c:pt>
                <c:pt idx="9792">
                  <c:v>40309.0</c:v>
                </c:pt>
                <c:pt idx="9793">
                  <c:v>40338.0</c:v>
                </c:pt>
                <c:pt idx="9794">
                  <c:v>40342.0</c:v>
                </c:pt>
                <c:pt idx="9795">
                  <c:v>40309.0</c:v>
                </c:pt>
                <c:pt idx="9796">
                  <c:v>40334.0</c:v>
                </c:pt>
                <c:pt idx="9797">
                  <c:v>40350.0</c:v>
                </c:pt>
                <c:pt idx="9798">
                  <c:v>40357.0</c:v>
                </c:pt>
                <c:pt idx="9799">
                  <c:v>40365.0</c:v>
                </c:pt>
                <c:pt idx="9800">
                  <c:v>40383.0</c:v>
                </c:pt>
                <c:pt idx="9801">
                  <c:v>40391.0</c:v>
                </c:pt>
                <c:pt idx="9802">
                  <c:v>40397.0</c:v>
                </c:pt>
                <c:pt idx="9803">
                  <c:v>40399.0</c:v>
                </c:pt>
                <c:pt idx="9804">
                  <c:v>40401.0</c:v>
                </c:pt>
                <c:pt idx="9805">
                  <c:v>40406.0</c:v>
                </c:pt>
                <c:pt idx="9806">
                  <c:v>40415.0</c:v>
                </c:pt>
                <c:pt idx="9807">
                  <c:v>40334.0</c:v>
                </c:pt>
                <c:pt idx="9808">
                  <c:v>40350.0</c:v>
                </c:pt>
                <c:pt idx="9809">
                  <c:v>40357.0</c:v>
                </c:pt>
                <c:pt idx="9810">
                  <c:v>40365.0</c:v>
                </c:pt>
                <c:pt idx="9811">
                  <c:v>40383.0</c:v>
                </c:pt>
                <c:pt idx="9812">
                  <c:v>40391.0</c:v>
                </c:pt>
                <c:pt idx="9813">
                  <c:v>40397.0</c:v>
                </c:pt>
                <c:pt idx="9814">
                  <c:v>40399.0</c:v>
                </c:pt>
                <c:pt idx="9815">
                  <c:v>40401.0</c:v>
                </c:pt>
                <c:pt idx="9816">
                  <c:v>40415.0</c:v>
                </c:pt>
                <c:pt idx="9817">
                  <c:v>40310.0</c:v>
                </c:pt>
                <c:pt idx="9818">
                  <c:v>40310.0</c:v>
                </c:pt>
                <c:pt idx="9819">
                  <c:v>40334.0</c:v>
                </c:pt>
                <c:pt idx="9820">
                  <c:v>40385.0</c:v>
                </c:pt>
                <c:pt idx="9821">
                  <c:v>40406.0</c:v>
                </c:pt>
                <c:pt idx="9822">
                  <c:v>40416.0</c:v>
                </c:pt>
                <c:pt idx="9823">
                  <c:v>40421.0</c:v>
                </c:pt>
                <c:pt idx="9824">
                  <c:v>40416.0</c:v>
                </c:pt>
                <c:pt idx="9825">
                  <c:v>40423.0</c:v>
                </c:pt>
                <c:pt idx="9826">
                  <c:v>40310.0</c:v>
                </c:pt>
                <c:pt idx="9827">
                  <c:v>40310.0</c:v>
                </c:pt>
                <c:pt idx="9828">
                  <c:v>40123.0</c:v>
                </c:pt>
                <c:pt idx="9829">
                  <c:v>40123.0</c:v>
                </c:pt>
                <c:pt idx="9830">
                  <c:v>40123.0</c:v>
                </c:pt>
                <c:pt idx="9831">
                  <c:v>40123.0</c:v>
                </c:pt>
                <c:pt idx="9832">
                  <c:v>40123.0</c:v>
                </c:pt>
                <c:pt idx="9833">
                  <c:v>40217.0</c:v>
                </c:pt>
                <c:pt idx="9834">
                  <c:v>40217.0</c:v>
                </c:pt>
                <c:pt idx="9835">
                  <c:v>40325.0</c:v>
                </c:pt>
                <c:pt idx="9836">
                  <c:v>40340.0</c:v>
                </c:pt>
                <c:pt idx="9837">
                  <c:v>40325.0</c:v>
                </c:pt>
                <c:pt idx="9838">
                  <c:v>40340.0</c:v>
                </c:pt>
                <c:pt idx="9839">
                  <c:v>40325.0</c:v>
                </c:pt>
                <c:pt idx="9840">
                  <c:v>40340.0</c:v>
                </c:pt>
                <c:pt idx="9841">
                  <c:v>40325.0</c:v>
                </c:pt>
                <c:pt idx="9842">
                  <c:v>40340.0</c:v>
                </c:pt>
                <c:pt idx="9843">
                  <c:v>40283.0</c:v>
                </c:pt>
                <c:pt idx="9844">
                  <c:v>40284.0</c:v>
                </c:pt>
                <c:pt idx="9845">
                  <c:v>40283.0</c:v>
                </c:pt>
                <c:pt idx="9846">
                  <c:v>40284.0</c:v>
                </c:pt>
                <c:pt idx="9847">
                  <c:v>40290.0</c:v>
                </c:pt>
                <c:pt idx="9848">
                  <c:v>40283.0</c:v>
                </c:pt>
                <c:pt idx="9849">
                  <c:v>40284.0</c:v>
                </c:pt>
                <c:pt idx="9850">
                  <c:v>40290.0</c:v>
                </c:pt>
                <c:pt idx="9851">
                  <c:v>40430.0</c:v>
                </c:pt>
                <c:pt idx="9852">
                  <c:v>40430.0</c:v>
                </c:pt>
                <c:pt idx="9853">
                  <c:v>40283.0</c:v>
                </c:pt>
                <c:pt idx="9854">
                  <c:v>40284.0</c:v>
                </c:pt>
                <c:pt idx="9855">
                  <c:v>40290.0</c:v>
                </c:pt>
                <c:pt idx="9856">
                  <c:v>40283.0</c:v>
                </c:pt>
                <c:pt idx="9857">
                  <c:v>40284.0</c:v>
                </c:pt>
                <c:pt idx="9858">
                  <c:v>40290.0</c:v>
                </c:pt>
                <c:pt idx="9859">
                  <c:v>40283.0</c:v>
                </c:pt>
                <c:pt idx="9860">
                  <c:v>40284.0</c:v>
                </c:pt>
                <c:pt idx="9861">
                  <c:v>40290.0</c:v>
                </c:pt>
                <c:pt idx="9862">
                  <c:v>40283.0</c:v>
                </c:pt>
                <c:pt idx="9863">
                  <c:v>40284.0</c:v>
                </c:pt>
                <c:pt idx="9864">
                  <c:v>40290.0</c:v>
                </c:pt>
                <c:pt idx="9865">
                  <c:v>40308.0</c:v>
                </c:pt>
                <c:pt idx="9866">
                  <c:v>40332.0</c:v>
                </c:pt>
                <c:pt idx="9867">
                  <c:v>40332.0</c:v>
                </c:pt>
                <c:pt idx="9868">
                  <c:v>40422.0</c:v>
                </c:pt>
                <c:pt idx="9869">
                  <c:v>40422.0</c:v>
                </c:pt>
                <c:pt idx="9870">
                  <c:v>40422.0</c:v>
                </c:pt>
                <c:pt idx="9871">
                  <c:v>40422.0</c:v>
                </c:pt>
                <c:pt idx="9872">
                  <c:v>40422.0</c:v>
                </c:pt>
                <c:pt idx="9873">
                  <c:v>40422.0</c:v>
                </c:pt>
                <c:pt idx="9874">
                  <c:v>40422.0</c:v>
                </c:pt>
                <c:pt idx="9875">
                  <c:v>40353.0</c:v>
                </c:pt>
                <c:pt idx="9876">
                  <c:v>40359.0</c:v>
                </c:pt>
                <c:pt idx="9877">
                  <c:v>40360.0</c:v>
                </c:pt>
                <c:pt idx="9878">
                  <c:v>40361.0</c:v>
                </c:pt>
                <c:pt idx="9879">
                  <c:v>40360.0</c:v>
                </c:pt>
                <c:pt idx="9880">
                  <c:v>40361.0</c:v>
                </c:pt>
                <c:pt idx="9881">
                  <c:v>40360.0</c:v>
                </c:pt>
                <c:pt idx="9882">
                  <c:v>40361.0</c:v>
                </c:pt>
                <c:pt idx="9883">
                  <c:v>40339.0</c:v>
                </c:pt>
                <c:pt idx="9884">
                  <c:v>40340.0</c:v>
                </c:pt>
                <c:pt idx="9885">
                  <c:v>40357.0</c:v>
                </c:pt>
                <c:pt idx="9886">
                  <c:v>40311.0</c:v>
                </c:pt>
                <c:pt idx="9887">
                  <c:v>40311.0</c:v>
                </c:pt>
                <c:pt idx="9888">
                  <c:v>40366.0</c:v>
                </c:pt>
                <c:pt idx="9889">
                  <c:v>40366.0</c:v>
                </c:pt>
                <c:pt idx="9890">
                  <c:v>40366.0</c:v>
                </c:pt>
                <c:pt idx="9891">
                  <c:v>40366.0</c:v>
                </c:pt>
                <c:pt idx="9892">
                  <c:v>40366.0</c:v>
                </c:pt>
                <c:pt idx="9893">
                  <c:v>40366.0</c:v>
                </c:pt>
                <c:pt idx="9894">
                  <c:v>40366.0</c:v>
                </c:pt>
                <c:pt idx="9895">
                  <c:v>40366.0</c:v>
                </c:pt>
                <c:pt idx="9896">
                  <c:v>40367.0</c:v>
                </c:pt>
                <c:pt idx="9897">
                  <c:v>40305.0</c:v>
                </c:pt>
                <c:pt idx="9898">
                  <c:v>40305.0</c:v>
                </c:pt>
                <c:pt idx="9899">
                  <c:v>40305.0</c:v>
                </c:pt>
                <c:pt idx="9900">
                  <c:v>40305.0</c:v>
                </c:pt>
                <c:pt idx="9901">
                  <c:v>40332.0</c:v>
                </c:pt>
                <c:pt idx="9902">
                  <c:v>40406.0</c:v>
                </c:pt>
                <c:pt idx="9903">
                  <c:v>40406.0</c:v>
                </c:pt>
                <c:pt idx="9904">
                  <c:v>40406.0</c:v>
                </c:pt>
                <c:pt idx="9905">
                  <c:v>40406.0</c:v>
                </c:pt>
                <c:pt idx="9906">
                  <c:v>40283.0</c:v>
                </c:pt>
                <c:pt idx="9907">
                  <c:v>40290.0</c:v>
                </c:pt>
                <c:pt idx="9908">
                  <c:v>40283.0</c:v>
                </c:pt>
                <c:pt idx="9909">
                  <c:v>40290.0</c:v>
                </c:pt>
                <c:pt idx="9910">
                  <c:v>40283.0</c:v>
                </c:pt>
                <c:pt idx="9911">
                  <c:v>40290.0</c:v>
                </c:pt>
                <c:pt idx="9912">
                  <c:v>40290.0</c:v>
                </c:pt>
                <c:pt idx="9913">
                  <c:v>40311.0</c:v>
                </c:pt>
                <c:pt idx="9914">
                  <c:v>40276.0</c:v>
                </c:pt>
                <c:pt idx="9915">
                  <c:v>40276.0</c:v>
                </c:pt>
                <c:pt idx="9916">
                  <c:v>40283.0</c:v>
                </c:pt>
                <c:pt idx="9917">
                  <c:v>40283.0</c:v>
                </c:pt>
                <c:pt idx="9918">
                  <c:v>40197.0</c:v>
                </c:pt>
                <c:pt idx="9919">
                  <c:v>40198.0</c:v>
                </c:pt>
                <c:pt idx="9920">
                  <c:v>40199.0</c:v>
                </c:pt>
                <c:pt idx="9921">
                  <c:v>40200.0</c:v>
                </c:pt>
                <c:pt idx="9922">
                  <c:v>40201.0</c:v>
                </c:pt>
                <c:pt idx="9923">
                  <c:v>40202.0</c:v>
                </c:pt>
                <c:pt idx="9924">
                  <c:v>40203.0</c:v>
                </c:pt>
                <c:pt idx="9925">
                  <c:v>40204.0</c:v>
                </c:pt>
                <c:pt idx="9926">
                  <c:v>40205.0</c:v>
                </c:pt>
                <c:pt idx="9927">
                  <c:v>40204.0</c:v>
                </c:pt>
                <c:pt idx="9928">
                  <c:v>40185.0</c:v>
                </c:pt>
                <c:pt idx="9929">
                  <c:v>40143.0</c:v>
                </c:pt>
                <c:pt idx="9930">
                  <c:v>40327.0</c:v>
                </c:pt>
                <c:pt idx="9931">
                  <c:v>40386.0</c:v>
                </c:pt>
                <c:pt idx="9932">
                  <c:v>40270.0</c:v>
                </c:pt>
                <c:pt idx="9933">
                  <c:v>40282.0</c:v>
                </c:pt>
                <c:pt idx="9934">
                  <c:v>40339.0</c:v>
                </c:pt>
                <c:pt idx="9935">
                  <c:v>40198.0</c:v>
                </c:pt>
                <c:pt idx="9936">
                  <c:v>40269.0</c:v>
                </c:pt>
                <c:pt idx="9937">
                  <c:v>40295.0</c:v>
                </c:pt>
                <c:pt idx="9938">
                  <c:v>40225.0</c:v>
                </c:pt>
                <c:pt idx="9939">
                  <c:v>40120.0</c:v>
                </c:pt>
                <c:pt idx="9940">
                  <c:v>40290.0</c:v>
                </c:pt>
                <c:pt idx="9941">
                  <c:v>40290.0</c:v>
                </c:pt>
                <c:pt idx="9942">
                  <c:v>40206.0</c:v>
                </c:pt>
                <c:pt idx="9943">
                  <c:v>40206.0</c:v>
                </c:pt>
                <c:pt idx="9944">
                  <c:v>40332.0</c:v>
                </c:pt>
                <c:pt idx="9945">
                  <c:v>40291.0</c:v>
                </c:pt>
                <c:pt idx="9946">
                  <c:v>40425.0</c:v>
                </c:pt>
                <c:pt idx="9947">
                  <c:v>40433.0</c:v>
                </c:pt>
                <c:pt idx="9948">
                  <c:v>40332.0</c:v>
                </c:pt>
                <c:pt idx="9949">
                  <c:v>40241.0</c:v>
                </c:pt>
                <c:pt idx="9950">
                  <c:v>40241.0</c:v>
                </c:pt>
                <c:pt idx="9951">
                  <c:v>40241.0</c:v>
                </c:pt>
                <c:pt idx="9952">
                  <c:v>40241.0</c:v>
                </c:pt>
                <c:pt idx="9953">
                  <c:v>40206.0</c:v>
                </c:pt>
                <c:pt idx="9954">
                  <c:v>40206.0</c:v>
                </c:pt>
                <c:pt idx="9955">
                  <c:v>40241.0</c:v>
                </c:pt>
                <c:pt idx="9956">
                  <c:v>40241.0</c:v>
                </c:pt>
                <c:pt idx="9957">
                  <c:v>40241.0</c:v>
                </c:pt>
                <c:pt idx="9958">
                  <c:v>40241.0</c:v>
                </c:pt>
                <c:pt idx="9959">
                  <c:v>40068.0</c:v>
                </c:pt>
                <c:pt idx="9960">
                  <c:v>40335.0</c:v>
                </c:pt>
                <c:pt idx="9961">
                  <c:v>40430.0</c:v>
                </c:pt>
                <c:pt idx="9962">
                  <c:v>40245.0</c:v>
                </c:pt>
                <c:pt idx="9963">
                  <c:v>40252.0</c:v>
                </c:pt>
                <c:pt idx="9964">
                  <c:v>40393.0</c:v>
                </c:pt>
                <c:pt idx="9965">
                  <c:v>40258.0</c:v>
                </c:pt>
                <c:pt idx="9966">
                  <c:v>40264.0</c:v>
                </c:pt>
                <c:pt idx="9967">
                  <c:v>40322.0</c:v>
                </c:pt>
                <c:pt idx="9968">
                  <c:v>40315.0</c:v>
                </c:pt>
                <c:pt idx="9969">
                  <c:v>40415.0</c:v>
                </c:pt>
                <c:pt idx="9970">
                  <c:v>40245.0</c:v>
                </c:pt>
                <c:pt idx="9971">
                  <c:v>40350.0</c:v>
                </c:pt>
                <c:pt idx="9972">
                  <c:v>40351.0</c:v>
                </c:pt>
                <c:pt idx="9973">
                  <c:v>40094.0</c:v>
                </c:pt>
                <c:pt idx="9974">
                  <c:v>40094.0</c:v>
                </c:pt>
                <c:pt idx="9975">
                  <c:v>40260.0</c:v>
                </c:pt>
                <c:pt idx="9976">
                  <c:v>40310.0</c:v>
                </c:pt>
                <c:pt idx="9977">
                  <c:v>40310.0</c:v>
                </c:pt>
                <c:pt idx="9978">
                  <c:v>40333.0</c:v>
                </c:pt>
                <c:pt idx="9979">
                  <c:v>40332.0</c:v>
                </c:pt>
                <c:pt idx="9980">
                  <c:v>40400.0</c:v>
                </c:pt>
                <c:pt idx="9981">
                  <c:v>40400.0</c:v>
                </c:pt>
                <c:pt idx="9982">
                  <c:v>40400.0</c:v>
                </c:pt>
                <c:pt idx="9983">
                  <c:v>40400.0</c:v>
                </c:pt>
                <c:pt idx="9984">
                  <c:v>40234.0</c:v>
                </c:pt>
                <c:pt idx="9985">
                  <c:v>40234.0</c:v>
                </c:pt>
                <c:pt idx="9986">
                  <c:v>40234.0</c:v>
                </c:pt>
                <c:pt idx="9987">
                  <c:v>40234.0</c:v>
                </c:pt>
                <c:pt idx="9988">
                  <c:v>40261.0</c:v>
                </c:pt>
                <c:pt idx="9989">
                  <c:v>40261.0</c:v>
                </c:pt>
                <c:pt idx="9990">
                  <c:v>40261.0</c:v>
                </c:pt>
                <c:pt idx="9991">
                  <c:v>40261.0</c:v>
                </c:pt>
                <c:pt idx="9992">
                  <c:v>40261.0</c:v>
                </c:pt>
                <c:pt idx="9993">
                  <c:v>40261.0</c:v>
                </c:pt>
                <c:pt idx="9994">
                  <c:v>40261.0</c:v>
                </c:pt>
                <c:pt idx="9995">
                  <c:v>40261.0</c:v>
                </c:pt>
                <c:pt idx="9996">
                  <c:v>40218.0</c:v>
                </c:pt>
                <c:pt idx="9997">
                  <c:v>40218.0</c:v>
                </c:pt>
                <c:pt idx="9998">
                  <c:v>40218.0</c:v>
                </c:pt>
                <c:pt idx="9999">
                  <c:v>40218.0</c:v>
                </c:pt>
                <c:pt idx="10000">
                  <c:v>40319.0</c:v>
                </c:pt>
                <c:pt idx="10001">
                  <c:v>40319.0</c:v>
                </c:pt>
                <c:pt idx="10002">
                  <c:v>40319.0</c:v>
                </c:pt>
                <c:pt idx="10003">
                  <c:v>40324.0</c:v>
                </c:pt>
                <c:pt idx="10004">
                  <c:v>40319.0</c:v>
                </c:pt>
                <c:pt idx="10005">
                  <c:v>40324.0</c:v>
                </c:pt>
                <c:pt idx="10006">
                  <c:v>40324.0</c:v>
                </c:pt>
                <c:pt idx="10007">
                  <c:v>40324.0</c:v>
                </c:pt>
                <c:pt idx="10008">
                  <c:v>40225.0</c:v>
                </c:pt>
                <c:pt idx="10009">
                  <c:v>40225.0</c:v>
                </c:pt>
                <c:pt idx="10010">
                  <c:v>40225.0</c:v>
                </c:pt>
                <c:pt idx="10011">
                  <c:v>40225.0</c:v>
                </c:pt>
                <c:pt idx="10012">
                  <c:v>40302.0</c:v>
                </c:pt>
                <c:pt idx="10013">
                  <c:v>40303.0</c:v>
                </c:pt>
                <c:pt idx="10014">
                  <c:v>40283.0</c:v>
                </c:pt>
                <c:pt idx="10015">
                  <c:v>40283.0</c:v>
                </c:pt>
                <c:pt idx="10016">
                  <c:v>40331.0</c:v>
                </c:pt>
                <c:pt idx="10017">
                  <c:v>40283.0</c:v>
                </c:pt>
                <c:pt idx="10018">
                  <c:v>40331.0</c:v>
                </c:pt>
                <c:pt idx="10019">
                  <c:v>40283.0</c:v>
                </c:pt>
                <c:pt idx="10020">
                  <c:v>40331.0</c:v>
                </c:pt>
                <c:pt idx="10021">
                  <c:v>40283.0</c:v>
                </c:pt>
                <c:pt idx="10022">
                  <c:v>40331.0</c:v>
                </c:pt>
                <c:pt idx="10023">
                  <c:v>40331.0</c:v>
                </c:pt>
                <c:pt idx="10024">
                  <c:v>40424.0</c:v>
                </c:pt>
                <c:pt idx="10025">
                  <c:v>40331.0</c:v>
                </c:pt>
                <c:pt idx="10026">
                  <c:v>40424.0</c:v>
                </c:pt>
                <c:pt idx="10027">
                  <c:v>40283.0</c:v>
                </c:pt>
                <c:pt idx="10028">
                  <c:v>40283.0</c:v>
                </c:pt>
                <c:pt idx="10029">
                  <c:v>40283.0</c:v>
                </c:pt>
                <c:pt idx="10030">
                  <c:v>40331.0</c:v>
                </c:pt>
                <c:pt idx="10031">
                  <c:v>40283.0</c:v>
                </c:pt>
                <c:pt idx="10032">
                  <c:v>40331.0</c:v>
                </c:pt>
                <c:pt idx="10033">
                  <c:v>40283.0</c:v>
                </c:pt>
                <c:pt idx="10034">
                  <c:v>40331.0</c:v>
                </c:pt>
                <c:pt idx="10035">
                  <c:v>40283.0</c:v>
                </c:pt>
                <c:pt idx="10036">
                  <c:v>40331.0</c:v>
                </c:pt>
                <c:pt idx="10037">
                  <c:v>40283.0</c:v>
                </c:pt>
                <c:pt idx="10038">
                  <c:v>40331.0</c:v>
                </c:pt>
                <c:pt idx="10039">
                  <c:v>40283.0</c:v>
                </c:pt>
                <c:pt idx="10040">
                  <c:v>40331.0</c:v>
                </c:pt>
                <c:pt idx="10041">
                  <c:v>40283.0</c:v>
                </c:pt>
                <c:pt idx="10042">
                  <c:v>40331.0</c:v>
                </c:pt>
                <c:pt idx="10043">
                  <c:v>40283.0</c:v>
                </c:pt>
                <c:pt idx="10044">
                  <c:v>40331.0</c:v>
                </c:pt>
                <c:pt idx="10045">
                  <c:v>40283.0</c:v>
                </c:pt>
                <c:pt idx="10046">
                  <c:v>40331.0</c:v>
                </c:pt>
                <c:pt idx="10047">
                  <c:v>40283.0</c:v>
                </c:pt>
                <c:pt idx="10048">
                  <c:v>40331.0</c:v>
                </c:pt>
                <c:pt idx="10049">
                  <c:v>40283.0</c:v>
                </c:pt>
                <c:pt idx="10050">
                  <c:v>40331.0</c:v>
                </c:pt>
                <c:pt idx="10051">
                  <c:v>40283.0</c:v>
                </c:pt>
                <c:pt idx="10052">
                  <c:v>40331.0</c:v>
                </c:pt>
                <c:pt idx="10053">
                  <c:v>40283.0</c:v>
                </c:pt>
                <c:pt idx="10054">
                  <c:v>40331.0</c:v>
                </c:pt>
                <c:pt idx="10055">
                  <c:v>40283.0</c:v>
                </c:pt>
                <c:pt idx="10056">
                  <c:v>40331.0</c:v>
                </c:pt>
                <c:pt idx="10057">
                  <c:v>40283.0</c:v>
                </c:pt>
                <c:pt idx="10058">
                  <c:v>40331.0</c:v>
                </c:pt>
                <c:pt idx="10059">
                  <c:v>40283.0</c:v>
                </c:pt>
                <c:pt idx="10060">
                  <c:v>40331.0</c:v>
                </c:pt>
                <c:pt idx="10061">
                  <c:v>40283.0</c:v>
                </c:pt>
                <c:pt idx="10062">
                  <c:v>40331.0</c:v>
                </c:pt>
                <c:pt idx="10063">
                  <c:v>40283.0</c:v>
                </c:pt>
                <c:pt idx="10064">
                  <c:v>40331.0</c:v>
                </c:pt>
                <c:pt idx="10065">
                  <c:v>40283.0</c:v>
                </c:pt>
                <c:pt idx="10066">
                  <c:v>40331.0</c:v>
                </c:pt>
                <c:pt idx="10067">
                  <c:v>40283.0</c:v>
                </c:pt>
                <c:pt idx="10068">
                  <c:v>40331.0</c:v>
                </c:pt>
                <c:pt idx="10069">
                  <c:v>40283.0</c:v>
                </c:pt>
                <c:pt idx="10070">
                  <c:v>40284.0</c:v>
                </c:pt>
                <c:pt idx="10071">
                  <c:v>40331.0</c:v>
                </c:pt>
                <c:pt idx="10072">
                  <c:v>40283.0</c:v>
                </c:pt>
                <c:pt idx="10073">
                  <c:v>40331.0</c:v>
                </c:pt>
                <c:pt idx="10074">
                  <c:v>40283.0</c:v>
                </c:pt>
                <c:pt idx="10075">
                  <c:v>40331.0</c:v>
                </c:pt>
                <c:pt idx="10076">
                  <c:v>40283.0</c:v>
                </c:pt>
                <c:pt idx="10077">
                  <c:v>40331.0</c:v>
                </c:pt>
                <c:pt idx="10078">
                  <c:v>40283.0</c:v>
                </c:pt>
                <c:pt idx="10079">
                  <c:v>40331.0</c:v>
                </c:pt>
                <c:pt idx="10080">
                  <c:v>40283.0</c:v>
                </c:pt>
                <c:pt idx="10081">
                  <c:v>40331.0</c:v>
                </c:pt>
                <c:pt idx="10082">
                  <c:v>40283.0</c:v>
                </c:pt>
                <c:pt idx="10083">
                  <c:v>40331.0</c:v>
                </c:pt>
                <c:pt idx="10084">
                  <c:v>40283.0</c:v>
                </c:pt>
                <c:pt idx="10085">
                  <c:v>40331.0</c:v>
                </c:pt>
                <c:pt idx="10086">
                  <c:v>40283.0</c:v>
                </c:pt>
                <c:pt idx="10087">
                  <c:v>40331.0</c:v>
                </c:pt>
                <c:pt idx="10088">
                  <c:v>40283.0</c:v>
                </c:pt>
                <c:pt idx="10089">
                  <c:v>40331.0</c:v>
                </c:pt>
                <c:pt idx="10090">
                  <c:v>40283.0</c:v>
                </c:pt>
                <c:pt idx="10091">
                  <c:v>40331.0</c:v>
                </c:pt>
                <c:pt idx="10092">
                  <c:v>40283.0</c:v>
                </c:pt>
                <c:pt idx="10093">
                  <c:v>40331.0</c:v>
                </c:pt>
                <c:pt idx="10094">
                  <c:v>40283.0</c:v>
                </c:pt>
                <c:pt idx="10095">
                  <c:v>40331.0</c:v>
                </c:pt>
                <c:pt idx="10096">
                  <c:v>40283.0</c:v>
                </c:pt>
                <c:pt idx="10097">
                  <c:v>40331.0</c:v>
                </c:pt>
                <c:pt idx="10098">
                  <c:v>40283.0</c:v>
                </c:pt>
                <c:pt idx="10099">
                  <c:v>40331.0</c:v>
                </c:pt>
                <c:pt idx="10100">
                  <c:v>40283.0</c:v>
                </c:pt>
                <c:pt idx="10101">
                  <c:v>40331.0</c:v>
                </c:pt>
                <c:pt idx="10102">
                  <c:v>40283.0</c:v>
                </c:pt>
                <c:pt idx="10103">
                  <c:v>40283.0</c:v>
                </c:pt>
                <c:pt idx="10104">
                  <c:v>40283.0</c:v>
                </c:pt>
                <c:pt idx="10105">
                  <c:v>40304.0</c:v>
                </c:pt>
                <c:pt idx="10106">
                  <c:v>40297.0</c:v>
                </c:pt>
                <c:pt idx="10107">
                  <c:v>40254.0</c:v>
                </c:pt>
                <c:pt idx="10108">
                  <c:v>40429.0</c:v>
                </c:pt>
                <c:pt idx="10109">
                  <c:v>40429.0</c:v>
                </c:pt>
                <c:pt idx="10110">
                  <c:v>40429.0</c:v>
                </c:pt>
                <c:pt idx="10111">
                  <c:v>40429.0</c:v>
                </c:pt>
                <c:pt idx="10112">
                  <c:v>40394.0</c:v>
                </c:pt>
                <c:pt idx="10113">
                  <c:v>40394.0</c:v>
                </c:pt>
                <c:pt idx="10114">
                  <c:v>40394.0</c:v>
                </c:pt>
                <c:pt idx="10115">
                  <c:v>40394.0</c:v>
                </c:pt>
                <c:pt idx="10116">
                  <c:v>40240.0</c:v>
                </c:pt>
                <c:pt idx="10117">
                  <c:v>40240.0</c:v>
                </c:pt>
                <c:pt idx="10118">
                  <c:v>40177.0</c:v>
                </c:pt>
                <c:pt idx="10119">
                  <c:v>40177.0</c:v>
                </c:pt>
                <c:pt idx="10120">
                  <c:v>40177.0</c:v>
                </c:pt>
                <c:pt idx="10121">
                  <c:v>40177.0</c:v>
                </c:pt>
                <c:pt idx="10122">
                  <c:v>40177.0</c:v>
                </c:pt>
                <c:pt idx="10123">
                  <c:v>40177.0</c:v>
                </c:pt>
                <c:pt idx="10124">
                  <c:v>40177.0</c:v>
                </c:pt>
                <c:pt idx="10125">
                  <c:v>40177.0</c:v>
                </c:pt>
                <c:pt idx="10126">
                  <c:v>40160.0</c:v>
                </c:pt>
                <c:pt idx="10127">
                  <c:v>40198.0</c:v>
                </c:pt>
                <c:pt idx="10128">
                  <c:v>40357.0</c:v>
                </c:pt>
                <c:pt idx="10129">
                  <c:v>40357.0</c:v>
                </c:pt>
                <c:pt idx="10130">
                  <c:v>40357.0</c:v>
                </c:pt>
                <c:pt idx="10131">
                  <c:v>40357.0</c:v>
                </c:pt>
                <c:pt idx="10132">
                  <c:v>40246.0</c:v>
                </c:pt>
                <c:pt idx="10133">
                  <c:v>40246.0</c:v>
                </c:pt>
                <c:pt idx="10134">
                  <c:v>40338.0</c:v>
                </c:pt>
                <c:pt idx="10135">
                  <c:v>40359.0</c:v>
                </c:pt>
                <c:pt idx="10136">
                  <c:v>40385.0</c:v>
                </c:pt>
                <c:pt idx="10137">
                  <c:v>40253.0</c:v>
                </c:pt>
                <c:pt idx="10138">
                  <c:v>40276.0</c:v>
                </c:pt>
                <c:pt idx="10139">
                  <c:v>40285.0</c:v>
                </c:pt>
                <c:pt idx="10140">
                  <c:v>40276.0</c:v>
                </c:pt>
                <c:pt idx="10141">
                  <c:v>40276.0</c:v>
                </c:pt>
                <c:pt idx="10142">
                  <c:v>40285.0</c:v>
                </c:pt>
                <c:pt idx="10143">
                  <c:v>40276.0</c:v>
                </c:pt>
                <c:pt idx="10144">
                  <c:v>40120.0</c:v>
                </c:pt>
                <c:pt idx="10145">
                  <c:v>40120.0</c:v>
                </c:pt>
                <c:pt idx="10146">
                  <c:v>40126.0</c:v>
                </c:pt>
                <c:pt idx="10147">
                  <c:v>40126.0</c:v>
                </c:pt>
                <c:pt idx="10148">
                  <c:v>40417.0</c:v>
                </c:pt>
                <c:pt idx="10149">
                  <c:v>40367.0</c:v>
                </c:pt>
                <c:pt idx="10150">
                  <c:v>40412.0</c:v>
                </c:pt>
                <c:pt idx="10151">
                  <c:v>40394.0</c:v>
                </c:pt>
                <c:pt idx="10152">
                  <c:v>40394.0</c:v>
                </c:pt>
                <c:pt idx="10153">
                  <c:v>40417.0</c:v>
                </c:pt>
                <c:pt idx="10154">
                  <c:v>40372.0</c:v>
                </c:pt>
                <c:pt idx="10155">
                  <c:v>40380.0</c:v>
                </c:pt>
                <c:pt idx="10156">
                  <c:v>40333.0</c:v>
                </c:pt>
                <c:pt idx="10157">
                  <c:v>40333.0</c:v>
                </c:pt>
                <c:pt idx="10158">
                  <c:v>40333.0</c:v>
                </c:pt>
                <c:pt idx="10159">
                  <c:v>40254.0</c:v>
                </c:pt>
                <c:pt idx="10160">
                  <c:v>40254.0</c:v>
                </c:pt>
                <c:pt idx="10161">
                  <c:v>40254.0</c:v>
                </c:pt>
                <c:pt idx="10162">
                  <c:v>40254.0</c:v>
                </c:pt>
                <c:pt idx="10163">
                  <c:v>40380.0</c:v>
                </c:pt>
                <c:pt idx="10164">
                  <c:v>40180.0</c:v>
                </c:pt>
                <c:pt idx="10165">
                  <c:v>40181.0</c:v>
                </c:pt>
                <c:pt idx="10166">
                  <c:v>40184.0</c:v>
                </c:pt>
                <c:pt idx="10167">
                  <c:v>40322.0</c:v>
                </c:pt>
                <c:pt idx="10168">
                  <c:v>40333.0</c:v>
                </c:pt>
                <c:pt idx="10169">
                  <c:v>40180.0</c:v>
                </c:pt>
                <c:pt idx="10170">
                  <c:v>40181.0</c:v>
                </c:pt>
                <c:pt idx="10171">
                  <c:v>40184.0</c:v>
                </c:pt>
                <c:pt idx="10172">
                  <c:v>40322.0</c:v>
                </c:pt>
                <c:pt idx="10173">
                  <c:v>40333.0</c:v>
                </c:pt>
                <c:pt idx="10174">
                  <c:v>40180.0</c:v>
                </c:pt>
                <c:pt idx="10175">
                  <c:v>40181.0</c:v>
                </c:pt>
                <c:pt idx="10176">
                  <c:v>40184.0</c:v>
                </c:pt>
                <c:pt idx="10177">
                  <c:v>40322.0</c:v>
                </c:pt>
                <c:pt idx="10178">
                  <c:v>40333.0</c:v>
                </c:pt>
                <c:pt idx="10179">
                  <c:v>40180.0</c:v>
                </c:pt>
                <c:pt idx="10180">
                  <c:v>40181.0</c:v>
                </c:pt>
                <c:pt idx="10181">
                  <c:v>40184.0</c:v>
                </c:pt>
                <c:pt idx="10182">
                  <c:v>40322.0</c:v>
                </c:pt>
                <c:pt idx="10183">
                  <c:v>40333.0</c:v>
                </c:pt>
                <c:pt idx="10184">
                  <c:v>40290.0</c:v>
                </c:pt>
                <c:pt idx="10185">
                  <c:v>40290.0</c:v>
                </c:pt>
                <c:pt idx="10186">
                  <c:v>40308.0</c:v>
                </c:pt>
                <c:pt idx="10187">
                  <c:v>40309.0</c:v>
                </c:pt>
                <c:pt idx="10188">
                  <c:v>40310.0</c:v>
                </c:pt>
                <c:pt idx="10189">
                  <c:v>40295.0</c:v>
                </c:pt>
                <c:pt idx="10190">
                  <c:v>40295.0</c:v>
                </c:pt>
                <c:pt idx="10191">
                  <c:v>40295.0</c:v>
                </c:pt>
                <c:pt idx="10192">
                  <c:v>40295.0</c:v>
                </c:pt>
                <c:pt idx="10193">
                  <c:v>40391.0</c:v>
                </c:pt>
                <c:pt idx="10194">
                  <c:v>40290.0</c:v>
                </c:pt>
                <c:pt idx="10195">
                  <c:v>40290.0</c:v>
                </c:pt>
                <c:pt idx="10196">
                  <c:v>40123.0</c:v>
                </c:pt>
                <c:pt idx="10197">
                  <c:v>40295.0</c:v>
                </c:pt>
                <c:pt idx="10198">
                  <c:v>40295.0</c:v>
                </c:pt>
                <c:pt idx="10199">
                  <c:v>40295.0</c:v>
                </c:pt>
                <c:pt idx="10200">
                  <c:v>40295.0</c:v>
                </c:pt>
                <c:pt idx="10201">
                  <c:v>40154.0</c:v>
                </c:pt>
                <c:pt idx="10202">
                  <c:v>40163.0</c:v>
                </c:pt>
                <c:pt idx="10203">
                  <c:v>40154.0</c:v>
                </c:pt>
                <c:pt idx="10204">
                  <c:v>40163.0</c:v>
                </c:pt>
                <c:pt idx="10205">
                  <c:v>40413.0</c:v>
                </c:pt>
                <c:pt idx="10206">
                  <c:v>40414.0</c:v>
                </c:pt>
                <c:pt idx="10207">
                  <c:v>40421.0</c:v>
                </c:pt>
                <c:pt idx="10208">
                  <c:v>40413.0</c:v>
                </c:pt>
                <c:pt idx="10209">
                  <c:v>40414.0</c:v>
                </c:pt>
                <c:pt idx="10210">
                  <c:v>40421.0</c:v>
                </c:pt>
                <c:pt idx="10211">
                  <c:v>40414.0</c:v>
                </c:pt>
                <c:pt idx="10212">
                  <c:v>40421.0</c:v>
                </c:pt>
                <c:pt idx="10213">
                  <c:v>40154.0</c:v>
                </c:pt>
                <c:pt idx="10214">
                  <c:v>40163.0</c:v>
                </c:pt>
                <c:pt idx="10215">
                  <c:v>40154.0</c:v>
                </c:pt>
                <c:pt idx="10216">
                  <c:v>40163.0</c:v>
                </c:pt>
                <c:pt idx="10217">
                  <c:v>40351.0</c:v>
                </c:pt>
                <c:pt idx="10218">
                  <c:v>40281.0</c:v>
                </c:pt>
                <c:pt idx="10219">
                  <c:v>40088.0</c:v>
                </c:pt>
                <c:pt idx="10220">
                  <c:v>40123.0</c:v>
                </c:pt>
                <c:pt idx="10221">
                  <c:v>40088.0</c:v>
                </c:pt>
                <c:pt idx="10222">
                  <c:v>40422.0</c:v>
                </c:pt>
                <c:pt idx="10223">
                  <c:v>40422.0</c:v>
                </c:pt>
                <c:pt idx="10224">
                  <c:v>40422.0</c:v>
                </c:pt>
                <c:pt idx="10225">
                  <c:v>40088.0</c:v>
                </c:pt>
                <c:pt idx="10226">
                  <c:v>40088.0</c:v>
                </c:pt>
                <c:pt idx="10227">
                  <c:v>40123.0</c:v>
                </c:pt>
                <c:pt idx="10228">
                  <c:v>40351.0</c:v>
                </c:pt>
                <c:pt idx="10229">
                  <c:v>40071.0</c:v>
                </c:pt>
                <c:pt idx="10230">
                  <c:v>40071.0</c:v>
                </c:pt>
                <c:pt idx="10231">
                  <c:v>40071.0</c:v>
                </c:pt>
                <c:pt idx="10232">
                  <c:v>40071.0</c:v>
                </c:pt>
                <c:pt idx="10233">
                  <c:v>40123.0</c:v>
                </c:pt>
                <c:pt idx="10234">
                  <c:v>40123.0</c:v>
                </c:pt>
                <c:pt idx="10235">
                  <c:v>40123.0</c:v>
                </c:pt>
                <c:pt idx="10236">
                  <c:v>40123.0</c:v>
                </c:pt>
                <c:pt idx="10237">
                  <c:v>40114.0</c:v>
                </c:pt>
                <c:pt idx="10238">
                  <c:v>40114.0</c:v>
                </c:pt>
                <c:pt idx="10239">
                  <c:v>40114.0</c:v>
                </c:pt>
                <c:pt idx="10240">
                  <c:v>40114.0</c:v>
                </c:pt>
                <c:pt idx="10241">
                  <c:v>40123.0</c:v>
                </c:pt>
                <c:pt idx="10242">
                  <c:v>40123.0</c:v>
                </c:pt>
                <c:pt idx="10243">
                  <c:v>40123.0</c:v>
                </c:pt>
                <c:pt idx="10244">
                  <c:v>40123.0</c:v>
                </c:pt>
                <c:pt idx="10245">
                  <c:v>40123.0</c:v>
                </c:pt>
                <c:pt idx="10246">
                  <c:v>40123.0</c:v>
                </c:pt>
                <c:pt idx="10247">
                  <c:v>40123.0</c:v>
                </c:pt>
                <c:pt idx="10248">
                  <c:v>40123.0</c:v>
                </c:pt>
                <c:pt idx="10249">
                  <c:v>40123.0</c:v>
                </c:pt>
                <c:pt idx="10250">
                  <c:v>40123.0</c:v>
                </c:pt>
                <c:pt idx="10251">
                  <c:v>40123.0</c:v>
                </c:pt>
                <c:pt idx="10252">
                  <c:v>40123.0</c:v>
                </c:pt>
                <c:pt idx="10253">
                  <c:v>40123.0</c:v>
                </c:pt>
                <c:pt idx="10254">
                  <c:v>40123.0</c:v>
                </c:pt>
                <c:pt idx="10255">
                  <c:v>40123.0</c:v>
                </c:pt>
                <c:pt idx="10256">
                  <c:v>40094.0</c:v>
                </c:pt>
                <c:pt idx="10257">
                  <c:v>40131.0</c:v>
                </c:pt>
                <c:pt idx="10258">
                  <c:v>40185.0</c:v>
                </c:pt>
                <c:pt idx="10259">
                  <c:v>40123.0</c:v>
                </c:pt>
                <c:pt idx="10260">
                  <c:v>40123.0</c:v>
                </c:pt>
                <c:pt idx="10261">
                  <c:v>40071.0</c:v>
                </c:pt>
                <c:pt idx="10262">
                  <c:v>40071.0</c:v>
                </c:pt>
                <c:pt idx="10263">
                  <c:v>40071.0</c:v>
                </c:pt>
                <c:pt idx="10264">
                  <c:v>40071.0</c:v>
                </c:pt>
                <c:pt idx="10265">
                  <c:v>40123.0</c:v>
                </c:pt>
                <c:pt idx="10266">
                  <c:v>40123.0</c:v>
                </c:pt>
                <c:pt idx="10267">
                  <c:v>40123.0</c:v>
                </c:pt>
                <c:pt idx="10268">
                  <c:v>40123.0</c:v>
                </c:pt>
                <c:pt idx="10269">
                  <c:v>40114.0</c:v>
                </c:pt>
                <c:pt idx="10270">
                  <c:v>40114.0</c:v>
                </c:pt>
                <c:pt idx="10271">
                  <c:v>40114.0</c:v>
                </c:pt>
                <c:pt idx="10272">
                  <c:v>40114.0</c:v>
                </c:pt>
                <c:pt idx="10273">
                  <c:v>40123.0</c:v>
                </c:pt>
                <c:pt idx="10274">
                  <c:v>40123.0</c:v>
                </c:pt>
                <c:pt idx="10275">
                  <c:v>40123.0</c:v>
                </c:pt>
                <c:pt idx="10276">
                  <c:v>40123.0</c:v>
                </c:pt>
                <c:pt idx="10277">
                  <c:v>40123.0</c:v>
                </c:pt>
                <c:pt idx="10278">
                  <c:v>40123.0</c:v>
                </c:pt>
                <c:pt idx="10279">
                  <c:v>40123.0</c:v>
                </c:pt>
                <c:pt idx="10280">
                  <c:v>40072.0</c:v>
                </c:pt>
                <c:pt idx="10281">
                  <c:v>40123.0</c:v>
                </c:pt>
                <c:pt idx="10282">
                  <c:v>40123.0</c:v>
                </c:pt>
                <c:pt idx="10283">
                  <c:v>40123.0</c:v>
                </c:pt>
                <c:pt idx="10284">
                  <c:v>40123.0</c:v>
                </c:pt>
                <c:pt idx="10285">
                  <c:v>40123.0</c:v>
                </c:pt>
                <c:pt idx="10286">
                  <c:v>40123.0</c:v>
                </c:pt>
                <c:pt idx="10287">
                  <c:v>40123.0</c:v>
                </c:pt>
                <c:pt idx="10288">
                  <c:v>40123.0</c:v>
                </c:pt>
                <c:pt idx="10289">
                  <c:v>40094.0</c:v>
                </c:pt>
                <c:pt idx="10290">
                  <c:v>40123.0</c:v>
                </c:pt>
                <c:pt idx="10291">
                  <c:v>40269.0</c:v>
                </c:pt>
                <c:pt idx="10292">
                  <c:v>40304.0</c:v>
                </c:pt>
                <c:pt idx="10293">
                  <c:v>40326.0</c:v>
                </c:pt>
                <c:pt idx="10294">
                  <c:v>40283.0</c:v>
                </c:pt>
                <c:pt idx="10295">
                  <c:v>40278.0</c:v>
                </c:pt>
                <c:pt idx="10296">
                  <c:v>40283.0</c:v>
                </c:pt>
                <c:pt idx="10297">
                  <c:v>40283.0</c:v>
                </c:pt>
                <c:pt idx="10298">
                  <c:v>40283.0</c:v>
                </c:pt>
                <c:pt idx="10299">
                  <c:v>40283.0</c:v>
                </c:pt>
                <c:pt idx="10300">
                  <c:v>40283.0</c:v>
                </c:pt>
                <c:pt idx="10301">
                  <c:v>40283.0</c:v>
                </c:pt>
                <c:pt idx="10302">
                  <c:v>40283.0</c:v>
                </c:pt>
                <c:pt idx="10303">
                  <c:v>40283.0</c:v>
                </c:pt>
                <c:pt idx="10304">
                  <c:v>40283.0</c:v>
                </c:pt>
                <c:pt idx="10305">
                  <c:v>40408.0</c:v>
                </c:pt>
                <c:pt idx="10306">
                  <c:v>40420.0</c:v>
                </c:pt>
                <c:pt idx="10307">
                  <c:v>40304.0</c:v>
                </c:pt>
                <c:pt idx="10308">
                  <c:v>40322.0</c:v>
                </c:pt>
                <c:pt idx="10309">
                  <c:v>40323.0</c:v>
                </c:pt>
                <c:pt idx="10310">
                  <c:v>40349.0</c:v>
                </c:pt>
                <c:pt idx="10311">
                  <c:v>40304.0</c:v>
                </c:pt>
                <c:pt idx="10312">
                  <c:v>40322.0</c:v>
                </c:pt>
                <c:pt idx="10313">
                  <c:v>40323.0</c:v>
                </c:pt>
                <c:pt idx="10314">
                  <c:v>40349.0</c:v>
                </c:pt>
                <c:pt idx="10315">
                  <c:v>40304.0</c:v>
                </c:pt>
                <c:pt idx="10316">
                  <c:v>40322.0</c:v>
                </c:pt>
                <c:pt idx="10317">
                  <c:v>40323.0</c:v>
                </c:pt>
                <c:pt idx="10318">
                  <c:v>40349.0</c:v>
                </c:pt>
                <c:pt idx="10319">
                  <c:v>40304.0</c:v>
                </c:pt>
                <c:pt idx="10320">
                  <c:v>40322.0</c:v>
                </c:pt>
                <c:pt idx="10321">
                  <c:v>40323.0</c:v>
                </c:pt>
                <c:pt idx="10322">
                  <c:v>40349.0</c:v>
                </c:pt>
                <c:pt idx="10323">
                  <c:v>40420.0</c:v>
                </c:pt>
                <c:pt idx="10324">
                  <c:v>40068.0</c:v>
                </c:pt>
                <c:pt idx="10325">
                  <c:v>40068.0</c:v>
                </c:pt>
                <c:pt idx="10326">
                  <c:v>40068.0</c:v>
                </c:pt>
                <c:pt idx="10327">
                  <c:v>40414.0</c:v>
                </c:pt>
                <c:pt idx="10328">
                  <c:v>40068.0</c:v>
                </c:pt>
                <c:pt idx="10329">
                  <c:v>40068.0</c:v>
                </c:pt>
                <c:pt idx="10330">
                  <c:v>40068.0</c:v>
                </c:pt>
                <c:pt idx="10331">
                  <c:v>40068.0</c:v>
                </c:pt>
                <c:pt idx="10332">
                  <c:v>40068.0</c:v>
                </c:pt>
                <c:pt idx="10333">
                  <c:v>40068.0</c:v>
                </c:pt>
                <c:pt idx="10334">
                  <c:v>40068.0</c:v>
                </c:pt>
                <c:pt idx="10335">
                  <c:v>40068.0</c:v>
                </c:pt>
                <c:pt idx="10336">
                  <c:v>40068.0</c:v>
                </c:pt>
                <c:pt idx="10337">
                  <c:v>40335.0</c:v>
                </c:pt>
                <c:pt idx="10338">
                  <c:v>40335.0</c:v>
                </c:pt>
                <c:pt idx="10339">
                  <c:v>40335.0</c:v>
                </c:pt>
                <c:pt idx="10340">
                  <c:v>40335.0</c:v>
                </c:pt>
                <c:pt idx="10341">
                  <c:v>40318.0</c:v>
                </c:pt>
                <c:pt idx="10342">
                  <c:v>40318.0</c:v>
                </c:pt>
                <c:pt idx="10343">
                  <c:v>40318.0</c:v>
                </c:pt>
                <c:pt idx="10344">
                  <c:v>40430.0</c:v>
                </c:pt>
                <c:pt idx="10345">
                  <c:v>40430.0</c:v>
                </c:pt>
                <c:pt idx="10346">
                  <c:v>40430.0</c:v>
                </c:pt>
                <c:pt idx="10347">
                  <c:v>40332.0</c:v>
                </c:pt>
                <c:pt idx="10348">
                  <c:v>40332.0</c:v>
                </c:pt>
                <c:pt idx="10349">
                  <c:v>40332.0</c:v>
                </c:pt>
                <c:pt idx="10350">
                  <c:v>40332.0</c:v>
                </c:pt>
                <c:pt idx="10351">
                  <c:v>40430.0</c:v>
                </c:pt>
                <c:pt idx="10352">
                  <c:v>40430.0</c:v>
                </c:pt>
                <c:pt idx="10353">
                  <c:v>40430.0</c:v>
                </c:pt>
                <c:pt idx="10354">
                  <c:v>40430.0</c:v>
                </c:pt>
                <c:pt idx="10355">
                  <c:v>40430.0</c:v>
                </c:pt>
                <c:pt idx="10356">
                  <c:v>40430.0</c:v>
                </c:pt>
                <c:pt idx="10357">
                  <c:v>40430.0</c:v>
                </c:pt>
                <c:pt idx="10358">
                  <c:v>40430.0</c:v>
                </c:pt>
                <c:pt idx="10359">
                  <c:v>40430.0</c:v>
                </c:pt>
                <c:pt idx="10360">
                  <c:v>40430.0</c:v>
                </c:pt>
                <c:pt idx="10361">
                  <c:v>40430.0</c:v>
                </c:pt>
                <c:pt idx="10362">
                  <c:v>40430.0</c:v>
                </c:pt>
                <c:pt idx="10363">
                  <c:v>40430.0</c:v>
                </c:pt>
                <c:pt idx="10364">
                  <c:v>40114.0</c:v>
                </c:pt>
                <c:pt idx="10365">
                  <c:v>40115.0</c:v>
                </c:pt>
                <c:pt idx="10366">
                  <c:v>40122.0</c:v>
                </c:pt>
                <c:pt idx="10367">
                  <c:v>40174.0</c:v>
                </c:pt>
                <c:pt idx="10368">
                  <c:v>40195.0</c:v>
                </c:pt>
                <c:pt idx="10369">
                  <c:v>40202.0</c:v>
                </c:pt>
                <c:pt idx="10370">
                  <c:v>40211.0</c:v>
                </c:pt>
                <c:pt idx="10371">
                  <c:v>40219.0</c:v>
                </c:pt>
                <c:pt idx="10372">
                  <c:v>40078.0</c:v>
                </c:pt>
                <c:pt idx="10373">
                  <c:v>40078.0</c:v>
                </c:pt>
                <c:pt idx="10374">
                  <c:v>40078.0</c:v>
                </c:pt>
                <c:pt idx="10375">
                  <c:v>40078.0</c:v>
                </c:pt>
                <c:pt idx="10376">
                  <c:v>40078.0</c:v>
                </c:pt>
                <c:pt idx="10377">
                  <c:v>40078.0</c:v>
                </c:pt>
                <c:pt idx="10378">
                  <c:v>40318.0</c:v>
                </c:pt>
                <c:pt idx="10379">
                  <c:v>40331.0</c:v>
                </c:pt>
                <c:pt idx="10380">
                  <c:v>40318.0</c:v>
                </c:pt>
                <c:pt idx="10381">
                  <c:v>40318.0</c:v>
                </c:pt>
                <c:pt idx="10382">
                  <c:v>40318.0</c:v>
                </c:pt>
                <c:pt idx="10383">
                  <c:v>40331.0</c:v>
                </c:pt>
                <c:pt idx="10384">
                  <c:v>40318.0</c:v>
                </c:pt>
                <c:pt idx="10385">
                  <c:v>40318.0</c:v>
                </c:pt>
                <c:pt idx="10386">
                  <c:v>40318.0</c:v>
                </c:pt>
                <c:pt idx="10387">
                  <c:v>40318.0</c:v>
                </c:pt>
                <c:pt idx="10388">
                  <c:v>40318.0</c:v>
                </c:pt>
                <c:pt idx="10389">
                  <c:v>40331.0</c:v>
                </c:pt>
                <c:pt idx="10390">
                  <c:v>40318.0</c:v>
                </c:pt>
                <c:pt idx="10391">
                  <c:v>40331.0</c:v>
                </c:pt>
                <c:pt idx="10392">
                  <c:v>40318.0</c:v>
                </c:pt>
                <c:pt idx="10393">
                  <c:v>40331.0</c:v>
                </c:pt>
                <c:pt idx="10394">
                  <c:v>40318.0</c:v>
                </c:pt>
                <c:pt idx="10395">
                  <c:v>40331.0</c:v>
                </c:pt>
                <c:pt idx="10396">
                  <c:v>40275.0</c:v>
                </c:pt>
                <c:pt idx="10397">
                  <c:v>40353.0</c:v>
                </c:pt>
                <c:pt idx="10398">
                  <c:v>40302.0</c:v>
                </c:pt>
                <c:pt idx="10399">
                  <c:v>40353.0</c:v>
                </c:pt>
                <c:pt idx="10400">
                  <c:v>40275.0</c:v>
                </c:pt>
                <c:pt idx="10401">
                  <c:v>40353.0</c:v>
                </c:pt>
                <c:pt idx="10402">
                  <c:v>40275.0</c:v>
                </c:pt>
                <c:pt idx="10403">
                  <c:v>40302.0</c:v>
                </c:pt>
                <c:pt idx="10404">
                  <c:v>40353.0</c:v>
                </c:pt>
                <c:pt idx="10405">
                  <c:v>40275.0</c:v>
                </c:pt>
                <c:pt idx="10406">
                  <c:v>40353.0</c:v>
                </c:pt>
                <c:pt idx="10407">
                  <c:v>40431.0</c:v>
                </c:pt>
                <c:pt idx="10408">
                  <c:v>40275.0</c:v>
                </c:pt>
                <c:pt idx="10409">
                  <c:v>40353.0</c:v>
                </c:pt>
                <c:pt idx="10410">
                  <c:v>40275.0</c:v>
                </c:pt>
                <c:pt idx="10411">
                  <c:v>40353.0</c:v>
                </c:pt>
                <c:pt idx="10412">
                  <c:v>40275.0</c:v>
                </c:pt>
                <c:pt idx="10413">
                  <c:v>40302.0</c:v>
                </c:pt>
                <c:pt idx="10414">
                  <c:v>40353.0</c:v>
                </c:pt>
                <c:pt idx="10415">
                  <c:v>40275.0</c:v>
                </c:pt>
                <c:pt idx="10416">
                  <c:v>40302.0</c:v>
                </c:pt>
                <c:pt idx="10417">
                  <c:v>40353.0</c:v>
                </c:pt>
                <c:pt idx="10418">
                  <c:v>40275.0</c:v>
                </c:pt>
                <c:pt idx="10419">
                  <c:v>40353.0</c:v>
                </c:pt>
                <c:pt idx="10420">
                  <c:v>40275.0</c:v>
                </c:pt>
                <c:pt idx="10421">
                  <c:v>40353.0</c:v>
                </c:pt>
                <c:pt idx="10422">
                  <c:v>40275.0</c:v>
                </c:pt>
                <c:pt idx="10423">
                  <c:v>40302.0</c:v>
                </c:pt>
                <c:pt idx="10424">
                  <c:v>40353.0</c:v>
                </c:pt>
                <c:pt idx="10425">
                  <c:v>40302.0</c:v>
                </c:pt>
                <c:pt idx="10426">
                  <c:v>40302.0</c:v>
                </c:pt>
                <c:pt idx="10427">
                  <c:v>40087.0</c:v>
                </c:pt>
                <c:pt idx="10428">
                  <c:v>40089.0</c:v>
                </c:pt>
                <c:pt idx="10429">
                  <c:v>40091.0</c:v>
                </c:pt>
                <c:pt idx="10430">
                  <c:v>40093.0</c:v>
                </c:pt>
                <c:pt idx="10431">
                  <c:v>40094.0</c:v>
                </c:pt>
                <c:pt idx="10432">
                  <c:v>40245.0</c:v>
                </c:pt>
                <c:pt idx="10433">
                  <c:v>40246.0</c:v>
                </c:pt>
                <c:pt idx="10434">
                  <c:v>40249.0</c:v>
                </c:pt>
                <c:pt idx="10435">
                  <c:v>40258.0</c:v>
                </c:pt>
                <c:pt idx="10436">
                  <c:v>40261.0</c:v>
                </c:pt>
                <c:pt idx="10437">
                  <c:v>40262.0</c:v>
                </c:pt>
                <c:pt idx="10438">
                  <c:v>40263.0</c:v>
                </c:pt>
                <c:pt idx="10439">
                  <c:v>40264.0</c:v>
                </c:pt>
                <c:pt idx="10440">
                  <c:v>40265.0</c:v>
                </c:pt>
                <c:pt idx="10441">
                  <c:v>40269.0</c:v>
                </c:pt>
                <c:pt idx="10442">
                  <c:v>40281.0</c:v>
                </c:pt>
                <c:pt idx="10443">
                  <c:v>40393.0</c:v>
                </c:pt>
                <c:pt idx="10444">
                  <c:v>40087.0</c:v>
                </c:pt>
                <c:pt idx="10445">
                  <c:v>40091.0</c:v>
                </c:pt>
                <c:pt idx="10446">
                  <c:v>40093.0</c:v>
                </c:pt>
                <c:pt idx="10447">
                  <c:v>40094.0</c:v>
                </c:pt>
                <c:pt idx="10448">
                  <c:v>40245.0</c:v>
                </c:pt>
                <c:pt idx="10449">
                  <c:v>40246.0</c:v>
                </c:pt>
                <c:pt idx="10450">
                  <c:v>40249.0</c:v>
                </c:pt>
                <c:pt idx="10451">
                  <c:v>40258.0</c:v>
                </c:pt>
                <c:pt idx="10452">
                  <c:v>40261.0</c:v>
                </c:pt>
                <c:pt idx="10453">
                  <c:v>40262.0</c:v>
                </c:pt>
                <c:pt idx="10454">
                  <c:v>40263.0</c:v>
                </c:pt>
                <c:pt idx="10455">
                  <c:v>40265.0</c:v>
                </c:pt>
                <c:pt idx="10456">
                  <c:v>40269.0</c:v>
                </c:pt>
                <c:pt idx="10457">
                  <c:v>40273.0</c:v>
                </c:pt>
                <c:pt idx="10458">
                  <c:v>40276.0</c:v>
                </c:pt>
                <c:pt idx="10459">
                  <c:v>40280.0</c:v>
                </c:pt>
                <c:pt idx="10460">
                  <c:v>40281.0</c:v>
                </c:pt>
                <c:pt idx="10461">
                  <c:v>40393.0</c:v>
                </c:pt>
                <c:pt idx="10462">
                  <c:v>40087.0</c:v>
                </c:pt>
                <c:pt idx="10463">
                  <c:v>40089.0</c:v>
                </c:pt>
                <c:pt idx="10464">
                  <c:v>40091.0</c:v>
                </c:pt>
                <c:pt idx="10465">
                  <c:v>40093.0</c:v>
                </c:pt>
                <c:pt idx="10466">
                  <c:v>40094.0</c:v>
                </c:pt>
                <c:pt idx="10467">
                  <c:v>40245.0</c:v>
                </c:pt>
                <c:pt idx="10468">
                  <c:v>40246.0</c:v>
                </c:pt>
                <c:pt idx="10469">
                  <c:v>40249.0</c:v>
                </c:pt>
                <c:pt idx="10470">
                  <c:v>40254.0</c:v>
                </c:pt>
                <c:pt idx="10471">
                  <c:v>40258.0</c:v>
                </c:pt>
                <c:pt idx="10472">
                  <c:v>40262.0</c:v>
                </c:pt>
                <c:pt idx="10473">
                  <c:v>40263.0</c:v>
                </c:pt>
                <c:pt idx="10474">
                  <c:v>40264.0</c:v>
                </c:pt>
                <c:pt idx="10475">
                  <c:v>40269.0</c:v>
                </c:pt>
                <c:pt idx="10476">
                  <c:v>40276.0</c:v>
                </c:pt>
                <c:pt idx="10477">
                  <c:v>40281.0</c:v>
                </c:pt>
                <c:pt idx="10478">
                  <c:v>40393.0</c:v>
                </c:pt>
                <c:pt idx="10479">
                  <c:v>40087.0</c:v>
                </c:pt>
                <c:pt idx="10480">
                  <c:v>40093.0</c:v>
                </c:pt>
                <c:pt idx="10481">
                  <c:v>40094.0</c:v>
                </c:pt>
                <c:pt idx="10482">
                  <c:v>40245.0</c:v>
                </c:pt>
                <c:pt idx="10483">
                  <c:v>40246.0</c:v>
                </c:pt>
                <c:pt idx="10484">
                  <c:v>40249.0</c:v>
                </c:pt>
                <c:pt idx="10485">
                  <c:v>40254.0</c:v>
                </c:pt>
                <c:pt idx="10486">
                  <c:v>40258.0</c:v>
                </c:pt>
                <c:pt idx="10487">
                  <c:v>40261.0</c:v>
                </c:pt>
                <c:pt idx="10488">
                  <c:v>40262.0</c:v>
                </c:pt>
                <c:pt idx="10489">
                  <c:v>40263.0</c:v>
                </c:pt>
                <c:pt idx="10490">
                  <c:v>40264.0</c:v>
                </c:pt>
                <c:pt idx="10491">
                  <c:v>40265.0</c:v>
                </c:pt>
                <c:pt idx="10492">
                  <c:v>40269.0</c:v>
                </c:pt>
                <c:pt idx="10493">
                  <c:v>40273.0</c:v>
                </c:pt>
                <c:pt idx="10494">
                  <c:v>40276.0</c:v>
                </c:pt>
                <c:pt idx="10495">
                  <c:v>40280.0</c:v>
                </c:pt>
                <c:pt idx="10496">
                  <c:v>40281.0</c:v>
                </c:pt>
                <c:pt idx="10497">
                  <c:v>40393.0</c:v>
                </c:pt>
                <c:pt idx="10498">
                  <c:v>40087.0</c:v>
                </c:pt>
                <c:pt idx="10499">
                  <c:v>40089.0</c:v>
                </c:pt>
                <c:pt idx="10500">
                  <c:v>40093.0</c:v>
                </c:pt>
                <c:pt idx="10501">
                  <c:v>40094.0</c:v>
                </c:pt>
                <c:pt idx="10502">
                  <c:v>40245.0</c:v>
                </c:pt>
                <c:pt idx="10503">
                  <c:v>40246.0</c:v>
                </c:pt>
                <c:pt idx="10504">
                  <c:v>40249.0</c:v>
                </c:pt>
                <c:pt idx="10505">
                  <c:v>40258.0</c:v>
                </c:pt>
                <c:pt idx="10506">
                  <c:v>40261.0</c:v>
                </c:pt>
                <c:pt idx="10507">
                  <c:v>40262.0</c:v>
                </c:pt>
                <c:pt idx="10508">
                  <c:v>40263.0</c:v>
                </c:pt>
                <c:pt idx="10509">
                  <c:v>40264.0</c:v>
                </c:pt>
                <c:pt idx="10510">
                  <c:v>40265.0</c:v>
                </c:pt>
                <c:pt idx="10511">
                  <c:v>40269.0</c:v>
                </c:pt>
                <c:pt idx="10512">
                  <c:v>40273.0</c:v>
                </c:pt>
                <c:pt idx="10513">
                  <c:v>40276.0</c:v>
                </c:pt>
                <c:pt idx="10514">
                  <c:v>40280.0</c:v>
                </c:pt>
                <c:pt idx="10515">
                  <c:v>40281.0</c:v>
                </c:pt>
                <c:pt idx="10516">
                  <c:v>40393.0</c:v>
                </c:pt>
                <c:pt idx="10517">
                  <c:v>40093.0</c:v>
                </c:pt>
                <c:pt idx="10518">
                  <c:v>40094.0</c:v>
                </c:pt>
                <c:pt idx="10519">
                  <c:v>40245.0</c:v>
                </c:pt>
                <c:pt idx="10520">
                  <c:v>40246.0</c:v>
                </c:pt>
                <c:pt idx="10521">
                  <c:v>40249.0</c:v>
                </c:pt>
                <c:pt idx="10522">
                  <c:v>40262.0</c:v>
                </c:pt>
                <c:pt idx="10523">
                  <c:v>40269.0</c:v>
                </c:pt>
                <c:pt idx="10524">
                  <c:v>40276.0</c:v>
                </c:pt>
                <c:pt idx="10525">
                  <c:v>40281.0</c:v>
                </c:pt>
                <c:pt idx="10526">
                  <c:v>40393.0</c:v>
                </c:pt>
                <c:pt idx="10527">
                  <c:v>40087.0</c:v>
                </c:pt>
                <c:pt idx="10528">
                  <c:v>40089.0</c:v>
                </c:pt>
                <c:pt idx="10529">
                  <c:v>40093.0</c:v>
                </c:pt>
                <c:pt idx="10530">
                  <c:v>40094.0</c:v>
                </c:pt>
                <c:pt idx="10531">
                  <c:v>40245.0</c:v>
                </c:pt>
                <c:pt idx="10532">
                  <c:v>40246.0</c:v>
                </c:pt>
                <c:pt idx="10533">
                  <c:v>40249.0</c:v>
                </c:pt>
                <c:pt idx="10534">
                  <c:v>40254.0</c:v>
                </c:pt>
                <c:pt idx="10535">
                  <c:v>40261.0</c:v>
                </c:pt>
                <c:pt idx="10536">
                  <c:v>40262.0</c:v>
                </c:pt>
                <c:pt idx="10537">
                  <c:v>40263.0</c:v>
                </c:pt>
                <c:pt idx="10538">
                  <c:v>40264.0</c:v>
                </c:pt>
                <c:pt idx="10539">
                  <c:v>40269.0</c:v>
                </c:pt>
                <c:pt idx="10540">
                  <c:v>40273.0</c:v>
                </c:pt>
                <c:pt idx="10541">
                  <c:v>40280.0</c:v>
                </c:pt>
                <c:pt idx="10542">
                  <c:v>40281.0</c:v>
                </c:pt>
                <c:pt idx="10543">
                  <c:v>40393.0</c:v>
                </c:pt>
                <c:pt idx="10544">
                  <c:v>40087.0</c:v>
                </c:pt>
                <c:pt idx="10545">
                  <c:v>40089.0</c:v>
                </c:pt>
                <c:pt idx="10546">
                  <c:v>40093.0</c:v>
                </c:pt>
                <c:pt idx="10547">
                  <c:v>40094.0</c:v>
                </c:pt>
                <c:pt idx="10548">
                  <c:v>40245.0</c:v>
                </c:pt>
                <c:pt idx="10549">
                  <c:v>40246.0</c:v>
                </c:pt>
                <c:pt idx="10550">
                  <c:v>40249.0</c:v>
                </c:pt>
                <c:pt idx="10551">
                  <c:v>40258.0</c:v>
                </c:pt>
                <c:pt idx="10552">
                  <c:v>40261.0</c:v>
                </c:pt>
                <c:pt idx="10553">
                  <c:v>40262.0</c:v>
                </c:pt>
                <c:pt idx="10554">
                  <c:v>40263.0</c:v>
                </c:pt>
                <c:pt idx="10555">
                  <c:v>40264.0</c:v>
                </c:pt>
                <c:pt idx="10556">
                  <c:v>40265.0</c:v>
                </c:pt>
                <c:pt idx="10557">
                  <c:v>40269.0</c:v>
                </c:pt>
                <c:pt idx="10558">
                  <c:v>40281.0</c:v>
                </c:pt>
                <c:pt idx="10559">
                  <c:v>40393.0</c:v>
                </c:pt>
                <c:pt idx="10560">
                  <c:v>40087.0</c:v>
                </c:pt>
                <c:pt idx="10561">
                  <c:v>40093.0</c:v>
                </c:pt>
                <c:pt idx="10562">
                  <c:v>40094.0</c:v>
                </c:pt>
                <c:pt idx="10563">
                  <c:v>40245.0</c:v>
                </c:pt>
                <c:pt idx="10564">
                  <c:v>40246.0</c:v>
                </c:pt>
                <c:pt idx="10565">
                  <c:v>40249.0</c:v>
                </c:pt>
                <c:pt idx="10566">
                  <c:v>40258.0</c:v>
                </c:pt>
                <c:pt idx="10567">
                  <c:v>40261.0</c:v>
                </c:pt>
                <c:pt idx="10568">
                  <c:v>40262.0</c:v>
                </c:pt>
                <c:pt idx="10569">
                  <c:v>40263.0</c:v>
                </c:pt>
                <c:pt idx="10570">
                  <c:v>40264.0</c:v>
                </c:pt>
                <c:pt idx="10571">
                  <c:v>40265.0</c:v>
                </c:pt>
                <c:pt idx="10572">
                  <c:v>40269.0</c:v>
                </c:pt>
                <c:pt idx="10573">
                  <c:v>40273.0</c:v>
                </c:pt>
                <c:pt idx="10574">
                  <c:v>40276.0</c:v>
                </c:pt>
                <c:pt idx="10575">
                  <c:v>40280.0</c:v>
                </c:pt>
                <c:pt idx="10576">
                  <c:v>40281.0</c:v>
                </c:pt>
                <c:pt idx="10577">
                  <c:v>40393.0</c:v>
                </c:pt>
                <c:pt idx="10578">
                  <c:v>40093.0</c:v>
                </c:pt>
                <c:pt idx="10579">
                  <c:v>40094.0</c:v>
                </c:pt>
                <c:pt idx="10580">
                  <c:v>40245.0</c:v>
                </c:pt>
                <c:pt idx="10581">
                  <c:v>40246.0</c:v>
                </c:pt>
                <c:pt idx="10582">
                  <c:v>40261.0</c:v>
                </c:pt>
                <c:pt idx="10583">
                  <c:v>40262.0</c:v>
                </c:pt>
                <c:pt idx="10584">
                  <c:v>40263.0</c:v>
                </c:pt>
                <c:pt idx="10585">
                  <c:v>40264.0</c:v>
                </c:pt>
                <c:pt idx="10586">
                  <c:v>40265.0</c:v>
                </c:pt>
                <c:pt idx="10587">
                  <c:v>40269.0</c:v>
                </c:pt>
                <c:pt idx="10588">
                  <c:v>40273.0</c:v>
                </c:pt>
                <c:pt idx="10589">
                  <c:v>40276.0</c:v>
                </c:pt>
                <c:pt idx="10590">
                  <c:v>40280.0</c:v>
                </c:pt>
                <c:pt idx="10591">
                  <c:v>40281.0</c:v>
                </c:pt>
                <c:pt idx="10592">
                  <c:v>40393.0</c:v>
                </c:pt>
                <c:pt idx="10593">
                  <c:v>40252.0</c:v>
                </c:pt>
                <c:pt idx="10594">
                  <c:v>40393.0</c:v>
                </c:pt>
                <c:pt idx="10595">
                  <c:v>40087.0</c:v>
                </c:pt>
                <c:pt idx="10596">
                  <c:v>40093.0</c:v>
                </c:pt>
                <c:pt idx="10597">
                  <c:v>40094.0</c:v>
                </c:pt>
                <c:pt idx="10598">
                  <c:v>40245.0</c:v>
                </c:pt>
                <c:pt idx="10599">
                  <c:v>40246.0</c:v>
                </c:pt>
                <c:pt idx="10600">
                  <c:v>40261.0</c:v>
                </c:pt>
                <c:pt idx="10601">
                  <c:v>40262.0</c:v>
                </c:pt>
                <c:pt idx="10602">
                  <c:v>40263.0</c:v>
                </c:pt>
                <c:pt idx="10603">
                  <c:v>40264.0</c:v>
                </c:pt>
                <c:pt idx="10604">
                  <c:v>40265.0</c:v>
                </c:pt>
                <c:pt idx="10605">
                  <c:v>40269.0</c:v>
                </c:pt>
                <c:pt idx="10606">
                  <c:v>40273.0</c:v>
                </c:pt>
                <c:pt idx="10607">
                  <c:v>40276.0</c:v>
                </c:pt>
                <c:pt idx="10608">
                  <c:v>40280.0</c:v>
                </c:pt>
                <c:pt idx="10609">
                  <c:v>40281.0</c:v>
                </c:pt>
                <c:pt idx="10610">
                  <c:v>40393.0</c:v>
                </c:pt>
                <c:pt idx="10611">
                  <c:v>40252.0</c:v>
                </c:pt>
                <c:pt idx="10612">
                  <c:v>40393.0</c:v>
                </c:pt>
                <c:pt idx="10613">
                  <c:v>40252.0</c:v>
                </c:pt>
                <c:pt idx="10614">
                  <c:v>40393.0</c:v>
                </c:pt>
                <c:pt idx="10615">
                  <c:v>40087.0</c:v>
                </c:pt>
                <c:pt idx="10616">
                  <c:v>40093.0</c:v>
                </c:pt>
                <c:pt idx="10617">
                  <c:v>40094.0</c:v>
                </c:pt>
                <c:pt idx="10618">
                  <c:v>40245.0</c:v>
                </c:pt>
                <c:pt idx="10619">
                  <c:v>40246.0</c:v>
                </c:pt>
                <c:pt idx="10620">
                  <c:v>40249.0</c:v>
                </c:pt>
                <c:pt idx="10621">
                  <c:v>40254.0</c:v>
                </c:pt>
                <c:pt idx="10622">
                  <c:v>40258.0</c:v>
                </c:pt>
                <c:pt idx="10623">
                  <c:v>40261.0</c:v>
                </c:pt>
                <c:pt idx="10624">
                  <c:v>40262.0</c:v>
                </c:pt>
                <c:pt idx="10625">
                  <c:v>40263.0</c:v>
                </c:pt>
                <c:pt idx="10626">
                  <c:v>40264.0</c:v>
                </c:pt>
                <c:pt idx="10627">
                  <c:v>40265.0</c:v>
                </c:pt>
                <c:pt idx="10628">
                  <c:v>40269.0</c:v>
                </c:pt>
                <c:pt idx="10629">
                  <c:v>40273.0</c:v>
                </c:pt>
                <c:pt idx="10630">
                  <c:v>40276.0</c:v>
                </c:pt>
                <c:pt idx="10631">
                  <c:v>40280.0</c:v>
                </c:pt>
                <c:pt idx="10632">
                  <c:v>40281.0</c:v>
                </c:pt>
                <c:pt idx="10633">
                  <c:v>40393.0</c:v>
                </c:pt>
                <c:pt idx="10634">
                  <c:v>40089.0</c:v>
                </c:pt>
                <c:pt idx="10635">
                  <c:v>40254.0</c:v>
                </c:pt>
                <c:pt idx="10636">
                  <c:v>40256.0</c:v>
                </c:pt>
                <c:pt idx="10637">
                  <c:v>40257.0</c:v>
                </c:pt>
                <c:pt idx="10638">
                  <c:v>40258.0</c:v>
                </c:pt>
                <c:pt idx="10639">
                  <c:v>40264.0</c:v>
                </c:pt>
                <c:pt idx="10640">
                  <c:v>40278.0</c:v>
                </c:pt>
                <c:pt idx="10641">
                  <c:v>40380.0</c:v>
                </c:pt>
                <c:pt idx="10642">
                  <c:v>40381.0</c:v>
                </c:pt>
                <c:pt idx="10643">
                  <c:v>40408.0</c:v>
                </c:pt>
                <c:pt idx="10644">
                  <c:v>40432.0</c:v>
                </c:pt>
                <c:pt idx="10645">
                  <c:v>40252.0</c:v>
                </c:pt>
                <c:pt idx="10646">
                  <c:v>40254.0</c:v>
                </c:pt>
                <c:pt idx="10647">
                  <c:v>40256.0</c:v>
                </c:pt>
                <c:pt idx="10648">
                  <c:v>40257.0</c:v>
                </c:pt>
                <c:pt idx="10649">
                  <c:v>40258.0</c:v>
                </c:pt>
                <c:pt idx="10650">
                  <c:v>40264.0</c:v>
                </c:pt>
                <c:pt idx="10651">
                  <c:v>40278.0</c:v>
                </c:pt>
                <c:pt idx="10652">
                  <c:v>40305.0</c:v>
                </c:pt>
                <c:pt idx="10653">
                  <c:v>40322.0</c:v>
                </c:pt>
                <c:pt idx="10654">
                  <c:v>40380.0</c:v>
                </c:pt>
                <c:pt idx="10655">
                  <c:v>40381.0</c:v>
                </c:pt>
                <c:pt idx="10656">
                  <c:v>40409.0</c:v>
                </c:pt>
                <c:pt idx="10657">
                  <c:v>40432.0</c:v>
                </c:pt>
                <c:pt idx="10658">
                  <c:v>40252.0</c:v>
                </c:pt>
                <c:pt idx="10659">
                  <c:v>40254.0</c:v>
                </c:pt>
                <c:pt idx="10660">
                  <c:v>40256.0</c:v>
                </c:pt>
                <c:pt idx="10661">
                  <c:v>40257.0</c:v>
                </c:pt>
                <c:pt idx="10662">
                  <c:v>40258.0</c:v>
                </c:pt>
                <c:pt idx="10663">
                  <c:v>40264.0</c:v>
                </c:pt>
                <c:pt idx="10664">
                  <c:v>40278.0</c:v>
                </c:pt>
                <c:pt idx="10665">
                  <c:v>40305.0</c:v>
                </c:pt>
                <c:pt idx="10666">
                  <c:v>40322.0</c:v>
                </c:pt>
                <c:pt idx="10667">
                  <c:v>40380.0</c:v>
                </c:pt>
                <c:pt idx="10668">
                  <c:v>40381.0</c:v>
                </c:pt>
                <c:pt idx="10669">
                  <c:v>40409.0</c:v>
                </c:pt>
                <c:pt idx="10670">
                  <c:v>40432.0</c:v>
                </c:pt>
                <c:pt idx="10671">
                  <c:v>40252.0</c:v>
                </c:pt>
                <c:pt idx="10672">
                  <c:v>40254.0</c:v>
                </c:pt>
                <c:pt idx="10673">
                  <c:v>40256.0</c:v>
                </c:pt>
                <c:pt idx="10674">
                  <c:v>40257.0</c:v>
                </c:pt>
                <c:pt idx="10675">
                  <c:v>40258.0</c:v>
                </c:pt>
                <c:pt idx="10676">
                  <c:v>40264.0</c:v>
                </c:pt>
                <c:pt idx="10677">
                  <c:v>40278.0</c:v>
                </c:pt>
                <c:pt idx="10678">
                  <c:v>40305.0</c:v>
                </c:pt>
                <c:pt idx="10679">
                  <c:v>40322.0</c:v>
                </c:pt>
                <c:pt idx="10680">
                  <c:v>40380.0</c:v>
                </c:pt>
                <c:pt idx="10681">
                  <c:v>40381.0</c:v>
                </c:pt>
                <c:pt idx="10682">
                  <c:v>40409.0</c:v>
                </c:pt>
                <c:pt idx="10683">
                  <c:v>40432.0</c:v>
                </c:pt>
                <c:pt idx="10684">
                  <c:v>40254.0</c:v>
                </c:pt>
                <c:pt idx="10685">
                  <c:v>40256.0</c:v>
                </c:pt>
                <c:pt idx="10686">
                  <c:v>40257.0</c:v>
                </c:pt>
                <c:pt idx="10687">
                  <c:v>40258.0</c:v>
                </c:pt>
                <c:pt idx="10688">
                  <c:v>40264.0</c:v>
                </c:pt>
                <c:pt idx="10689">
                  <c:v>40278.0</c:v>
                </c:pt>
                <c:pt idx="10690">
                  <c:v>40380.0</c:v>
                </c:pt>
                <c:pt idx="10691">
                  <c:v>40381.0</c:v>
                </c:pt>
                <c:pt idx="10692">
                  <c:v>40408.0</c:v>
                </c:pt>
                <c:pt idx="10693">
                  <c:v>40432.0</c:v>
                </c:pt>
                <c:pt idx="10694">
                  <c:v>40258.0</c:v>
                </c:pt>
                <c:pt idx="10695">
                  <c:v>40264.0</c:v>
                </c:pt>
                <c:pt idx="10696">
                  <c:v>40380.0</c:v>
                </c:pt>
                <c:pt idx="10697">
                  <c:v>40408.0</c:v>
                </c:pt>
                <c:pt idx="10698">
                  <c:v>40432.0</c:v>
                </c:pt>
                <c:pt idx="10699">
                  <c:v>40258.0</c:v>
                </c:pt>
                <c:pt idx="10700">
                  <c:v>40264.0</c:v>
                </c:pt>
                <c:pt idx="10701">
                  <c:v>40278.0</c:v>
                </c:pt>
                <c:pt idx="10702">
                  <c:v>40380.0</c:v>
                </c:pt>
                <c:pt idx="10703">
                  <c:v>40408.0</c:v>
                </c:pt>
                <c:pt idx="10704">
                  <c:v>40432.0</c:v>
                </c:pt>
                <c:pt idx="10705">
                  <c:v>40252.0</c:v>
                </c:pt>
                <c:pt idx="10706">
                  <c:v>40254.0</c:v>
                </c:pt>
                <c:pt idx="10707">
                  <c:v>40256.0</c:v>
                </c:pt>
                <c:pt idx="10708">
                  <c:v>40257.0</c:v>
                </c:pt>
                <c:pt idx="10709">
                  <c:v>40258.0</c:v>
                </c:pt>
                <c:pt idx="10710">
                  <c:v>40264.0</c:v>
                </c:pt>
                <c:pt idx="10711">
                  <c:v>40276.0</c:v>
                </c:pt>
                <c:pt idx="10712">
                  <c:v>40278.0</c:v>
                </c:pt>
                <c:pt idx="10713">
                  <c:v>40322.0</c:v>
                </c:pt>
                <c:pt idx="10714">
                  <c:v>40380.0</c:v>
                </c:pt>
                <c:pt idx="10715">
                  <c:v>40381.0</c:v>
                </c:pt>
                <c:pt idx="10716">
                  <c:v>40409.0</c:v>
                </c:pt>
                <c:pt idx="10717">
                  <c:v>40432.0</c:v>
                </c:pt>
                <c:pt idx="10718">
                  <c:v>40252.0</c:v>
                </c:pt>
                <c:pt idx="10719">
                  <c:v>40254.0</c:v>
                </c:pt>
                <c:pt idx="10720">
                  <c:v>40256.0</c:v>
                </c:pt>
                <c:pt idx="10721">
                  <c:v>40257.0</c:v>
                </c:pt>
                <c:pt idx="10722">
                  <c:v>40258.0</c:v>
                </c:pt>
                <c:pt idx="10723">
                  <c:v>40264.0</c:v>
                </c:pt>
                <c:pt idx="10724">
                  <c:v>40278.0</c:v>
                </c:pt>
                <c:pt idx="10725">
                  <c:v>40322.0</c:v>
                </c:pt>
                <c:pt idx="10726">
                  <c:v>40380.0</c:v>
                </c:pt>
                <c:pt idx="10727">
                  <c:v>40381.0</c:v>
                </c:pt>
                <c:pt idx="10728">
                  <c:v>40408.0</c:v>
                </c:pt>
                <c:pt idx="10729">
                  <c:v>40432.0</c:v>
                </c:pt>
                <c:pt idx="10730">
                  <c:v>40211.0</c:v>
                </c:pt>
                <c:pt idx="10731">
                  <c:v>40212.0</c:v>
                </c:pt>
                <c:pt idx="10732">
                  <c:v>40252.0</c:v>
                </c:pt>
                <c:pt idx="10733">
                  <c:v>40254.0</c:v>
                </c:pt>
                <c:pt idx="10734">
                  <c:v>40256.0</c:v>
                </c:pt>
                <c:pt idx="10735">
                  <c:v>40257.0</c:v>
                </c:pt>
                <c:pt idx="10736">
                  <c:v>40258.0</c:v>
                </c:pt>
                <c:pt idx="10737">
                  <c:v>40276.0</c:v>
                </c:pt>
                <c:pt idx="10738">
                  <c:v>40278.0</c:v>
                </c:pt>
                <c:pt idx="10739">
                  <c:v>40322.0</c:v>
                </c:pt>
                <c:pt idx="10740">
                  <c:v>40380.0</c:v>
                </c:pt>
                <c:pt idx="10741">
                  <c:v>40381.0</c:v>
                </c:pt>
                <c:pt idx="10742">
                  <c:v>40408.0</c:v>
                </c:pt>
                <c:pt idx="10743">
                  <c:v>40432.0</c:v>
                </c:pt>
                <c:pt idx="10744">
                  <c:v>40252.0</c:v>
                </c:pt>
                <c:pt idx="10745">
                  <c:v>40254.0</c:v>
                </c:pt>
                <c:pt idx="10746">
                  <c:v>40256.0</c:v>
                </c:pt>
                <c:pt idx="10747">
                  <c:v>40258.0</c:v>
                </c:pt>
                <c:pt idx="10748">
                  <c:v>40278.0</c:v>
                </c:pt>
                <c:pt idx="10749">
                  <c:v>40322.0</c:v>
                </c:pt>
                <c:pt idx="10750">
                  <c:v>40380.0</c:v>
                </c:pt>
                <c:pt idx="10751">
                  <c:v>40381.0</c:v>
                </c:pt>
                <c:pt idx="10752">
                  <c:v>40432.0</c:v>
                </c:pt>
                <c:pt idx="10753">
                  <c:v>40252.0</c:v>
                </c:pt>
                <c:pt idx="10754">
                  <c:v>40254.0</c:v>
                </c:pt>
                <c:pt idx="10755">
                  <c:v>40256.0</c:v>
                </c:pt>
                <c:pt idx="10756">
                  <c:v>40257.0</c:v>
                </c:pt>
                <c:pt idx="10757">
                  <c:v>40258.0</c:v>
                </c:pt>
                <c:pt idx="10758">
                  <c:v>40264.0</c:v>
                </c:pt>
                <c:pt idx="10759">
                  <c:v>40278.0</c:v>
                </c:pt>
                <c:pt idx="10760">
                  <c:v>40305.0</c:v>
                </c:pt>
                <c:pt idx="10761">
                  <c:v>40322.0</c:v>
                </c:pt>
                <c:pt idx="10762">
                  <c:v>40380.0</c:v>
                </c:pt>
                <c:pt idx="10763">
                  <c:v>40381.0</c:v>
                </c:pt>
                <c:pt idx="10764">
                  <c:v>40408.0</c:v>
                </c:pt>
                <c:pt idx="10765">
                  <c:v>40432.0</c:v>
                </c:pt>
                <c:pt idx="10766">
                  <c:v>40252.0</c:v>
                </c:pt>
                <c:pt idx="10767">
                  <c:v>40276.0</c:v>
                </c:pt>
                <c:pt idx="10768">
                  <c:v>40322.0</c:v>
                </c:pt>
                <c:pt idx="10769">
                  <c:v>40252.0</c:v>
                </c:pt>
                <c:pt idx="10770">
                  <c:v>40276.0</c:v>
                </c:pt>
                <c:pt idx="10771">
                  <c:v>40322.0</c:v>
                </c:pt>
                <c:pt idx="10772">
                  <c:v>40409.0</c:v>
                </c:pt>
                <c:pt idx="10773">
                  <c:v>40322.0</c:v>
                </c:pt>
                <c:pt idx="10774">
                  <c:v>40252.0</c:v>
                </c:pt>
                <c:pt idx="10775">
                  <c:v>40322.0</c:v>
                </c:pt>
                <c:pt idx="10776">
                  <c:v>40081.0</c:v>
                </c:pt>
                <c:pt idx="10777">
                  <c:v>40085.0</c:v>
                </c:pt>
                <c:pt idx="10778">
                  <c:v>40315.0</c:v>
                </c:pt>
                <c:pt idx="10779">
                  <c:v>40427.0</c:v>
                </c:pt>
                <c:pt idx="10780">
                  <c:v>40081.0</c:v>
                </c:pt>
                <c:pt idx="10781">
                  <c:v>40085.0</c:v>
                </c:pt>
                <c:pt idx="10782">
                  <c:v>40153.0</c:v>
                </c:pt>
                <c:pt idx="10783">
                  <c:v>40315.0</c:v>
                </c:pt>
                <c:pt idx="10784">
                  <c:v>40427.0</c:v>
                </c:pt>
                <c:pt idx="10785">
                  <c:v>40081.0</c:v>
                </c:pt>
                <c:pt idx="10786">
                  <c:v>40085.0</c:v>
                </c:pt>
                <c:pt idx="10787">
                  <c:v>40315.0</c:v>
                </c:pt>
                <c:pt idx="10788">
                  <c:v>40349.0</c:v>
                </c:pt>
                <c:pt idx="10789">
                  <c:v>40427.0</c:v>
                </c:pt>
                <c:pt idx="10790">
                  <c:v>40081.0</c:v>
                </c:pt>
                <c:pt idx="10791">
                  <c:v>40085.0</c:v>
                </c:pt>
                <c:pt idx="10792">
                  <c:v>40315.0</c:v>
                </c:pt>
                <c:pt idx="10793">
                  <c:v>40427.0</c:v>
                </c:pt>
                <c:pt idx="10794">
                  <c:v>40081.0</c:v>
                </c:pt>
                <c:pt idx="10795">
                  <c:v>40085.0</c:v>
                </c:pt>
                <c:pt idx="10796">
                  <c:v>40315.0</c:v>
                </c:pt>
                <c:pt idx="10797">
                  <c:v>40427.0</c:v>
                </c:pt>
                <c:pt idx="10798">
                  <c:v>40081.0</c:v>
                </c:pt>
                <c:pt idx="10799">
                  <c:v>40315.0</c:v>
                </c:pt>
                <c:pt idx="10800">
                  <c:v>40427.0</c:v>
                </c:pt>
                <c:pt idx="10801">
                  <c:v>40081.0</c:v>
                </c:pt>
                <c:pt idx="10802">
                  <c:v>40315.0</c:v>
                </c:pt>
                <c:pt idx="10803">
                  <c:v>40427.0</c:v>
                </c:pt>
                <c:pt idx="10804">
                  <c:v>40081.0</c:v>
                </c:pt>
                <c:pt idx="10805">
                  <c:v>40085.0</c:v>
                </c:pt>
                <c:pt idx="10806">
                  <c:v>40315.0</c:v>
                </c:pt>
                <c:pt idx="10807">
                  <c:v>40427.0</c:v>
                </c:pt>
                <c:pt idx="10808">
                  <c:v>40081.0</c:v>
                </c:pt>
                <c:pt idx="10809">
                  <c:v>40085.0</c:v>
                </c:pt>
                <c:pt idx="10810">
                  <c:v>40315.0</c:v>
                </c:pt>
                <c:pt idx="10811">
                  <c:v>40427.0</c:v>
                </c:pt>
                <c:pt idx="10812">
                  <c:v>40081.0</c:v>
                </c:pt>
                <c:pt idx="10813">
                  <c:v>40085.0</c:v>
                </c:pt>
                <c:pt idx="10814">
                  <c:v>40315.0</c:v>
                </c:pt>
                <c:pt idx="10815">
                  <c:v>40427.0</c:v>
                </c:pt>
                <c:pt idx="10816">
                  <c:v>40081.0</c:v>
                </c:pt>
                <c:pt idx="10817">
                  <c:v>40085.0</c:v>
                </c:pt>
                <c:pt idx="10818">
                  <c:v>40315.0</c:v>
                </c:pt>
                <c:pt idx="10819">
                  <c:v>40427.0</c:v>
                </c:pt>
                <c:pt idx="10820">
                  <c:v>40081.0</c:v>
                </c:pt>
                <c:pt idx="10821">
                  <c:v>40085.0</c:v>
                </c:pt>
                <c:pt idx="10822">
                  <c:v>40315.0</c:v>
                </c:pt>
                <c:pt idx="10823">
                  <c:v>40427.0</c:v>
                </c:pt>
                <c:pt idx="10824">
                  <c:v>40155.0</c:v>
                </c:pt>
                <c:pt idx="10825">
                  <c:v>40155.0</c:v>
                </c:pt>
                <c:pt idx="10826">
                  <c:v>40155.0</c:v>
                </c:pt>
                <c:pt idx="10827">
                  <c:v>40155.0</c:v>
                </c:pt>
                <c:pt idx="10828">
                  <c:v>40285.0</c:v>
                </c:pt>
                <c:pt idx="10829">
                  <c:v>40276.0</c:v>
                </c:pt>
                <c:pt idx="10830">
                  <c:v>40276.0</c:v>
                </c:pt>
                <c:pt idx="10831">
                  <c:v>40421.0</c:v>
                </c:pt>
                <c:pt idx="10832">
                  <c:v>40283.0</c:v>
                </c:pt>
                <c:pt idx="10833">
                  <c:v>40283.0</c:v>
                </c:pt>
                <c:pt idx="10834">
                  <c:v>40420.0</c:v>
                </c:pt>
                <c:pt idx="10835">
                  <c:v>40285.0</c:v>
                </c:pt>
                <c:pt idx="10836">
                  <c:v>40276.0</c:v>
                </c:pt>
                <c:pt idx="10837">
                  <c:v>40317.0</c:v>
                </c:pt>
                <c:pt idx="10838">
                  <c:v>40276.0</c:v>
                </c:pt>
                <c:pt idx="10839">
                  <c:v>40285.0</c:v>
                </c:pt>
                <c:pt idx="10840">
                  <c:v>40276.0</c:v>
                </c:pt>
                <c:pt idx="10841">
                  <c:v>40276.0</c:v>
                </c:pt>
                <c:pt idx="10842">
                  <c:v>40285.0</c:v>
                </c:pt>
                <c:pt idx="10843">
                  <c:v>40086.0</c:v>
                </c:pt>
                <c:pt idx="10844">
                  <c:v>40086.0</c:v>
                </c:pt>
                <c:pt idx="10845">
                  <c:v>40113.0</c:v>
                </c:pt>
                <c:pt idx="10846">
                  <c:v>40276.0</c:v>
                </c:pt>
                <c:pt idx="10847">
                  <c:v>40285.0</c:v>
                </c:pt>
                <c:pt idx="10848">
                  <c:v>40087.0</c:v>
                </c:pt>
                <c:pt idx="10849">
                  <c:v>40113.0</c:v>
                </c:pt>
                <c:pt idx="10850">
                  <c:v>40123.0</c:v>
                </c:pt>
                <c:pt idx="10851">
                  <c:v>40276.0</c:v>
                </c:pt>
                <c:pt idx="10852">
                  <c:v>40285.0</c:v>
                </c:pt>
                <c:pt idx="10853">
                  <c:v>40123.0</c:v>
                </c:pt>
                <c:pt idx="10854">
                  <c:v>40276.0</c:v>
                </c:pt>
                <c:pt idx="10855">
                  <c:v>40187.0</c:v>
                </c:pt>
                <c:pt idx="10856">
                  <c:v>40276.0</c:v>
                </c:pt>
                <c:pt idx="10857">
                  <c:v>40285.0</c:v>
                </c:pt>
                <c:pt idx="10858">
                  <c:v>40187.0</c:v>
                </c:pt>
                <c:pt idx="10859">
                  <c:v>40123.0</c:v>
                </c:pt>
                <c:pt idx="10860">
                  <c:v>40276.0</c:v>
                </c:pt>
                <c:pt idx="10861">
                  <c:v>40285.0</c:v>
                </c:pt>
                <c:pt idx="10862">
                  <c:v>40123.0</c:v>
                </c:pt>
                <c:pt idx="10863">
                  <c:v>40123.0</c:v>
                </c:pt>
                <c:pt idx="10864">
                  <c:v>40276.0</c:v>
                </c:pt>
                <c:pt idx="10865">
                  <c:v>40285.0</c:v>
                </c:pt>
                <c:pt idx="10866">
                  <c:v>40276.0</c:v>
                </c:pt>
                <c:pt idx="10867">
                  <c:v>40285.0</c:v>
                </c:pt>
                <c:pt idx="10868">
                  <c:v>40123.0</c:v>
                </c:pt>
                <c:pt idx="10869">
                  <c:v>40276.0</c:v>
                </c:pt>
                <c:pt idx="10870">
                  <c:v>40285.0</c:v>
                </c:pt>
                <c:pt idx="10871">
                  <c:v>40123.0</c:v>
                </c:pt>
                <c:pt idx="10872">
                  <c:v>40276.0</c:v>
                </c:pt>
                <c:pt idx="10873">
                  <c:v>40285.0</c:v>
                </c:pt>
                <c:pt idx="10874">
                  <c:v>40276.0</c:v>
                </c:pt>
                <c:pt idx="10875">
                  <c:v>40285.0</c:v>
                </c:pt>
                <c:pt idx="10876">
                  <c:v>40123.0</c:v>
                </c:pt>
                <c:pt idx="10877">
                  <c:v>40276.0</c:v>
                </c:pt>
                <c:pt idx="10878">
                  <c:v>40285.0</c:v>
                </c:pt>
                <c:pt idx="10879">
                  <c:v>40123.0</c:v>
                </c:pt>
                <c:pt idx="10880">
                  <c:v>40276.0</c:v>
                </c:pt>
                <c:pt idx="10881">
                  <c:v>40285.0</c:v>
                </c:pt>
                <c:pt idx="10882">
                  <c:v>40123.0</c:v>
                </c:pt>
                <c:pt idx="10883">
                  <c:v>40276.0</c:v>
                </c:pt>
                <c:pt idx="10884">
                  <c:v>40285.0</c:v>
                </c:pt>
                <c:pt idx="10885">
                  <c:v>40123.0</c:v>
                </c:pt>
                <c:pt idx="10886">
                  <c:v>40276.0</c:v>
                </c:pt>
                <c:pt idx="10887">
                  <c:v>40285.0</c:v>
                </c:pt>
                <c:pt idx="10888">
                  <c:v>40123.0</c:v>
                </c:pt>
                <c:pt idx="10889">
                  <c:v>40276.0</c:v>
                </c:pt>
                <c:pt idx="10890">
                  <c:v>40285.0</c:v>
                </c:pt>
                <c:pt idx="10891">
                  <c:v>40123.0</c:v>
                </c:pt>
                <c:pt idx="10892">
                  <c:v>40123.0</c:v>
                </c:pt>
                <c:pt idx="10893">
                  <c:v>40206.0</c:v>
                </c:pt>
                <c:pt idx="10894">
                  <c:v>40211.0</c:v>
                </c:pt>
                <c:pt idx="10895">
                  <c:v>40215.0</c:v>
                </c:pt>
                <c:pt idx="10896">
                  <c:v>40217.0</c:v>
                </c:pt>
                <c:pt idx="10897">
                  <c:v>40219.0</c:v>
                </c:pt>
                <c:pt idx="10898">
                  <c:v>40231.0</c:v>
                </c:pt>
                <c:pt idx="10899">
                  <c:v>40234.0</c:v>
                </c:pt>
                <c:pt idx="10900">
                  <c:v>40259.0</c:v>
                </c:pt>
                <c:pt idx="10901">
                  <c:v>40262.0</c:v>
                </c:pt>
                <c:pt idx="10902">
                  <c:v>40263.0</c:v>
                </c:pt>
                <c:pt idx="10903">
                  <c:v>40265.0</c:v>
                </c:pt>
                <c:pt idx="10904">
                  <c:v>40289.0</c:v>
                </c:pt>
                <c:pt idx="10905">
                  <c:v>40294.0</c:v>
                </c:pt>
                <c:pt idx="10906">
                  <c:v>40295.0</c:v>
                </c:pt>
                <c:pt idx="10907">
                  <c:v>40296.0</c:v>
                </c:pt>
                <c:pt idx="10908">
                  <c:v>40305.0</c:v>
                </c:pt>
                <c:pt idx="10909">
                  <c:v>40312.0</c:v>
                </c:pt>
                <c:pt idx="10910">
                  <c:v>40318.0</c:v>
                </c:pt>
                <c:pt idx="10911">
                  <c:v>40331.0</c:v>
                </c:pt>
                <c:pt idx="10912">
                  <c:v>40124.0</c:v>
                </c:pt>
                <c:pt idx="10913">
                  <c:v>40276.0</c:v>
                </c:pt>
                <c:pt idx="10914">
                  <c:v>40285.0</c:v>
                </c:pt>
                <c:pt idx="10915">
                  <c:v>40124.0</c:v>
                </c:pt>
                <c:pt idx="10916">
                  <c:v>40276.0</c:v>
                </c:pt>
                <c:pt idx="10917">
                  <c:v>40285.0</c:v>
                </c:pt>
                <c:pt idx="10918">
                  <c:v>40123.0</c:v>
                </c:pt>
                <c:pt idx="10919">
                  <c:v>40276.0</c:v>
                </c:pt>
                <c:pt idx="10920">
                  <c:v>40285.0</c:v>
                </c:pt>
                <c:pt idx="10921">
                  <c:v>40123.0</c:v>
                </c:pt>
                <c:pt idx="10922">
                  <c:v>40352.0</c:v>
                </c:pt>
                <c:pt idx="10923">
                  <c:v>40360.0</c:v>
                </c:pt>
                <c:pt idx="10924">
                  <c:v>40357.0</c:v>
                </c:pt>
                <c:pt idx="10925">
                  <c:v>40359.0</c:v>
                </c:pt>
                <c:pt idx="10926">
                  <c:v>40365.0</c:v>
                </c:pt>
                <c:pt idx="10927">
                  <c:v>40248.0</c:v>
                </c:pt>
                <c:pt idx="10928">
                  <c:v>40259.0</c:v>
                </c:pt>
                <c:pt idx="10929">
                  <c:v>40276.0</c:v>
                </c:pt>
                <c:pt idx="10930">
                  <c:v>40285.0</c:v>
                </c:pt>
                <c:pt idx="10931">
                  <c:v>40248.0</c:v>
                </c:pt>
                <c:pt idx="10932">
                  <c:v>40276.0</c:v>
                </c:pt>
                <c:pt idx="10933">
                  <c:v>40285.0</c:v>
                </c:pt>
                <c:pt idx="10934">
                  <c:v>40276.0</c:v>
                </c:pt>
                <c:pt idx="10935">
                  <c:v>40285.0</c:v>
                </c:pt>
                <c:pt idx="10936">
                  <c:v>40276.0</c:v>
                </c:pt>
                <c:pt idx="10937">
                  <c:v>40285.0</c:v>
                </c:pt>
                <c:pt idx="10938">
                  <c:v>40276.0</c:v>
                </c:pt>
                <c:pt idx="10939">
                  <c:v>40285.0</c:v>
                </c:pt>
                <c:pt idx="10940">
                  <c:v>40276.0</c:v>
                </c:pt>
                <c:pt idx="10941">
                  <c:v>40285.0</c:v>
                </c:pt>
                <c:pt idx="10942">
                  <c:v>40276.0</c:v>
                </c:pt>
                <c:pt idx="10943">
                  <c:v>40285.0</c:v>
                </c:pt>
                <c:pt idx="10944">
                  <c:v>40276.0</c:v>
                </c:pt>
                <c:pt idx="10945">
                  <c:v>40285.0</c:v>
                </c:pt>
                <c:pt idx="10946">
                  <c:v>40276.0</c:v>
                </c:pt>
                <c:pt idx="10947">
                  <c:v>40285.0</c:v>
                </c:pt>
                <c:pt idx="10948">
                  <c:v>40276.0</c:v>
                </c:pt>
                <c:pt idx="10949">
                  <c:v>40285.0</c:v>
                </c:pt>
                <c:pt idx="10950">
                  <c:v>40276.0</c:v>
                </c:pt>
                <c:pt idx="10951">
                  <c:v>40285.0</c:v>
                </c:pt>
                <c:pt idx="10952">
                  <c:v>40276.0</c:v>
                </c:pt>
                <c:pt idx="10953">
                  <c:v>40285.0</c:v>
                </c:pt>
                <c:pt idx="10954">
                  <c:v>40285.0</c:v>
                </c:pt>
                <c:pt idx="10955">
                  <c:v>40285.0</c:v>
                </c:pt>
                <c:pt idx="10956">
                  <c:v>40276.0</c:v>
                </c:pt>
                <c:pt idx="10957">
                  <c:v>40285.0</c:v>
                </c:pt>
                <c:pt idx="10958">
                  <c:v>40276.0</c:v>
                </c:pt>
                <c:pt idx="10959">
                  <c:v>40285.0</c:v>
                </c:pt>
                <c:pt idx="10960">
                  <c:v>40283.0</c:v>
                </c:pt>
                <c:pt idx="10961">
                  <c:v>40283.0</c:v>
                </c:pt>
                <c:pt idx="10962">
                  <c:v>40283.0</c:v>
                </c:pt>
                <c:pt idx="10963">
                  <c:v>40283.0</c:v>
                </c:pt>
                <c:pt idx="10964">
                  <c:v>40265.0</c:v>
                </c:pt>
                <c:pt idx="10965">
                  <c:v>40265.0</c:v>
                </c:pt>
                <c:pt idx="10966">
                  <c:v>40263.0</c:v>
                </c:pt>
                <c:pt idx="10967">
                  <c:v>40074.0</c:v>
                </c:pt>
                <c:pt idx="10968">
                  <c:v>40074.0</c:v>
                </c:pt>
                <c:pt idx="10969">
                  <c:v>40074.0</c:v>
                </c:pt>
                <c:pt idx="10970">
                  <c:v>40074.0</c:v>
                </c:pt>
                <c:pt idx="10971">
                  <c:v>40074.0</c:v>
                </c:pt>
                <c:pt idx="10972">
                  <c:v>40074.0</c:v>
                </c:pt>
                <c:pt idx="10973">
                  <c:v>40074.0</c:v>
                </c:pt>
                <c:pt idx="10974">
                  <c:v>40074.0</c:v>
                </c:pt>
                <c:pt idx="10975">
                  <c:v>40074.0</c:v>
                </c:pt>
                <c:pt idx="10976">
                  <c:v>40074.0</c:v>
                </c:pt>
                <c:pt idx="10977">
                  <c:v>40074.0</c:v>
                </c:pt>
                <c:pt idx="10978">
                  <c:v>40074.0</c:v>
                </c:pt>
                <c:pt idx="10979">
                  <c:v>40074.0</c:v>
                </c:pt>
                <c:pt idx="10980">
                  <c:v>40074.0</c:v>
                </c:pt>
                <c:pt idx="10981">
                  <c:v>40074.0</c:v>
                </c:pt>
                <c:pt idx="10982">
                  <c:v>40074.0</c:v>
                </c:pt>
                <c:pt idx="10983">
                  <c:v>40409.0</c:v>
                </c:pt>
                <c:pt idx="10984">
                  <c:v>40211.0</c:v>
                </c:pt>
                <c:pt idx="10985">
                  <c:v>40129.0</c:v>
                </c:pt>
                <c:pt idx="10986">
                  <c:v>40233.0</c:v>
                </c:pt>
                <c:pt idx="10987">
                  <c:v>40085.0</c:v>
                </c:pt>
                <c:pt idx="10988">
                  <c:v>40085.0</c:v>
                </c:pt>
                <c:pt idx="10989">
                  <c:v>40085.0</c:v>
                </c:pt>
                <c:pt idx="10990">
                  <c:v>40085.0</c:v>
                </c:pt>
                <c:pt idx="10991">
                  <c:v>40085.0</c:v>
                </c:pt>
                <c:pt idx="10992">
                  <c:v>40085.0</c:v>
                </c:pt>
                <c:pt idx="10993">
                  <c:v>40172.0</c:v>
                </c:pt>
                <c:pt idx="10994">
                  <c:v>40089.0</c:v>
                </c:pt>
                <c:pt idx="10995">
                  <c:v>40090.0</c:v>
                </c:pt>
                <c:pt idx="10996">
                  <c:v>40092.0</c:v>
                </c:pt>
                <c:pt idx="10997">
                  <c:v>40117.0</c:v>
                </c:pt>
                <c:pt idx="10998">
                  <c:v>40088.0</c:v>
                </c:pt>
                <c:pt idx="10999">
                  <c:v>40232.0</c:v>
                </c:pt>
                <c:pt idx="11000">
                  <c:v>40349.0</c:v>
                </c:pt>
                <c:pt idx="11001">
                  <c:v>40349.0</c:v>
                </c:pt>
                <c:pt idx="11002">
                  <c:v>40256.0</c:v>
                </c:pt>
                <c:pt idx="11003">
                  <c:v>40358.0</c:v>
                </c:pt>
                <c:pt idx="11004">
                  <c:v>40263.0</c:v>
                </c:pt>
                <c:pt idx="11005">
                  <c:v>40190.0</c:v>
                </c:pt>
                <c:pt idx="11006">
                  <c:v>40234.0</c:v>
                </c:pt>
                <c:pt idx="11007">
                  <c:v>40234.0</c:v>
                </c:pt>
                <c:pt idx="11008">
                  <c:v>40234.0</c:v>
                </c:pt>
                <c:pt idx="11009">
                  <c:v>40234.0</c:v>
                </c:pt>
                <c:pt idx="11010">
                  <c:v>40234.0</c:v>
                </c:pt>
                <c:pt idx="11011">
                  <c:v>40234.0</c:v>
                </c:pt>
                <c:pt idx="11012">
                  <c:v>40074.0</c:v>
                </c:pt>
                <c:pt idx="11013">
                  <c:v>40074.0</c:v>
                </c:pt>
                <c:pt idx="11014">
                  <c:v>40234.0</c:v>
                </c:pt>
                <c:pt idx="11015">
                  <c:v>40234.0</c:v>
                </c:pt>
                <c:pt idx="11016">
                  <c:v>40234.0</c:v>
                </c:pt>
                <c:pt idx="11017">
                  <c:v>40234.0</c:v>
                </c:pt>
                <c:pt idx="11018">
                  <c:v>40074.0</c:v>
                </c:pt>
                <c:pt idx="11019">
                  <c:v>40074.0</c:v>
                </c:pt>
                <c:pt idx="11020">
                  <c:v>40234.0</c:v>
                </c:pt>
                <c:pt idx="11021">
                  <c:v>40234.0</c:v>
                </c:pt>
                <c:pt idx="11022">
                  <c:v>40234.0</c:v>
                </c:pt>
                <c:pt idx="11023">
                  <c:v>40234.0</c:v>
                </c:pt>
                <c:pt idx="11024">
                  <c:v>40234.0</c:v>
                </c:pt>
                <c:pt idx="11025">
                  <c:v>40234.0</c:v>
                </c:pt>
                <c:pt idx="11026">
                  <c:v>40234.0</c:v>
                </c:pt>
                <c:pt idx="11027">
                  <c:v>40234.0</c:v>
                </c:pt>
                <c:pt idx="11028">
                  <c:v>40074.0</c:v>
                </c:pt>
                <c:pt idx="11029">
                  <c:v>40079.0</c:v>
                </c:pt>
                <c:pt idx="11030">
                  <c:v>40071.0</c:v>
                </c:pt>
                <c:pt idx="11031">
                  <c:v>40142.0</c:v>
                </c:pt>
                <c:pt idx="11032">
                  <c:v>40424.0</c:v>
                </c:pt>
                <c:pt idx="11033">
                  <c:v>40424.0</c:v>
                </c:pt>
                <c:pt idx="11034">
                  <c:v>40424.0</c:v>
                </c:pt>
                <c:pt idx="11035">
                  <c:v>40424.0</c:v>
                </c:pt>
                <c:pt idx="11036">
                  <c:v>40367.0</c:v>
                </c:pt>
                <c:pt idx="11037">
                  <c:v>40364.0</c:v>
                </c:pt>
                <c:pt idx="11038">
                  <c:v>40364.0</c:v>
                </c:pt>
                <c:pt idx="11039">
                  <c:v>40364.0</c:v>
                </c:pt>
                <c:pt idx="11040">
                  <c:v>40364.0</c:v>
                </c:pt>
                <c:pt idx="11041">
                  <c:v>40364.0</c:v>
                </c:pt>
                <c:pt idx="11042">
                  <c:v>40364.0</c:v>
                </c:pt>
                <c:pt idx="11043">
                  <c:v>40364.0</c:v>
                </c:pt>
                <c:pt idx="11044">
                  <c:v>40364.0</c:v>
                </c:pt>
                <c:pt idx="11045">
                  <c:v>40140.0</c:v>
                </c:pt>
                <c:pt idx="11046">
                  <c:v>40141.0</c:v>
                </c:pt>
                <c:pt idx="11047">
                  <c:v>40142.0</c:v>
                </c:pt>
                <c:pt idx="11048">
                  <c:v>40164.0</c:v>
                </c:pt>
                <c:pt idx="11049">
                  <c:v>40168.0</c:v>
                </c:pt>
                <c:pt idx="11050">
                  <c:v>40169.0</c:v>
                </c:pt>
                <c:pt idx="11051">
                  <c:v>40175.0</c:v>
                </c:pt>
                <c:pt idx="11052">
                  <c:v>40176.0</c:v>
                </c:pt>
                <c:pt idx="11053">
                  <c:v>40178.0</c:v>
                </c:pt>
                <c:pt idx="11054">
                  <c:v>40181.0</c:v>
                </c:pt>
                <c:pt idx="11055">
                  <c:v>40189.0</c:v>
                </c:pt>
                <c:pt idx="11056">
                  <c:v>40202.0</c:v>
                </c:pt>
                <c:pt idx="11057">
                  <c:v>40332.0</c:v>
                </c:pt>
                <c:pt idx="11058">
                  <c:v>40342.0</c:v>
                </c:pt>
                <c:pt idx="11059">
                  <c:v>40343.0</c:v>
                </c:pt>
                <c:pt idx="11060">
                  <c:v>40315.0</c:v>
                </c:pt>
                <c:pt idx="11061">
                  <c:v>40263.0</c:v>
                </c:pt>
                <c:pt idx="11062">
                  <c:v>40263.0</c:v>
                </c:pt>
                <c:pt idx="11063">
                  <c:v>40263.0</c:v>
                </c:pt>
                <c:pt idx="11064">
                  <c:v>40263.0</c:v>
                </c:pt>
                <c:pt idx="11065">
                  <c:v>40263.0</c:v>
                </c:pt>
                <c:pt idx="11066">
                  <c:v>40263.0</c:v>
                </c:pt>
                <c:pt idx="11067">
                  <c:v>40263.0</c:v>
                </c:pt>
                <c:pt idx="11068">
                  <c:v>40263.0</c:v>
                </c:pt>
                <c:pt idx="11069">
                  <c:v>40263.0</c:v>
                </c:pt>
                <c:pt idx="11070">
                  <c:v>40263.0</c:v>
                </c:pt>
                <c:pt idx="11071">
                  <c:v>40263.0</c:v>
                </c:pt>
                <c:pt idx="11072">
                  <c:v>40263.0</c:v>
                </c:pt>
                <c:pt idx="11073">
                  <c:v>40263.0</c:v>
                </c:pt>
                <c:pt idx="11074">
                  <c:v>40263.0</c:v>
                </c:pt>
                <c:pt idx="11075">
                  <c:v>40263.0</c:v>
                </c:pt>
                <c:pt idx="11076">
                  <c:v>40263.0</c:v>
                </c:pt>
                <c:pt idx="11077">
                  <c:v>40263.0</c:v>
                </c:pt>
                <c:pt idx="11078">
                  <c:v>40263.0</c:v>
                </c:pt>
                <c:pt idx="11079">
                  <c:v>40263.0</c:v>
                </c:pt>
                <c:pt idx="11080">
                  <c:v>40263.0</c:v>
                </c:pt>
                <c:pt idx="11081">
                  <c:v>40263.0</c:v>
                </c:pt>
                <c:pt idx="11082">
                  <c:v>40263.0</c:v>
                </c:pt>
                <c:pt idx="11083">
                  <c:v>40263.0</c:v>
                </c:pt>
                <c:pt idx="11084">
                  <c:v>40263.0</c:v>
                </c:pt>
                <c:pt idx="11085">
                  <c:v>40256.0</c:v>
                </c:pt>
                <c:pt idx="11086">
                  <c:v>40256.0</c:v>
                </c:pt>
                <c:pt idx="11087">
                  <c:v>40256.0</c:v>
                </c:pt>
                <c:pt idx="11088">
                  <c:v>40256.0</c:v>
                </c:pt>
                <c:pt idx="11089">
                  <c:v>40256.0</c:v>
                </c:pt>
                <c:pt idx="11090">
                  <c:v>40256.0</c:v>
                </c:pt>
                <c:pt idx="11091">
                  <c:v>40256.0</c:v>
                </c:pt>
                <c:pt idx="11092">
                  <c:v>40256.0</c:v>
                </c:pt>
                <c:pt idx="11093">
                  <c:v>40256.0</c:v>
                </c:pt>
                <c:pt idx="11094">
                  <c:v>40256.0</c:v>
                </c:pt>
                <c:pt idx="11095">
                  <c:v>40256.0</c:v>
                </c:pt>
                <c:pt idx="11096">
                  <c:v>40256.0</c:v>
                </c:pt>
                <c:pt idx="11097">
                  <c:v>40256.0</c:v>
                </c:pt>
                <c:pt idx="11098">
                  <c:v>40257.0</c:v>
                </c:pt>
                <c:pt idx="11099">
                  <c:v>40256.0</c:v>
                </c:pt>
                <c:pt idx="11100">
                  <c:v>40257.0</c:v>
                </c:pt>
                <c:pt idx="11101">
                  <c:v>40256.0</c:v>
                </c:pt>
                <c:pt idx="11102">
                  <c:v>40257.0</c:v>
                </c:pt>
                <c:pt idx="11103">
                  <c:v>40256.0</c:v>
                </c:pt>
                <c:pt idx="11104">
                  <c:v>40257.0</c:v>
                </c:pt>
                <c:pt idx="11105">
                  <c:v>40256.0</c:v>
                </c:pt>
                <c:pt idx="11106">
                  <c:v>40256.0</c:v>
                </c:pt>
                <c:pt idx="11107">
                  <c:v>40256.0</c:v>
                </c:pt>
                <c:pt idx="11108">
                  <c:v>40256.0</c:v>
                </c:pt>
                <c:pt idx="11109">
                  <c:v>40256.0</c:v>
                </c:pt>
                <c:pt idx="11110">
                  <c:v>40257.0</c:v>
                </c:pt>
                <c:pt idx="11111">
                  <c:v>40257.0</c:v>
                </c:pt>
                <c:pt idx="11112">
                  <c:v>40257.0</c:v>
                </c:pt>
                <c:pt idx="11113">
                  <c:v>40256.0</c:v>
                </c:pt>
                <c:pt idx="11114">
                  <c:v>40257.0</c:v>
                </c:pt>
                <c:pt idx="11115">
                  <c:v>40256.0</c:v>
                </c:pt>
                <c:pt idx="11116">
                  <c:v>40256.0</c:v>
                </c:pt>
                <c:pt idx="11117">
                  <c:v>40256.0</c:v>
                </c:pt>
                <c:pt idx="11118">
                  <c:v>40256.0</c:v>
                </c:pt>
                <c:pt idx="11119">
                  <c:v>40256.0</c:v>
                </c:pt>
                <c:pt idx="11120">
                  <c:v>40257.0</c:v>
                </c:pt>
                <c:pt idx="11121">
                  <c:v>40256.0</c:v>
                </c:pt>
                <c:pt idx="11122">
                  <c:v>40257.0</c:v>
                </c:pt>
                <c:pt idx="11123">
                  <c:v>40256.0</c:v>
                </c:pt>
                <c:pt idx="11124">
                  <c:v>40257.0</c:v>
                </c:pt>
                <c:pt idx="11125">
                  <c:v>40256.0</c:v>
                </c:pt>
                <c:pt idx="11126">
                  <c:v>40257.0</c:v>
                </c:pt>
                <c:pt idx="11127">
                  <c:v>40256.0</c:v>
                </c:pt>
                <c:pt idx="11128">
                  <c:v>40257.0</c:v>
                </c:pt>
                <c:pt idx="11129">
                  <c:v>40256.0</c:v>
                </c:pt>
                <c:pt idx="11130">
                  <c:v>40257.0</c:v>
                </c:pt>
                <c:pt idx="11131">
                  <c:v>40256.0</c:v>
                </c:pt>
                <c:pt idx="11132">
                  <c:v>40257.0</c:v>
                </c:pt>
                <c:pt idx="11133">
                  <c:v>40256.0</c:v>
                </c:pt>
                <c:pt idx="11134">
                  <c:v>40257.0</c:v>
                </c:pt>
                <c:pt idx="11135">
                  <c:v>40256.0</c:v>
                </c:pt>
                <c:pt idx="11136">
                  <c:v>40257.0</c:v>
                </c:pt>
                <c:pt idx="11137">
                  <c:v>40256.0</c:v>
                </c:pt>
                <c:pt idx="11138">
                  <c:v>40257.0</c:v>
                </c:pt>
                <c:pt idx="11139">
                  <c:v>40256.0</c:v>
                </c:pt>
                <c:pt idx="11140">
                  <c:v>40257.0</c:v>
                </c:pt>
                <c:pt idx="11141">
                  <c:v>40256.0</c:v>
                </c:pt>
                <c:pt idx="11142">
                  <c:v>40257.0</c:v>
                </c:pt>
                <c:pt idx="11143">
                  <c:v>40256.0</c:v>
                </c:pt>
                <c:pt idx="11144">
                  <c:v>40256.0</c:v>
                </c:pt>
                <c:pt idx="11145">
                  <c:v>40256.0</c:v>
                </c:pt>
                <c:pt idx="11146">
                  <c:v>40256.0</c:v>
                </c:pt>
                <c:pt idx="11147">
                  <c:v>40257.0</c:v>
                </c:pt>
                <c:pt idx="11148">
                  <c:v>40257.0</c:v>
                </c:pt>
                <c:pt idx="11149">
                  <c:v>40256.0</c:v>
                </c:pt>
                <c:pt idx="11150">
                  <c:v>40257.0</c:v>
                </c:pt>
                <c:pt idx="11151">
                  <c:v>40257.0</c:v>
                </c:pt>
                <c:pt idx="11152">
                  <c:v>40256.0</c:v>
                </c:pt>
                <c:pt idx="11153">
                  <c:v>40256.0</c:v>
                </c:pt>
                <c:pt idx="11154">
                  <c:v>40256.0</c:v>
                </c:pt>
                <c:pt idx="11155">
                  <c:v>40256.0</c:v>
                </c:pt>
                <c:pt idx="11156">
                  <c:v>40256.0</c:v>
                </c:pt>
                <c:pt idx="11157">
                  <c:v>40257.0</c:v>
                </c:pt>
                <c:pt idx="11158">
                  <c:v>40257.0</c:v>
                </c:pt>
                <c:pt idx="11159">
                  <c:v>40256.0</c:v>
                </c:pt>
                <c:pt idx="11160">
                  <c:v>40257.0</c:v>
                </c:pt>
                <c:pt idx="11161">
                  <c:v>40257.0</c:v>
                </c:pt>
                <c:pt idx="11162">
                  <c:v>40256.0</c:v>
                </c:pt>
                <c:pt idx="11163">
                  <c:v>40256.0</c:v>
                </c:pt>
                <c:pt idx="11164">
                  <c:v>40256.0</c:v>
                </c:pt>
                <c:pt idx="11165">
                  <c:v>40256.0</c:v>
                </c:pt>
                <c:pt idx="11166">
                  <c:v>40256.0</c:v>
                </c:pt>
                <c:pt idx="11167">
                  <c:v>40257.0</c:v>
                </c:pt>
                <c:pt idx="11168">
                  <c:v>40256.0</c:v>
                </c:pt>
                <c:pt idx="11169">
                  <c:v>40257.0</c:v>
                </c:pt>
                <c:pt idx="11170">
                  <c:v>40256.0</c:v>
                </c:pt>
                <c:pt idx="11171">
                  <c:v>40257.0</c:v>
                </c:pt>
                <c:pt idx="11172">
                  <c:v>40256.0</c:v>
                </c:pt>
                <c:pt idx="11173">
                  <c:v>40257.0</c:v>
                </c:pt>
                <c:pt idx="11174">
                  <c:v>40256.0</c:v>
                </c:pt>
                <c:pt idx="11175">
                  <c:v>40256.0</c:v>
                </c:pt>
                <c:pt idx="11176">
                  <c:v>40256.0</c:v>
                </c:pt>
                <c:pt idx="11177">
                  <c:v>40256.0</c:v>
                </c:pt>
                <c:pt idx="11178">
                  <c:v>40256.0</c:v>
                </c:pt>
                <c:pt idx="11179">
                  <c:v>40256.0</c:v>
                </c:pt>
                <c:pt idx="11180">
                  <c:v>40256.0</c:v>
                </c:pt>
                <c:pt idx="11181">
                  <c:v>40256.0</c:v>
                </c:pt>
                <c:pt idx="11182">
                  <c:v>40256.0</c:v>
                </c:pt>
                <c:pt idx="11183">
                  <c:v>40256.0</c:v>
                </c:pt>
                <c:pt idx="11184">
                  <c:v>40256.0</c:v>
                </c:pt>
                <c:pt idx="11185">
                  <c:v>40257.0</c:v>
                </c:pt>
                <c:pt idx="11186">
                  <c:v>40256.0</c:v>
                </c:pt>
                <c:pt idx="11187">
                  <c:v>40257.0</c:v>
                </c:pt>
                <c:pt idx="11188">
                  <c:v>40256.0</c:v>
                </c:pt>
                <c:pt idx="11189">
                  <c:v>40257.0</c:v>
                </c:pt>
                <c:pt idx="11190">
                  <c:v>40257.0</c:v>
                </c:pt>
                <c:pt idx="11191">
                  <c:v>40256.0</c:v>
                </c:pt>
                <c:pt idx="11192">
                  <c:v>40256.0</c:v>
                </c:pt>
                <c:pt idx="11193">
                  <c:v>40256.0</c:v>
                </c:pt>
                <c:pt idx="11194">
                  <c:v>40256.0</c:v>
                </c:pt>
                <c:pt idx="11195">
                  <c:v>40256.0</c:v>
                </c:pt>
                <c:pt idx="11196">
                  <c:v>40256.0</c:v>
                </c:pt>
                <c:pt idx="11197">
                  <c:v>40256.0</c:v>
                </c:pt>
                <c:pt idx="11198">
                  <c:v>40256.0</c:v>
                </c:pt>
                <c:pt idx="11199">
                  <c:v>40256.0</c:v>
                </c:pt>
                <c:pt idx="11200">
                  <c:v>40256.0</c:v>
                </c:pt>
                <c:pt idx="11201">
                  <c:v>40256.0</c:v>
                </c:pt>
                <c:pt idx="11202">
                  <c:v>40256.0</c:v>
                </c:pt>
                <c:pt idx="11203">
                  <c:v>40256.0</c:v>
                </c:pt>
                <c:pt idx="11204">
                  <c:v>40257.0</c:v>
                </c:pt>
                <c:pt idx="11205">
                  <c:v>40256.0</c:v>
                </c:pt>
                <c:pt idx="11206">
                  <c:v>40257.0</c:v>
                </c:pt>
                <c:pt idx="11207">
                  <c:v>40256.0</c:v>
                </c:pt>
                <c:pt idx="11208">
                  <c:v>40257.0</c:v>
                </c:pt>
                <c:pt idx="11209">
                  <c:v>40256.0</c:v>
                </c:pt>
                <c:pt idx="11210">
                  <c:v>40257.0</c:v>
                </c:pt>
                <c:pt idx="11211">
                  <c:v>40434.0</c:v>
                </c:pt>
                <c:pt idx="11212">
                  <c:v>40132.0</c:v>
                </c:pt>
                <c:pt idx="11213">
                  <c:v>40169.0</c:v>
                </c:pt>
                <c:pt idx="11214">
                  <c:v>40132.0</c:v>
                </c:pt>
                <c:pt idx="11215">
                  <c:v>40135.0</c:v>
                </c:pt>
                <c:pt idx="11216">
                  <c:v>40137.0</c:v>
                </c:pt>
                <c:pt idx="11217">
                  <c:v>40138.0</c:v>
                </c:pt>
                <c:pt idx="11218">
                  <c:v>40139.0</c:v>
                </c:pt>
                <c:pt idx="11219">
                  <c:v>40146.0</c:v>
                </c:pt>
                <c:pt idx="11220">
                  <c:v>40326.0</c:v>
                </c:pt>
                <c:pt idx="11221">
                  <c:v>40332.0</c:v>
                </c:pt>
                <c:pt idx="11222">
                  <c:v>40333.0</c:v>
                </c:pt>
                <c:pt idx="11223">
                  <c:v>40335.0</c:v>
                </c:pt>
                <c:pt idx="11224">
                  <c:v>40339.0</c:v>
                </c:pt>
                <c:pt idx="11225">
                  <c:v>40343.0</c:v>
                </c:pt>
                <c:pt idx="11226">
                  <c:v>40350.0</c:v>
                </c:pt>
                <c:pt idx="11227">
                  <c:v>40352.0</c:v>
                </c:pt>
                <c:pt idx="11228">
                  <c:v>40353.0</c:v>
                </c:pt>
                <c:pt idx="11229">
                  <c:v>40085.0</c:v>
                </c:pt>
                <c:pt idx="11230">
                  <c:v>40085.0</c:v>
                </c:pt>
                <c:pt idx="11231">
                  <c:v>40085.0</c:v>
                </c:pt>
                <c:pt idx="11232">
                  <c:v>40085.0</c:v>
                </c:pt>
                <c:pt idx="11233">
                  <c:v>40190.0</c:v>
                </c:pt>
                <c:pt idx="11234">
                  <c:v>40190.0</c:v>
                </c:pt>
                <c:pt idx="11235">
                  <c:v>40190.0</c:v>
                </c:pt>
                <c:pt idx="11236">
                  <c:v>40190.0</c:v>
                </c:pt>
                <c:pt idx="11237">
                  <c:v>40190.0</c:v>
                </c:pt>
                <c:pt idx="11238">
                  <c:v>40190.0</c:v>
                </c:pt>
                <c:pt idx="11239">
                  <c:v>40190.0</c:v>
                </c:pt>
                <c:pt idx="11240">
                  <c:v>40190.0</c:v>
                </c:pt>
                <c:pt idx="11241">
                  <c:v>40190.0</c:v>
                </c:pt>
                <c:pt idx="11242">
                  <c:v>40190.0</c:v>
                </c:pt>
                <c:pt idx="11243">
                  <c:v>40190.0</c:v>
                </c:pt>
                <c:pt idx="11244">
                  <c:v>40190.0</c:v>
                </c:pt>
                <c:pt idx="11245">
                  <c:v>40190.0</c:v>
                </c:pt>
                <c:pt idx="11246">
                  <c:v>40190.0</c:v>
                </c:pt>
                <c:pt idx="11247">
                  <c:v>40190.0</c:v>
                </c:pt>
                <c:pt idx="11248">
                  <c:v>40190.0</c:v>
                </c:pt>
                <c:pt idx="11249">
                  <c:v>40190.0</c:v>
                </c:pt>
                <c:pt idx="11250">
                  <c:v>40190.0</c:v>
                </c:pt>
                <c:pt idx="11251">
                  <c:v>40190.0</c:v>
                </c:pt>
                <c:pt idx="11252">
                  <c:v>40190.0</c:v>
                </c:pt>
                <c:pt idx="11253">
                  <c:v>40190.0</c:v>
                </c:pt>
                <c:pt idx="11254">
                  <c:v>40190.0</c:v>
                </c:pt>
                <c:pt idx="11255">
                  <c:v>40190.0</c:v>
                </c:pt>
                <c:pt idx="11256">
                  <c:v>40190.0</c:v>
                </c:pt>
                <c:pt idx="11257">
                  <c:v>40190.0</c:v>
                </c:pt>
                <c:pt idx="11258">
                  <c:v>40190.0</c:v>
                </c:pt>
                <c:pt idx="11259">
                  <c:v>40190.0</c:v>
                </c:pt>
                <c:pt idx="11260">
                  <c:v>40190.0</c:v>
                </c:pt>
                <c:pt idx="11261">
                  <c:v>40190.0</c:v>
                </c:pt>
                <c:pt idx="11262">
                  <c:v>40190.0</c:v>
                </c:pt>
                <c:pt idx="11263">
                  <c:v>40308.0</c:v>
                </c:pt>
                <c:pt idx="11264">
                  <c:v>40309.0</c:v>
                </c:pt>
                <c:pt idx="11265">
                  <c:v>40190.0</c:v>
                </c:pt>
                <c:pt idx="11266">
                  <c:v>40309.0</c:v>
                </c:pt>
                <c:pt idx="11267">
                  <c:v>40190.0</c:v>
                </c:pt>
                <c:pt idx="11268">
                  <c:v>40190.0</c:v>
                </c:pt>
                <c:pt idx="11269">
                  <c:v>40190.0</c:v>
                </c:pt>
                <c:pt idx="11270">
                  <c:v>40190.0</c:v>
                </c:pt>
                <c:pt idx="11271">
                  <c:v>40190.0</c:v>
                </c:pt>
                <c:pt idx="11272">
                  <c:v>40190.0</c:v>
                </c:pt>
                <c:pt idx="11273">
                  <c:v>40190.0</c:v>
                </c:pt>
                <c:pt idx="11274">
                  <c:v>40190.0</c:v>
                </c:pt>
                <c:pt idx="11275">
                  <c:v>40190.0</c:v>
                </c:pt>
                <c:pt idx="11276">
                  <c:v>40263.0</c:v>
                </c:pt>
                <c:pt idx="11277">
                  <c:v>40153.0</c:v>
                </c:pt>
                <c:pt idx="11278">
                  <c:v>40154.0</c:v>
                </c:pt>
                <c:pt idx="11279">
                  <c:v>40263.0</c:v>
                </c:pt>
                <c:pt idx="11280">
                  <c:v>40263.0</c:v>
                </c:pt>
                <c:pt idx="11281">
                  <c:v>40263.0</c:v>
                </c:pt>
                <c:pt idx="11282">
                  <c:v>40263.0</c:v>
                </c:pt>
                <c:pt idx="11283">
                  <c:v>40263.0</c:v>
                </c:pt>
                <c:pt idx="11284">
                  <c:v>40263.0</c:v>
                </c:pt>
                <c:pt idx="11285">
                  <c:v>40263.0</c:v>
                </c:pt>
                <c:pt idx="11286">
                  <c:v>40263.0</c:v>
                </c:pt>
                <c:pt idx="11287">
                  <c:v>40263.0</c:v>
                </c:pt>
                <c:pt idx="11288">
                  <c:v>40263.0</c:v>
                </c:pt>
                <c:pt idx="11289">
                  <c:v>40263.0</c:v>
                </c:pt>
                <c:pt idx="11290">
                  <c:v>40263.0</c:v>
                </c:pt>
                <c:pt idx="11291">
                  <c:v>40263.0</c:v>
                </c:pt>
                <c:pt idx="11292">
                  <c:v>40256.0</c:v>
                </c:pt>
                <c:pt idx="11293">
                  <c:v>40257.0</c:v>
                </c:pt>
                <c:pt idx="11294">
                  <c:v>40256.0</c:v>
                </c:pt>
                <c:pt idx="11295">
                  <c:v>40256.0</c:v>
                </c:pt>
                <c:pt idx="11296">
                  <c:v>40256.0</c:v>
                </c:pt>
                <c:pt idx="11297">
                  <c:v>40257.0</c:v>
                </c:pt>
                <c:pt idx="11298">
                  <c:v>40256.0</c:v>
                </c:pt>
                <c:pt idx="11299">
                  <c:v>40256.0</c:v>
                </c:pt>
                <c:pt idx="11300">
                  <c:v>40257.0</c:v>
                </c:pt>
                <c:pt idx="11301">
                  <c:v>40256.0</c:v>
                </c:pt>
                <c:pt idx="11302">
                  <c:v>40257.0</c:v>
                </c:pt>
                <c:pt idx="11303">
                  <c:v>40256.0</c:v>
                </c:pt>
                <c:pt idx="11304">
                  <c:v>40257.0</c:v>
                </c:pt>
                <c:pt idx="11305">
                  <c:v>40256.0</c:v>
                </c:pt>
                <c:pt idx="11306">
                  <c:v>40257.0</c:v>
                </c:pt>
                <c:pt idx="11307">
                  <c:v>40264.0</c:v>
                </c:pt>
                <c:pt idx="11308">
                  <c:v>40256.0</c:v>
                </c:pt>
                <c:pt idx="11309">
                  <c:v>40256.0</c:v>
                </c:pt>
                <c:pt idx="11310">
                  <c:v>40256.0</c:v>
                </c:pt>
                <c:pt idx="11311">
                  <c:v>40256.0</c:v>
                </c:pt>
                <c:pt idx="11312">
                  <c:v>40256.0</c:v>
                </c:pt>
                <c:pt idx="11313">
                  <c:v>40257.0</c:v>
                </c:pt>
                <c:pt idx="11314">
                  <c:v>40256.0</c:v>
                </c:pt>
                <c:pt idx="11315">
                  <c:v>40257.0</c:v>
                </c:pt>
                <c:pt idx="11316">
                  <c:v>40256.0</c:v>
                </c:pt>
                <c:pt idx="11317">
                  <c:v>40257.0</c:v>
                </c:pt>
                <c:pt idx="11318">
                  <c:v>40256.0</c:v>
                </c:pt>
                <c:pt idx="11319">
                  <c:v>40257.0</c:v>
                </c:pt>
                <c:pt idx="11320">
                  <c:v>40256.0</c:v>
                </c:pt>
                <c:pt idx="11321">
                  <c:v>40256.0</c:v>
                </c:pt>
                <c:pt idx="11322">
                  <c:v>40256.0</c:v>
                </c:pt>
                <c:pt idx="11323">
                  <c:v>40257.0</c:v>
                </c:pt>
                <c:pt idx="11324">
                  <c:v>40256.0</c:v>
                </c:pt>
                <c:pt idx="11325">
                  <c:v>40257.0</c:v>
                </c:pt>
                <c:pt idx="11326">
                  <c:v>40256.0</c:v>
                </c:pt>
                <c:pt idx="11327">
                  <c:v>40257.0</c:v>
                </c:pt>
                <c:pt idx="11328">
                  <c:v>40256.0</c:v>
                </c:pt>
                <c:pt idx="11329">
                  <c:v>40257.0</c:v>
                </c:pt>
                <c:pt idx="11330">
                  <c:v>40256.0</c:v>
                </c:pt>
                <c:pt idx="11331">
                  <c:v>40257.0</c:v>
                </c:pt>
                <c:pt idx="11332">
                  <c:v>40256.0</c:v>
                </c:pt>
                <c:pt idx="11333">
                  <c:v>40257.0</c:v>
                </c:pt>
                <c:pt idx="11334">
                  <c:v>40193.0</c:v>
                </c:pt>
                <c:pt idx="11335">
                  <c:v>40196.0</c:v>
                </c:pt>
                <c:pt idx="11336">
                  <c:v>40261.0</c:v>
                </c:pt>
                <c:pt idx="11337">
                  <c:v>40263.0</c:v>
                </c:pt>
                <c:pt idx="11338">
                  <c:v>40264.0</c:v>
                </c:pt>
                <c:pt idx="11339">
                  <c:v>40275.0</c:v>
                </c:pt>
                <c:pt idx="11340">
                  <c:v>40256.0</c:v>
                </c:pt>
                <c:pt idx="11341">
                  <c:v>40256.0</c:v>
                </c:pt>
                <c:pt idx="11342">
                  <c:v>40256.0</c:v>
                </c:pt>
                <c:pt idx="11343">
                  <c:v>40256.0</c:v>
                </c:pt>
                <c:pt idx="11344">
                  <c:v>40256.0</c:v>
                </c:pt>
                <c:pt idx="11345">
                  <c:v>40257.0</c:v>
                </c:pt>
                <c:pt idx="11346">
                  <c:v>40256.0</c:v>
                </c:pt>
                <c:pt idx="11347">
                  <c:v>40257.0</c:v>
                </c:pt>
                <c:pt idx="11348">
                  <c:v>40256.0</c:v>
                </c:pt>
                <c:pt idx="11349">
                  <c:v>40257.0</c:v>
                </c:pt>
                <c:pt idx="11350">
                  <c:v>40256.0</c:v>
                </c:pt>
                <c:pt idx="11351">
                  <c:v>40257.0</c:v>
                </c:pt>
                <c:pt idx="11352">
                  <c:v>40420.0</c:v>
                </c:pt>
                <c:pt idx="11353">
                  <c:v>40256.0</c:v>
                </c:pt>
                <c:pt idx="11354">
                  <c:v>40257.0</c:v>
                </c:pt>
                <c:pt idx="11355">
                  <c:v>40420.0</c:v>
                </c:pt>
                <c:pt idx="11356">
                  <c:v>40256.0</c:v>
                </c:pt>
                <c:pt idx="11357">
                  <c:v>40257.0</c:v>
                </c:pt>
                <c:pt idx="11358">
                  <c:v>40420.0</c:v>
                </c:pt>
                <c:pt idx="11359">
                  <c:v>40256.0</c:v>
                </c:pt>
                <c:pt idx="11360">
                  <c:v>40257.0</c:v>
                </c:pt>
                <c:pt idx="11361">
                  <c:v>40420.0</c:v>
                </c:pt>
                <c:pt idx="11362">
                  <c:v>40256.0</c:v>
                </c:pt>
                <c:pt idx="11363">
                  <c:v>40257.0</c:v>
                </c:pt>
                <c:pt idx="11364">
                  <c:v>40420.0</c:v>
                </c:pt>
                <c:pt idx="11365">
                  <c:v>40420.0</c:v>
                </c:pt>
                <c:pt idx="11366">
                  <c:v>40420.0</c:v>
                </c:pt>
                <c:pt idx="11367">
                  <c:v>40420.0</c:v>
                </c:pt>
                <c:pt idx="11368">
                  <c:v>40420.0</c:v>
                </c:pt>
                <c:pt idx="11369">
                  <c:v>40256.0</c:v>
                </c:pt>
                <c:pt idx="11370">
                  <c:v>40256.0</c:v>
                </c:pt>
                <c:pt idx="11371">
                  <c:v>40256.0</c:v>
                </c:pt>
                <c:pt idx="11372">
                  <c:v>40256.0</c:v>
                </c:pt>
                <c:pt idx="11373">
                  <c:v>40256.0</c:v>
                </c:pt>
                <c:pt idx="11374">
                  <c:v>40256.0</c:v>
                </c:pt>
                <c:pt idx="11375">
                  <c:v>40256.0</c:v>
                </c:pt>
                <c:pt idx="11376">
                  <c:v>40256.0</c:v>
                </c:pt>
                <c:pt idx="11377">
                  <c:v>40256.0</c:v>
                </c:pt>
                <c:pt idx="11378">
                  <c:v>40257.0</c:v>
                </c:pt>
                <c:pt idx="11379">
                  <c:v>40256.0</c:v>
                </c:pt>
                <c:pt idx="11380">
                  <c:v>40257.0</c:v>
                </c:pt>
                <c:pt idx="11381">
                  <c:v>40256.0</c:v>
                </c:pt>
                <c:pt idx="11382">
                  <c:v>40257.0</c:v>
                </c:pt>
                <c:pt idx="11383">
                  <c:v>40256.0</c:v>
                </c:pt>
                <c:pt idx="11384">
                  <c:v>40257.0</c:v>
                </c:pt>
                <c:pt idx="11385">
                  <c:v>40266.0</c:v>
                </c:pt>
                <c:pt idx="11386">
                  <c:v>40385.0</c:v>
                </c:pt>
                <c:pt idx="11387">
                  <c:v>40129.0</c:v>
                </c:pt>
                <c:pt idx="11388">
                  <c:v>40129.0</c:v>
                </c:pt>
                <c:pt idx="11389">
                  <c:v>40129.0</c:v>
                </c:pt>
                <c:pt idx="11390">
                  <c:v>40129.0</c:v>
                </c:pt>
                <c:pt idx="11391">
                  <c:v>40129.0</c:v>
                </c:pt>
                <c:pt idx="11392">
                  <c:v>40129.0</c:v>
                </c:pt>
                <c:pt idx="11393">
                  <c:v>40129.0</c:v>
                </c:pt>
                <c:pt idx="11394">
                  <c:v>40129.0</c:v>
                </c:pt>
                <c:pt idx="11395">
                  <c:v>40129.0</c:v>
                </c:pt>
                <c:pt idx="11396">
                  <c:v>40129.0</c:v>
                </c:pt>
                <c:pt idx="11397">
                  <c:v>40129.0</c:v>
                </c:pt>
                <c:pt idx="11398">
                  <c:v>40129.0</c:v>
                </c:pt>
                <c:pt idx="11399">
                  <c:v>40129.0</c:v>
                </c:pt>
                <c:pt idx="11400">
                  <c:v>40129.0</c:v>
                </c:pt>
                <c:pt idx="11401">
                  <c:v>40129.0</c:v>
                </c:pt>
                <c:pt idx="11402">
                  <c:v>40129.0</c:v>
                </c:pt>
                <c:pt idx="11403">
                  <c:v>40129.0</c:v>
                </c:pt>
                <c:pt idx="11404">
                  <c:v>40129.0</c:v>
                </c:pt>
                <c:pt idx="11405">
                  <c:v>40129.0</c:v>
                </c:pt>
                <c:pt idx="11406">
                  <c:v>40129.0</c:v>
                </c:pt>
                <c:pt idx="11407">
                  <c:v>40129.0</c:v>
                </c:pt>
                <c:pt idx="11408">
                  <c:v>40358.0</c:v>
                </c:pt>
                <c:pt idx="11409">
                  <c:v>40358.0</c:v>
                </c:pt>
                <c:pt idx="11410">
                  <c:v>40358.0</c:v>
                </c:pt>
                <c:pt idx="11411">
                  <c:v>40358.0</c:v>
                </c:pt>
                <c:pt idx="11412">
                  <c:v>40358.0</c:v>
                </c:pt>
                <c:pt idx="11413">
                  <c:v>40358.0</c:v>
                </c:pt>
                <c:pt idx="11414">
                  <c:v>40358.0</c:v>
                </c:pt>
                <c:pt idx="11415">
                  <c:v>40358.0</c:v>
                </c:pt>
                <c:pt idx="11416">
                  <c:v>40358.0</c:v>
                </c:pt>
                <c:pt idx="11417">
                  <c:v>40358.0</c:v>
                </c:pt>
                <c:pt idx="11418">
                  <c:v>40358.0</c:v>
                </c:pt>
                <c:pt idx="11419">
                  <c:v>40358.0</c:v>
                </c:pt>
                <c:pt idx="11420">
                  <c:v>40358.0</c:v>
                </c:pt>
                <c:pt idx="11421">
                  <c:v>40358.0</c:v>
                </c:pt>
                <c:pt idx="11422">
                  <c:v>40358.0</c:v>
                </c:pt>
                <c:pt idx="11423">
                  <c:v>40358.0</c:v>
                </c:pt>
                <c:pt idx="11424">
                  <c:v>40358.0</c:v>
                </c:pt>
                <c:pt idx="11425">
                  <c:v>40358.0</c:v>
                </c:pt>
                <c:pt idx="11426">
                  <c:v>40358.0</c:v>
                </c:pt>
                <c:pt idx="11427">
                  <c:v>40358.0</c:v>
                </c:pt>
                <c:pt idx="11428">
                  <c:v>40358.0</c:v>
                </c:pt>
                <c:pt idx="11429">
                  <c:v>40358.0</c:v>
                </c:pt>
                <c:pt idx="11430">
                  <c:v>40358.0</c:v>
                </c:pt>
                <c:pt idx="11431">
                  <c:v>40358.0</c:v>
                </c:pt>
                <c:pt idx="11432">
                  <c:v>40358.0</c:v>
                </c:pt>
                <c:pt idx="11433">
                  <c:v>40358.0</c:v>
                </c:pt>
                <c:pt idx="11434">
                  <c:v>40315.0</c:v>
                </c:pt>
                <c:pt idx="11435">
                  <c:v>40315.0</c:v>
                </c:pt>
                <c:pt idx="11436">
                  <c:v>40315.0</c:v>
                </c:pt>
                <c:pt idx="11437">
                  <c:v>40315.0</c:v>
                </c:pt>
                <c:pt idx="11438">
                  <c:v>40322.0</c:v>
                </c:pt>
                <c:pt idx="11439">
                  <c:v>40315.0</c:v>
                </c:pt>
                <c:pt idx="11440">
                  <c:v>40315.0</c:v>
                </c:pt>
                <c:pt idx="11441">
                  <c:v>40315.0</c:v>
                </c:pt>
                <c:pt idx="11442">
                  <c:v>40315.0</c:v>
                </c:pt>
                <c:pt idx="11443">
                  <c:v>40190.0</c:v>
                </c:pt>
                <c:pt idx="11444">
                  <c:v>40190.0</c:v>
                </c:pt>
                <c:pt idx="11445">
                  <c:v>40331.0</c:v>
                </c:pt>
                <c:pt idx="11446">
                  <c:v>40331.0</c:v>
                </c:pt>
                <c:pt idx="11447">
                  <c:v>40331.0</c:v>
                </c:pt>
                <c:pt idx="11448">
                  <c:v>40331.0</c:v>
                </c:pt>
                <c:pt idx="11449">
                  <c:v>40190.0</c:v>
                </c:pt>
                <c:pt idx="11450">
                  <c:v>40190.0</c:v>
                </c:pt>
                <c:pt idx="11451">
                  <c:v>40301.0</c:v>
                </c:pt>
                <c:pt idx="11452">
                  <c:v>40322.0</c:v>
                </c:pt>
                <c:pt idx="11453">
                  <c:v>40331.0</c:v>
                </c:pt>
                <c:pt idx="11454">
                  <c:v>40414.0</c:v>
                </c:pt>
                <c:pt idx="11455">
                  <c:v>40414.0</c:v>
                </c:pt>
                <c:pt idx="11456">
                  <c:v>40414.0</c:v>
                </c:pt>
                <c:pt idx="11457">
                  <c:v>40414.0</c:v>
                </c:pt>
                <c:pt idx="11458">
                  <c:v>40414.0</c:v>
                </c:pt>
                <c:pt idx="11459">
                  <c:v>40414.0</c:v>
                </c:pt>
                <c:pt idx="11460">
                  <c:v>40248.0</c:v>
                </c:pt>
                <c:pt idx="11461">
                  <c:v>40314.0</c:v>
                </c:pt>
                <c:pt idx="11462">
                  <c:v>40350.0</c:v>
                </c:pt>
                <c:pt idx="11463">
                  <c:v>40350.0</c:v>
                </c:pt>
                <c:pt idx="11464">
                  <c:v>40350.0</c:v>
                </c:pt>
                <c:pt idx="11465">
                  <c:v>40350.0</c:v>
                </c:pt>
                <c:pt idx="11466">
                  <c:v>40350.0</c:v>
                </c:pt>
                <c:pt idx="11467">
                  <c:v>40350.0</c:v>
                </c:pt>
                <c:pt idx="11468">
                  <c:v>40350.0</c:v>
                </c:pt>
                <c:pt idx="11469">
                  <c:v>40350.0</c:v>
                </c:pt>
                <c:pt idx="11470">
                  <c:v>40074.0</c:v>
                </c:pt>
                <c:pt idx="11471">
                  <c:v>40074.0</c:v>
                </c:pt>
                <c:pt idx="11472">
                  <c:v>40074.0</c:v>
                </c:pt>
                <c:pt idx="11473">
                  <c:v>40074.0</c:v>
                </c:pt>
                <c:pt idx="11474">
                  <c:v>40074.0</c:v>
                </c:pt>
                <c:pt idx="11475">
                  <c:v>40074.0</c:v>
                </c:pt>
                <c:pt idx="11476">
                  <c:v>40074.0</c:v>
                </c:pt>
                <c:pt idx="11477">
                  <c:v>40074.0</c:v>
                </c:pt>
                <c:pt idx="11478">
                  <c:v>40074.0</c:v>
                </c:pt>
                <c:pt idx="11479">
                  <c:v>40074.0</c:v>
                </c:pt>
                <c:pt idx="11480">
                  <c:v>40074.0</c:v>
                </c:pt>
                <c:pt idx="11481">
                  <c:v>40074.0</c:v>
                </c:pt>
                <c:pt idx="11482">
                  <c:v>40074.0</c:v>
                </c:pt>
                <c:pt idx="11483">
                  <c:v>40074.0</c:v>
                </c:pt>
                <c:pt idx="11484">
                  <c:v>40074.0</c:v>
                </c:pt>
                <c:pt idx="11485">
                  <c:v>40074.0</c:v>
                </c:pt>
                <c:pt idx="11486">
                  <c:v>40074.0</c:v>
                </c:pt>
                <c:pt idx="11487">
                  <c:v>40074.0</c:v>
                </c:pt>
                <c:pt idx="11488">
                  <c:v>40074.0</c:v>
                </c:pt>
                <c:pt idx="11489">
                  <c:v>40074.0</c:v>
                </c:pt>
                <c:pt idx="11490">
                  <c:v>40074.0</c:v>
                </c:pt>
                <c:pt idx="11491">
                  <c:v>40074.0</c:v>
                </c:pt>
                <c:pt idx="11492">
                  <c:v>40074.0</c:v>
                </c:pt>
                <c:pt idx="11493">
                  <c:v>40074.0</c:v>
                </c:pt>
                <c:pt idx="11494">
                  <c:v>40074.0</c:v>
                </c:pt>
                <c:pt idx="11495">
                  <c:v>40074.0</c:v>
                </c:pt>
                <c:pt idx="11496">
                  <c:v>40074.0</c:v>
                </c:pt>
                <c:pt idx="11497">
                  <c:v>40074.0</c:v>
                </c:pt>
                <c:pt idx="11498">
                  <c:v>40088.0</c:v>
                </c:pt>
                <c:pt idx="11499">
                  <c:v>40089.0</c:v>
                </c:pt>
                <c:pt idx="11500">
                  <c:v>40090.0</c:v>
                </c:pt>
                <c:pt idx="11501">
                  <c:v>40092.0</c:v>
                </c:pt>
                <c:pt idx="11502">
                  <c:v>40093.0</c:v>
                </c:pt>
                <c:pt idx="11503">
                  <c:v>40117.0</c:v>
                </c:pt>
                <c:pt idx="11504">
                  <c:v>40090.0</c:v>
                </c:pt>
                <c:pt idx="11505">
                  <c:v>40088.0</c:v>
                </c:pt>
                <c:pt idx="11506">
                  <c:v>40089.0</c:v>
                </c:pt>
                <c:pt idx="11507">
                  <c:v>40090.0</c:v>
                </c:pt>
                <c:pt idx="11508">
                  <c:v>40092.0</c:v>
                </c:pt>
                <c:pt idx="11509">
                  <c:v>40117.0</c:v>
                </c:pt>
                <c:pt idx="11510">
                  <c:v>40092.0</c:v>
                </c:pt>
                <c:pt idx="11511">
                  <c:v>40117.0</c:v>
                </c:pt>
                <c:pt idx="11512">
                  <c:v>40088.0</c:v>
                </c:pt>
                <c:pt idx="11513">
                  <c:v>40089.0</c:v>
                </c:pt>
                <c:pt idx="11514">
                  <c:v>40090.0</c:v>
                </c:pt>
                <c:pt idx="11515">
                  <c:v>40092.0</c:v>
                </c:pt>
                <c:pt idx="11516">
                  <c:v>40093.0</c:v>
                </c:pt>
                <c:pt idx="11517">
                  <c:v>40117.0</c:v>
                </c:pt>
                <c:pt idx="11518">
                  <c:v>40089.0</c:v>
                </c:pt>
                <c:pt idx="11519">
                  <c:v>40089.0</c:v>
                </c:pt>
                <c:pt idx="11520">
                  <c:v>40090.0</c:v>
                </c:pt>
                <c:pt idx="11521">
                  <c:v>40092.0</c:v>
                </c:pt>
                <c:pt idx="11522">
                  <c:v>40117.0</c:v>
                </c:pt>
                <c:pt idx="11523">
                  <c:v>40090.0</c:v>
                </c:pt>
                <c:pt idx="11524">
                  <c:v>40092.0</c:v>
                </c:pt>
                <c:pt idx="11525">
                  <c:v>40117.0</c:v>
                </c:pt>
                <c:pt idx="11526">
                  <c:v>40089.0</c:v>
                </c:pt>
                <c:pt idx="11527">
                  <c:v>40090.0</c:v>
                </c:pt>
                <c:pt idx="11528">
                  <c:v>40092.0</c:v>
                </c:pt>
                <c:pt idx="11529">
                  <c:v>40093.0</c:v>
                </c:pt>
                <c:pt idx="11530">
                  <c:v>40117.0</c:v>
                </c:pt>
                <c:pt idx="11531">
                  <c:v>40088.0</c:v>
                </c:pt>
                <c:pt idx="11532">
                  <c:v>40090.0</c:v>
                </c:pt>
                <c:pt idx="11533">
                  <c:v>40093.0</c:v>
                </c:pt>
                <c:pt idx="11534">
                  <c:v>40089.0</c:v>
                </c:pt>
                <c:pt idx="11535">
                  <c:v>40090.0</c:v>
                </c:pt>
                <c:pt idx="11536">
                  <c:v>40092.0</c:v>
                </c:pt>
                <c:pt idx="11537">
                  <c:v>40093.0</c:v>
                </c:pt>
                <c:pt idx="11538">
                  <c:v>40117.0</c:v>
                </c:pt>
                <c:pt idx="11539">
                  <c:v>40088.0</c:v>
                </c:pt>
                <c:pt idx="11540">
                  <c:v>40092.0</c:v>
                </c:pt>
                <c:pt idx="11541">
                  <c:v>40093.0</c:v>
                </c:pt>
                <c:pt idx="11542">
                  <c:v>40089.0</c:v>
                </c:pt>
                <c:pt idx="11543">
                  <c:v>40090.0</c:v>
                </c:pt>
                <c:pt idx="11544">
                  <c:v>40092.0</c:v>
                </c:pt>
                <c:pt idx="11545">
                  <c:v>40117.0</c:v>
                </c:pt>
                <c:pt idx="11546">
                  <c:v>40090.0</c:v>
                </c:pt>
                <c:pt idx="11547">
                  <c:v>40089.0</c:v>
                </c:pt>
                <c:pt idx="11548">
                  <c:v>40090.0</c:v>
                </c:pt>
                <c:pt idx="11549">
                  <c:v>40092.0</c:v>
                </c:pt>
                <c:pt idx="11550">
                  <c:v>40093.0</c:v>
                </c:pt>
                <c:pt idx="11551">
                  <c:v>40117.0</c:v>
                </c:pt>
                <c:pt idx="11552">
                  <c:v>40093.0</c:v>
                </c:pt>
                <c:pt idx="11553">
                  <c:v>40089.0</c:v>
                </c:pt>
                <c:pt idx="11554">
                  <c:v>40090.0</c:v>
                </c:pt>
                <c:pt idx="11555">
                  <c:v>40092.0</c:v>
                </c:pt>
                <c:pt idx="11556">
                  <c:v>40117.0</c:v>
                </c:pt>
                <c:pt idx="11557">
                  <c:v>40088.0</c:v>
                </c:pt>
                <c:pt idx="11558">
                  <c:v>40089.0</c:v>
                </c:pt>
                <c:pt idx="11559">
                  <c:v>40090.0</c:v>
                </c:pt>
                <c:pt idx="11560">
                  <c:v>40092.0</c:v>
                </c:pt>
                <c:pt idx="11561">
                  <c:v>40093.0</c:v>
                </c:pt>
                <c:pt idx="11562">
                  <c:v>40117.0</c:v>
                </c:pt>
                <c:pt idx="11563">
                  <c:v>40089.0</c:v>
                </c:pt>
                <c:pt idx="11564">
                  <c:v>40090.0</c:v>
                </c:pt>
                <c:pt idx="11565">
                  <c:v>40092.0</c:v>
                </c:pt>
                <c:pt idx="11566">
                  <c:v>40093.0</c:v>
                </c:pt>
                <c:pt idx="11567">
                  <c:v>40117.0</c:v>
                </c:pt>
                <c:pt idx="11568">
                  <c:v>40089.0</c:v>
                </c:pt>
                <c:pt idx="11569">
                  <c:v>40090.0</c:v>
                </c:pt>
                <c:pt idx="11570">
                  <c:v>40092.0</c:v>
                </c:pt>
                <c:pt idx="11571">
                  <c:v>40093.0</c:v>
                </c:pt>
                <c:pt idx="11572">
                  <c:v>40117.0</c:v>
                </c:pt>
                <c:pt idx="11573">
                  <c:v>40090.0</c:v>
                </c:pt>
                <c:pt idx="11574">
                  <c:v>40089.0</c:v>
                </c:pt>
                <c:pt idx="11575">
                  <c:v>40092.0</c:v>
                </c:pt>
                <c:pt idx="11576">
                  <c:v>40093.0</c:v>
                </c:pt>
                <c:pt idx="11577">
                  <c:v>40117.0</c:v>
                </c:pt>
                <c:pt idx="11578">
                  <c:v>40093.0</c:v>
                </c:pt>
                <c:pt idx="11579">
                  <c:v>40117.0</c:v>
                </c:pt>
                <c:pt idx="11580">
                  <c:v>40089.0</c:v>
                </c:pt>
                <c:pt idx="11581">
                  <c:v>40090.0</c:v>
                </c:pt>
                <c:pt idx="11582">
                  <c:v>40092.0</c:v>
                </c:pt>
                <c:pt idx="11583">
                  <c:v>40117.0</c:v>
                </c:pt>
                <c:pt idx="11584">
                  <c:v>40231.0</c:v>
                </c:pt>
                <c:pt idx="11585">
                  <c:v>40233.0</c:v>
                </c:pt>
                <c:pt idx="11586">
                  <c:v>40092.0</c:v>
                </c:pt>
                <c:pt idx="11587">
                  <c:v>40089.0</c:v>
                </c:pt>
                <c:pt idx="11588">
                  <c:v>40092.0</c:v>
                </c:pt>
                <c:pt idx="11589">
                  <c:v>40093.0</c:v>
                </c:pt>
                <c:pt idx="11590">
                  <c:v>40117.0</c:v>
                </c:pt>
                <c:pt idx="11591">
                  <c:v>40090.0</c:v>
                </c:pt>
                <c:pt idx="11592">
                  <c:v>40088.0</c:v>
                </c:pt>
                <c:pt idx="11593">
                  <c:v>40089.0</c:v>
                </c:pt>
                <c:pt idx="11594">
                  <c:v>40092.0</c:v>
                </c:pt>
                <c:pt idx="11595">
                  <c:v>40093.0</c:v>
                </c:pt>
                <c:pt idx="11596">
                  <c:v>40117.0</c:v>
                </c:pt>
                <c:pt idx="11597">
                  <c:v>40088.0</c:v>
                </c:pt>
                <c:pt idx="11598">
                  <c:v>40089.0</c:v>
                </c:pt>
                <c:pt idx="11599">
                  <c:v>40090.0</c:v>
                </c:pt>
                <c:pt idx="11600">
                  <c:v>40092.0</c:v>
                </c:pt>
                <c:pt idx="11601">
                  <c:v>40093.0</c:v>
                </c:pt>
                <c:pt idx="11602">
                  <c:v>40117.0</c:v>
                </c:pt>
                <c:pt idx="11603">
                  <c:v>40088.0</c:v>
                </c:pt>
                <c:pt idx="11604">
                  <c:v>40089.0</c:v>
                </c:pt>
                <c:pt idx="11605">
                  <c:v>40090.0</c:v>
                </c:pt>
                <c:pt idx="11606">
                  <c:v>40092.0</c:v>
                </c:pt>
                <c:pt idx="11607">
                  <c:v>40093.0</c:v>
                </c:pt>
                <c:pt idx="11608">
                  <c:v>40117.0</c:v>
                </c:pt>
                <c:pt idx="11609">
                  <c:v>40088.0</c:v>
                </c:pt>
                <c:pt idx="11610">
                  <c:v>40090.0</c:v>
                </c:pt>
                <c:pt idx="11611">
                  <c:v>40089.0</c:v>
                </c:pt>
                <c:pt idx="11612">
                  <c:v>40090.0</c:v>
                </c:pt>
                <c:pt idx="11613">
                  <c:v>40092.0</c:v>
                </c:pt>
                <c:pt idx="11614">
                  <c:v>40093.0</c:v>
                </c:pt>
                <c:pt idx="11615">
                  <c:v>40117.0</c:v>
                </c:pt>
                <c:pt idx="11616">
                  <c:v>40093.0</c:v>
                </c:pt>
                <c:pt idx="11617">
                  <c:v>40088.0</c:v>
                </c:pt>
                <c:pt idx="11618">
                  <c:v>40089.0</c:v>
                </c:pt>
                <c:pt idx="11619">
                  <c:v>40092.0</c:v>
                </c:pt>
                <c:pt idx="11620">
                  <c:v>40093.0</c:v>
                </c:pt>
                <c:pt idx="11621">
                  <c:v>40117.0</c:v>
                </c:pt>
                <c:pt idx="11622">
                  <c:v>40089.0</c:v>
                </c:pt>
                <c:pt idx="11623">
                  <c:v>40090.0</c:v>
                </c:pt>
                <c:pt idx="11624">
                  <c:v>40092.0</c:v>
                </c:pt>
                <c:pt idx="11625">
                  <c:v>40117.0</c:v>
                </c:pt>
                <c:pt idx="11626">
                  <c:v>40089.0</c:v>
                </c:pt>
                <c:pt idx="11627">
                  <c:v>40090.0</c:v>
                </c:pt>
                <c:pt idx="11628">
                  <c:v>40092.0</c:v>
                </c:pt>
                <c:pt idx="11629">
                  <c:v>40117.0</c:v>
                </c:pt>
                <c:pt idx="11630">
                  <c:v>40089.0</c:v>
                </c:pt>
                <c:pt idx="11631">
                  <c:v>40090.0</c:v>
                </c:pt>
                <c:pt idx="11632">
                  <c:v>40092.0</c:v>
                </c:pt>
                <c:pt idx="11633">
                  <c:v>40117.0</c:v>
                </c:pt>
                <c:pt idx="11634">
                  <c:v>40089.0</c:v>
                </c:pt>
                <c:pt idx="11635">
                  <c:v>40090.0</c:v>
                </c:pt>
                <c:pt idx="11636">
                  <c:v>40092.0</c:v>
                </c:pt>
                <c:pt idx="11637">
                  <c:v>40117.0</c:v>
                </c:pt>
                <c:pt idx="11638">
                  <c:v>40092.0</c:v>
                </c:pt>
                <c:pt idx="11639">
                  <c:v>40117.0</c:v>
                </c:pt>
                <c:pt idx="11640">
                  <c:v>40092.0</c:v>
                </c:pt>
                <c:pt idx="11641">
                  <c:v>40117.0</c:v>
                </c:pt>
                <c:pt idx="11642">
                  <c:v>40117.0</c:v>
                </c:pt>
                <c:pt idx="11643">
                  <c:v>40117.0</c:v>
                </c:pt>
                <c:pt idx="11644">
                  <c:v>40093.0</c:v>
                </c:pt>
                <c:pt idx="11645">
                  <c:v>40117.0</c:v>
                </c:pt>
                <c:pt idx="11646">
                  <c:v>40232.0</c:v>
                </c:pt>
                <c:pt idx="11647">
                  <c:v>40232.0</c:v>
                </c:pt>
                <c:pt idx="11648">
                  <c:v>40232.0</c:v>
                </c:pt>
                <c:pt idx="11649">
                  <c:v>40232.0</c:v>
                </c:pt>
                <c:pt idx="11650">
                  <c:v>40232.0</c:v>
                </c:pt>
                <c:pt idx="11651">
                  <c:v>40232.0</c:v>
                </c:pt>
                <c:pt idx="11652">
                  <c:v>40232.0</c:v>
                </c:pt>
                <c:pt idx="11653">
                  <c:v>40232.0</c:v>
                </c:pt>
                <c:pt idx="11654">
                  <c:v>40232.0</c:v>
                </c:pt>
                <c:pt idx="11655">
                  <c:v>40215.0</c:v>
                </c:pt>
                <c:pt idx="11656">
                  <c:v>40232.0</c:v>
                </c:pt>
                <c:pt idx="11657">
                  <c:v>40291.0</c:v>
                </c:pt>
                <c:pt idx="11658">
                  <c:v>40232.0</c:v>
                </c:pt>
                <c:pt idx="11659">
                  <c:v>40232.0</c:v>
                </c:pt>
                <c:pt idx="11660">
                  <c:v>40232.0</c:v>
                </c:pt>
                <c:pt idx="11661">
                  <c:v>40232.0</c:v>
                </c:pt>
                <c:pt idx="11662">
                  <c:v>40232.0</c:v>
                </c:pt>
                <c:pt idx="11663">
                  <c:v>40232.0</c:v>
                </c:pt>
                <c:pt idx="11664">
                  <c:v>40301.0</c:v>
                </c:pt>
                <c:pt idx="11665">
                  <c:v>40232.0</c:v>
                </c:pt>
                <c:pt idx="11666">
                  <c:v>40232.0</c:v>
                </c:pt>
                <c:pt idx="11667">
                  <c:v>40232.0</c:v>
                </c:pt>
                <c:pt idx="11668">
                  <c:v>40232.0</c:v>
                </c:pt>
                <c:pt idx="11669">
                  <c:v>40072.0</c:v>
                </c:pt>
                <c:pt idx="11670">
                  <c:v>40087.0</c:v>
                </c:pt>
                <c:pt idx="11671">
                  <c:v>40312.0</c:v>
                </c:pt>
                <c:pt idx="11672">
                  <c:v>40128.0</c:v>
                </c:pt>
                <c:pt idx="11673">
                  <c:v>40128.0</c:v>
                </c:pt>
                <c:pt idx="11674">
                  <c:v>40128.0</c:v>
                </c:pt>
                <c:pt idx="11675">
                  <c:v>40129.0</c:v>
                </c:pt>
                <c:pt idx="11676">
                  <c:v>40128.0</c:v>
                </c:pt>
                <c:pt idx="11677">
                  <c:v>40129.0</c:v>
                </c:pt>
                <c:pt idx="11678">
                  <c:v>40237.0</c:v>
                </c:pt>
                <c:pt idx="11679">
                  <c:v>40239.0</c:v>
                </c:pt>
                <c:pt idx="11680">
                  <c:v>40282.0</c:v>
                </c:pt>
                <c:pt idx="11681">
                  <c:v>40327.0</c:v>
                </c:pt>
                <c:pt idx="11682">
                  <c:v>40349.0</c:v>
                </c:pt>
                <c:pt idx="11683">
                  <c:v>40349.0</c:v>
                </c:pt>
                <c:pt idx="11684">
                  <c:v>40349.0</c:v>
                </c:pt>
                <c:pt idx="11685">
                  <c:v>40242.0</c:v>
                </c:pt>
                <c:pt idx="11686">
                  <c:v>40284.0</c:v>
                </c:pt>
                <c:pt idx="11687">
                  <c:v>40349.0</c:v>
                </c:pt>
                <c:pt idx="11688">
                  <c:v>40349.0</c:v>
                </c:pt>
                <c:pt idx="11689">
                  <c:v>40349.0</c:v>
                </c:pt>
                <c:pt idx="11690">
                  <c:v>40349.0</c:v>
                </c:pt>
                <c:pt idx="11691">
                  <c:v>40349.0</c:v>
                </c:pt>
                <c:pt idx="11692">
                  <c:v>40349.0</c:v>
                </c:pt>
                <c:pt idx="11693">
                  <c:v>40349.0</c:v>
                </c:pt>
                <c:pt idx="11694">
                  <c:v>40349.0</c:v>
                </c:pt>
                <c:pt idx="11695">
                  <c:v>40349.0</c:v>
                </c:pt>
                <c:pt idx="11696">
                  <c:v>40349.0</c:v>
                </c:pt>
                <c:pt idx="11697">
                  <c:v>40349.0</c:v>
                </c:pt>
                <c:pt idx="11698">
                  <c:v>40349.0</c:v>
                </c:pt>
                <c:pt idx="11699">
                  <c:v>40349.0</c:v>
                </c:pt>
                <c:pt idx="11700">
                  <c:v>40349.0</c:v>
                </c:pt>
                <c:pt idx="11701">
                  <c:v>40349.0</c:v>
                </c:pt>
                <c:pt idx="11702">
                  <c:v>40349.0</c:v>
                </c:pt>
                <c:pt idx="11703">
                  <c:v>40349.0</c:v>
                </c:pt>
                <c:pt idx="11704">
                  <c:v>40358.0</c:v>
                </c:pt>
                <c:pt idx="11705">
                  <c:v>40358.0</c:v>
                </c:pt>
                <c:pt idx="11706">
                  <c:v>40358.0</c:v>
                </c:pt>
                <c:pt idx="11707">
                  <c:v>40358.0</c:v>
                </c:pt>
                <c:pt idx="11708">
                  <c:v>40358.0</c:v>
                </c:pt>
                <c:pt idx="11709">
                  <c:v>40358.0</c:v>
                </c:pt>
                <c:pt idx="11710">
                  <c:v>40358.0</c:v>
                </c:pt>
                <c:pt idx="11711">
                  <c:v>40358.0</c:v>
                </c:pt>
                <c:pt idx="11712">
                  <c:v>40358.0</c:v>
                </c:pt>
                <c:pt idx="11713">
                  <c:v>40358.0</c:v>
                </c:pt>
                <c:pt idx="11714">
                  <c:v>40358.0</c:v>
                </c:pt>
                <c:pt idx="11715">
                  <c:v>40358.0</c:v>
                </c:pt>
                <c:pt idx="11716">
                  <c:v>40358.0</c:v>
                </c:pt>
                <c:pt idx="11717">
                  <c:v>40358.0</c:v>
                </c:pt>
                <c:pt idx="11718">
                  <c:v>40358.0</c:v>
                </c:pt>
                <c:pt idx="11719">
                  <c:v>40358.0</c:v>
                </c:pt>
                <c:pt idx="11720">
                  <c:v>40358.0</c:v>
                </c:pt>
                <c:pt idx="11721">
                  <c:v>40358.0</c:v>
                </c:pt>
                <c:pt idx="11722">
                  <c:v>40358.0</c:v>
                </c:pt>
                <c:pt idx="11723">
                  <c:v>40358.0</c:v>
                </c:pt>
                <c:pt idx="11724">
                  <c:v>40358.0</c:v>
                </c:pt>
                <c:pt idx="11725">
                  <c:v>40358.0</c:v>
                </c:pt>
                <c:pt idx="11726">
                  <c:v>40358.0</c:v>
                </c:pt>
                <c:pt idx="11727">
                  <c:v>40358.0</c:v>
                </c:pt>
                <c:pt idx="11728">
                  <c:v>40358.0</c:v>
                </c:pt>
                <c:pt idx="11729">
                  <c:v>40358.0</c:v>
                </c:pt>
                <c:pt idx="11730">
                  <c:v>40358.0</c:v>
                </c:pt>
                <c:pt idx="11731">
                  <c:v>40358.0</c:v>
                </c:pt>
                <c:pt idx="11732">
                  <c:v>40358.0</c:v>
                </c:pt>
                <c:pt idx="11733">
                  <c:v>40358.0</c:v>
                </c:pt>
                <c:pt idx="11734">
                  <c:v>40358.0</c:v>
                </c:pt>
                <c:pt idx="11735">
                  <c:v>40190.0</c:v>
                </c:pt>
                <c:pt idx="11736">
                  <c:v>40190.0</c:v>
                </c:pt>
                <c:pt idx="11737">
                  <c:v>40190.0</c:v>
                </c:pt>
                <c:pt idx="11738">
                  <c:v>40190.0</c:v>
                </c:pt>
                <c:pt idx="11739">
                  <c:v>40190.0</c:v>
                </c:pt>
                <c:pt idx="11740">
                  <c:v>40190.0</c:v>
                </c:pt>
                <c:pt idx="11741">
                  <c:v>40190.0</c:v>
                </c:pt>
                <c:pt idx="11742">
                  <c:v>40190.0</c:v>
                </c:pt>
                <c:pt idx="11743">
                  <c:v>40190.0</c:v>
                </c:pt>
                <c:pt idx="11744">
                  <c:v>40190.0</c:v>
                </c:pt>
                <c:pt idx="11745">
                  <c:v>40190.0</c:v>
                </c:pt>
                <c:pt idx="11746">
                  <c:v>40190.0</c:v>
                </c:pt>
                <c:pt idx="11747">
                  <c:v>40190.0</c:v>
                </c:pt>
                <c:pt idx="11748">
                  <c:v>40190.0</c:v>
                </c:pt>
                <c:pt idx="11749">
                  <c:v>40190.0</c:v>
                </c:pt>
                <c:pt idx="11750">
                  <c:v>40190.0</c:v>
                </c:pt>
                <c:pt idx="11751">
                  <c:v>40190.0</c:v>
                </c:pt>
                <c:pt idx="11752">
                  <c:v>40190.0</c:v>
                </c:pt>
                <c:pt idx="11753">
                  <c:v>40190.0</c:v>
                </c:pt>
                <c:pt idx="11754">
                  <c:v>40190.0</c:v>
                </c:pt>
                <c:pt idx="11755">
                  <c:v>40190.0</c:v>
                </c:pt>
                <c:pt idx="11756">
                  <c:v>40190.0</c:v>
                </c:pt>
                <c:pt idx="11757">
                  <c:v>40190.0</c:v>
                </c:pt>
                <c:pt idx="11758">
                  <c:v>40190.0</c:v>
                </c:pt>
                <c:pt idx="11759">
                  <c:v>40190.0</c:v>
                </c:pt>
                <c:pt idx="11760">
                  <c:v>40190.0</c:v>
                </c:pt>
                <c:pt idx="11761">
                  <c:v>40190.0</c:v>
                </c:pt>
                <c:pt idx="11762">
                  <c:v>40190.0</c:v>
                </c:pt>
                <c:pt idx="11763">
                  <c:v>40190.0</c:v>
                </c:pt>
                <c:pt idx="11764">
                  <c:v>40190.0</c:v>
                </c:pt>
                <c:pt idx="11765">
                  <c:v>40190.0</c:v>
                </c:pt>
                <c:pt idx="11766">
                  <c:v>40190.0</c:v>
                </c:pt>
                <c:pt idx="11767">
                  <c:v>40190.0</c:v>
                </c:pt>
                <c:pt idx="11768">
                  <c:v>40190.0</c:v>
                </c:pt>
                <c:pt idx="11769">
                  <c:v>40190.0</c:v>
                </c:pt>
                <c:pt idx="11770">
                  <c:v>40190.0</c:v>
                </c:pt>
                <c:pt idx="11771">
                  <c:v>40309.0</c:v>
                </c:pt>
                <c:pt idx="11772">
                  <c:v>40189.0</c:v>
                </c:pt>
                <c:pt idx="11773">
                  <c:v>40189.0</c:v>
                </c:pt>
                <c:pt idx="11774">
                  <c:v>40189.0</c:v>
                </c:pt>
                <c:pt idx="11775">
                  <c:v>40189.0</c:v>
                </c:pt>
                <c:pt idx="11776">
                  <c:v>40418.0</c:v>
                </c:pt>
                <c:pt idx="11777">
                  <c:v>40189.0</c:v>
                </c:pt>
                <c:pt idx="11778">
                  <c:v>40189.0</c:v>
                </c:pt>
                <c:pt idx="11779">
                  <c:v>40189.0</c:v>
                </c:pt>
                <c:pt idx="11780">
                  <c:v>40189.0</c:v>
                </c:pt>
                <c:pt idx="11781">
                  <c:v>40391.0</c:v>
                </c:pt>
                <c:pt idx="11782">
                  <c:v>40113.0</c:v>
                </c:pt>
                <c:pt idx="11783">
                  <c:v>40113.0</c:v>
                </c:pt>
                <c:pt idx="11784">
                  <c:v>40113.0</c:v>
                </c:pt>
                <c:pt idx="11785">
                  <c:v>40113.0</c:v>
                </c:pt>
                <c:pt idx="11786">
                  <c:v>40088.0</c:v>
                </c:pt>
                <c:pt idx="11787">
                  <c:v>40089.0</c:v>
                </c:pt>
                <c:pt idx="11788">
                  <c:v>40090.0</c:v>
                </c:pt>
                <c:pt idx="11789">
                  <c:v>40092.0</c:v>
                </c:pt>
                <c:pt idx="11790">
                  <c:v>40093.0</c:v>
                </c:pt>
                <c:pt idx="11791">
                  <c:v>40117.0</c:v>
                </c:pt>
                <c:pt idx="11792">
                  <c:v>40089.0</c:v>
                </c:pt>
                <c:pt idx="11793">
                  <c:v>40090.0</c:v>
                </c:pt>
                <c:pt idx="11794">
                  <c:v>40092.0</c:v>
                </c:pt>
                <c:pt idx="11795">
                  <c:v>40093.0</c:v>
                </c:pt>
                <c:pt idx="11796">
                  <c:v>40117.0</c:v>
                </c:pt>
                <c:pt idx="11797">
                  <c:v>40089.0</c:v>
                </c:pt>
                <c:pt idx="11798">
                  <c:v>40090.0</c:v>
                </c:pt>
                <c:pt idx="11799">
                  <c:v>40092.0</c:v>
                </c:pt>
                <c:pt idx="11800">
                  <c:v>40117.0</c:v>
                </c:pt>
                <c:pt idx="11801">
                  <c:v>40294.0</c:v>
                </c:pt>
                <c:pt idx="11802">
                  <c:v>40302.0</c:v>
                </c:pt>
                <c:pt idx="11803">
                  <c:v>40414.0</c:v>
                </c:pt>
                <c:pt idx="11804">
                  <c:v>40089.0</c:v>
                </c:pt>
                <c:pt idx="11805">
                  <c:v>40090.0</c:v>
                </c:pt>
                <c:pt idx="11806">
                  <c:v>40092.0</c:v>
                </c:pt>
                <c:pt idx="11807">
                  <c:v>40117.0</c:v>
                </c:pt>
                <c:pt idx="11808">
                  <c:v>40379.0</c:v>
                </c:pt>
                <c:pt idx="11809">
                  <c:v>40414.0</c:v>
                </c:pt>
                <c:pt idx="11810">
                  <c:v>40089.0</c:v>
                </c:pt>
                <c:pt idx="11811">
                  <c:v>40090.0</c:v>
                </c:pt>
                <c:pt idx="11812">
                  <c:v>40092.0</c:v>
                </c:pt>
                <c:pt idx="11813">
                  <c:v>40117.0</c:v>
                </c:pt>
                <c:pt idx="11814">
                  <c:v>40089.0</c:v>
                </c:pt>
                <c:pt idx="11815">
                  <c:v>40090.0</c:v>
                </c:pt>
                <c:pt idx="11816">
                  <c:v>40092.0</c:v>
                </c:pt>
                <c:pt idx="11817">
                  <c:v>40117.0</c:v>
                </c:pt>
                <c:pt idx="11818">
                  <c:v>40093.0</c:v>
                </c:pt>
                <c:pt idx="11819">
                  <c:v>40414.0</c:v>
                </c:pt>
                <c:pt idx="11820">
                  <c:v>40379.0</c:v>
                </c:pt>
                <c:pt idx="11821">
                  <c:v>40414.0</c:v>
                </c:pt>
                <c:pt idx="11822">
                  <c:v>40285.0</c:v>
                </c:pt>
                <c:pt idx="11823">
                  <c:v>40285.0</c:v>
                </c:pt>
                <c:pt idx="11824">
                  <c:v>40285.0</c:v>
                </c:pt>
                <c:pt idx="11825">
                  <c:v>40414.0</c:v>
                </c:pt>
                <c:pt idx="11826">
                  <c:v>40285.0</c:v>
                </c:pt>
                <c:pt idx="11827">
                  <c:v>40435.0</c:v>
                </c:pt>
                <c:pt idx="11828">
                  <c:v>40232.0</c:v>
                </c:pt>
                <c:pt idx="11829">
                  <c:v>40414.0</c:v>
                </c:pt>
                <c:pt idx="11830">
                  <c:v>40414.0</c:v>
                </c:pt>
                <c:pt idx="11831">
                  <c:v>40414.0</c:v>
                </c:pt>
                <c:pt idx="11832">
                  <c:v>40414.0</c:v>
                </c:pt>
                <c:pt idx="11833">
                  <c:v>40414.0</c:v>
                </c:pt>
                <c:pt idx="11834">
                  <c:v>40414.0</c:v>
                </c:pt>
                <c:pt idx="11835">
                  <c:v>40414.0</c:v>
                </c:pt>
                <c:pt idx="11836">
                  <c:v>40414.0</c:v>
                </c:pt>
                <c:pt idx="11837">
                  <c:v>40414.0</c:v>
                </c:pt>
                <c:pt idx="11838">
                  <c:v>40414.0</c:v>
                </c:pt>
                <c:pt idx="11839">
                  <c:v>40414.0</c:v>
                </c:pt>
                <c:pt idx="11840">
                  <c:v>40414.0</c:v>
                </c:pt>
                <c:pt idx="11841">
                  <c:v>40414.0</c:v>
                </c:pt>
                <c:pt idx="11842">
                  <c:v>40349.0</c:v>
                </c:pt>
                <c:pt idx="11843">
                  <c:v>40349.0</c:v>
                </c:pt>
                <c:pt idx="11844">
                  <c:v>40349.0</c:v>
                </c:pt>
                <c:pt idx="11845">
                  <c:v>40274.0</c:v>
                </c:pt>
                <c:pt idx="11846">
                  <c:v>40349.0</c:v>
                </c:pt>
                <c:pt idx="11847">
                  <c:v>40256.0</c:v>
                </c:pt>
                <c:pt idx="11848">
                  <c:v>40256.0</c:v>
                </c:pt>
                <c:pt idx="11849">
                  <c:v>40256.0</c:v>
                </c:pt>
                <c:pt idx="11850">
                  <c:v>40256.0</c:v>
                </c:pt>
                <c:pt idx="11851">
                  <c:v>40257.0</c:v>
                </c:pt>
                <c:pt idx="11852">
                  <c:v>40256.0</c:v>
                </c:pt>
                <c:pt idx="11853">
                  <c:v>40257.0</c:v>
                </c:pt>
                <c:pt idx="11854">
                  <c:v>40294.0</c:v>
                </c:pt>
                <c:pt idx="11855">
                  <c:v>40322.0</c:v>
                </c:pt>
                <c:pt idx="11856">
                  <c:v>40248.0</c:v>
                </c:pt>
                <c:pt idx="11857">
                  <c:v>40254.0</c:v>
                </c:pt>
                <c:pt idx="11858">
                  <c:v>40129.0</c:v>
                </c:pt>
                <c:pt idx="11859">
                  <c:v>40358.0</c:v>
                </c:pt>
                <c:pt idx="11860">
                  <c:v>40358.0</c:v>
                </c:pt>
                <c:pt idx="11861">
                  <c:v>40289.0</c:v>
                </c:pt>
                <c:pt idx="11862">
                  <c:v>40316.0</c:v>
                </c:pt>
                <c:pt idx="11863">
                  <c:v>40358.0</c:v>
                </c:pt>
                <c:pt idx="11864">
                  <c:v>40358.0</c:v>
                </c:pt>
                <c:pt idx="11865">
                  <c:v>40257.0</c:v>
                </c:pt>
                <c:pt idx="11866">
                  <c:v>40358.0</c:v>
                </c:pt>
                <c:pt idx="11867">
                  <c:v>40257.0</c:v>
                </c:pt>
                <c:pt idx="11868">
                  <c:v>40358.0</c:v>
                </c:pt>
                <c:pt idx="11869">
                  <c:v>40279.0</c:v>
                </c:pt>
                <c:pt idx="11870">
                  <c:v>40288.0</c:v>
                </c:pt>
                <c:pt idx="11871">
                  <c:v>40289.0</c:v>
                </c:pt>
                <c:pt idx="11872">
                  <c:v>40304.0</c:v>
                </c:pt>
                <c:pt idx="11873">
                  <c:v>40315.0</c:v>
                </c:pt>
                <c:pt idx="11874">
                  <c:v>40316.0</c:v>
                </c:pt>
                <c:pt idx="11875">
                  <c:v>40358.0</c:v>
                </c:pt>
                <c:pt idx="11876">
                  <c:v>40358.0</c:v>
                </c:pt>
                <c:pt idx="11877">
                  <c:v>40188.0</c:v>
                </c:pt>
                <c:pt idx="11878">
                  <c:v>40204.0</c:v>
                </c:pt>
                <c:pt idx="11879">
                  <c:v>40257.0</c:v>
                </c:pt>
                <c:pt idx="11880">
                  <c:v>40257.0</c:v>
                </c:pt>
                <c:pt idx="11881">
                  <c:v>40166.0</c:v>
                </c:pt>
                <c:pt idx="11882">
                  <c:v>40168.0</c:v>
                </c:pt>
                <c:pt idx="11883">
                  <c:v>40184.0</c:v>
                </c:pt>
                <c:pt idx="11884">
                  <c:v>40121.0</c:v>
                </c:pt>
                <c:pt idx="11885">
                  <c:v>40121.0</c:v>
                </c:pt>
                <c:pt idx="11886">
                  <c:v>40121.0</c:v>
                </c:pt>
                <c:pt idx="11887">
                  <c:v>40121.0</c:v>
                </c:pt>
                <c:pt idx="11888">
                  <c:v>40357.0</c:v>
                </c:pt>
                <c:pt idx="11889">
                  <c:v>40358.0</c:v>
                </c:pt>
                <c:pt idx="11890">
                  <c:v>40121.0</c:v>
                </c:pt>
                <c:pt idx="11891">
                  <c:v>40121.0</c:v>
                </c:pt>
                <c:pt idx="11892">
                  <c:v>40121.0</c:v>
                </c:pt>
                <c:pt idx="11893">
                  <c:v>40121.0</c:v>
                </c:pt>
                <c:pt idx="11894">
                  <c:v>40162.0</c:v>
                </c:pt>
                <c:pt idx="11895">
                  <c:v>40163.0</c:v>
                </c:pt>
                <c:pt idx="11896">
                  <c:v>40163.0</c:v>
                </c:pt>
                <c:pt idx="11897">
                  <c:v>40162.0</c:v>
                </c:pt>
                <c:pt idx="11898">
                  <c:v>40163.0</c:v>
                </c:pt>
                <c:pt idx="11899">
                  <c:v>40162.0</c:v>
                </c:pt>
                <c:pt idx="11900">
                  <c:v>40163.0</c:v>
                </c:pt>
                <c:pt idx="11901">
                  <c:v>40162.0</c:v>
                </c:pt>
                <c:pt idx="11902">
                  <c:v>40163.0</c:v>
                </c:pt>
                <c:pt idx="11903">
                  <c:v>40121.0</c:v>
                </c:pt>
                <c:pt idx="11904">
                  <c:v>40121.0</c:v>
                </c:pt>
                <c:pt idx="11905">
                  <c:v>40121.0</c:v>
                </c:pt>
                <c:pt idx="11906">
                  <c:v>40121.0</c:v>
                </c:pt>
                <c:pt idx="11907">
                  <c:v>40121.0</c:v>
                </c:pt>
                <c:pt idx="11908">
                  <c:v>40121.0</c:v>
                </c:pt>
                <c:pt idx="11909">
                  <c:v>40121.0</c:v>
                </c:pt>
                <c:pt idx="11910">
                  <c:v>40121.0</c:v>
                </c:pt>
                <c:pt idx="11911">
                  <c:v>40121.0</c:v>
                </c:pt>
                <c:pt idx="11912">
                  <c:v>40121.0</c:v>
                </c:pt>
                <c:pt idx="11913">
                  <c:v>40121.0</c:v>
                </c:pt>
                <c:pt idx="11914">
                  <c:v>40121.0</c:v>
                </c:pt>
                <c:pt idx="11915">
                  <c:v>40121.0</c:v>
                </c:pt>
                <c:pt idx="11916">
                  <c:v>40121.0</c:v>
                </c:pt>
                <c:pt idx="11917">
                  <c:v>40121.0</c:v>
                </c:pt>
                <c:pt idx="11918">
                  <c:v>40121.0</c:v>
                </c:pt>
                <c:pt idx="11919">
                  <c:v>40121.0</c:v>
                </c:pt>
                <c:pt idx="11920">
                  <c:v>40121.0</c:v>
                </c:pt>
                <c:pt idx="11921">
                  <c:v>40121.0</c:v>
                </c:pt>
                <c:pt idx="11922">
                  <c:v>40121.0</c:v>
                </c:pt>
                <c:pt idx="11923">
                  <c:v>40162.0</c:v>
                </c:pt>
                <c:pt idx="11924">
                  <c:v>40163.0</c:v>
                </c:pt>
                <c:pt idx="11925">
                  <c:v>40162.0</c:v>
                </c:pt>
                <c:pt idx="11926">
                  <c:v>40163.0</c:v>
                </c:pt>
                <c:pt idx="11927">
                  <c:v>40162.0</c:v>
                </c:pt>
                <c:pt idx="11928">
                  <c:v>40163.0</c:v>
                </c:pt>
                <c:pt idx="11929">
                  <c:v>40162.0</c:v>
                </c:pt>
                <c:pt idx="11930">
                  <c:v>40163.0</c:v>
                </c:pt>
                <c:pt idx="11931">
                  <c:v>40121.0</c:v>
                </c:pt>
                <c:pt idx="11932">
                  <c:v>40121.0</c:v>
                </c:pt>
                <c:pt idx="11933">
                  <c:v>40121.0</c:v>
                </c:pt>
                <c:pt idx="11934">
                  <c:v>40121.0</c:v>
                </c:pt>
                <c:pt idx="11935">
                  <c:v>40417.0</c:v>
                </c:pt>
                <c:pt idx="11936">
                  <c:v>40417.0</c:v>
                </c:pt>
                <c:pt idx="11937">
                  <c:v>40417.0</c:v>
                </c:pt>
                <c:pt idx="11938">
                  <c:v>40417.0</c:v>
                </c:pt>
                <c:pt idx="11939">
                  <c:v>40121.0</c:v>
                </c:pt>
                <c:pt idx="11940">
                  <c:v>40121.0</c:v>
                </c:pt>
                <c:pt idx="11941">
                  <c:v>40380.0</c:v>
                </c:pt>
                <c:pt idx="11942">
                  <c:v>40121.0</c:v>
                </c:pt>
                <c:pt idx="11943">
                  <c:v>40121.0</c:v>
                </c:pt>
                <c:pt idx="11944">
                  <c:v>40121.0</c:v>
                </c:pt>
                <c:pt idx="11945">
                  <c:v>40121.0</c:v>
                </c:pt>
                <c:pt idx="11946">
                  <c:v>40121.0</c:v>
                </c:pt>
                <c:pt idx="11947">
                  <c:v>40121.0</c:v>
                </c:pt>
                <c:pt idx="11948">
                  <c:v>40417.0</c:v>
                </c:pt>
                <c:pt idx="11949">
                  <c:v>40434.0</c:v>
                </c:pt>
                <c:pt idx="11950">
                  <c:v>40417.0</c:v>
                </c:pt>
                <c:pt idx="11951">
                  <c:v>40434.0</c:v>
                </c:pt>
                <c:pt idx="11952">
                  <c:v>40417.0</c:v>
                </c:pt>
                <c:pt idx="11953">
                  <c:v>40434.0</c:v>
                </c:pt>
                <c:pt idx="11954">
                  <c:v>40417.0</c:v>
                </c:pt>
                <c:pt idx="11955">
                  <c:v>40434.0</c:v>
                </c:pt>
                <c:pt idx="11956">
                  <c:v>40121.0</c:v>
                </c:pt>
                <c:pt idx="11957">
                  <c:v>40121.0</c:v>
                </c:pt>
                <c:pt idx="11958">
                  <c:v>40121.0</c:v>
                </c:pt>
                <c:pt idx="11959">
                  <c:v>40121.0</c:v>
                </c:pt>
                <c:pt idx="11960">
                  <c:v>40121.0</c:v>
                </c:pt>
                <c:pt idx="11961">
                  <c:v>40121.0</c:v>
                </c:pt>
                <c:pt idx="11962">
                  <c:v>40121.0</c:v>
                </c:pt>
                <c:pt idx="11963">
                  <c:v>40121.0</c:v>
                </c:pt>
                <c:pt idx="11964">
                  <c:v>40121.0</c:v>
                </c:pt>
                <c:pt idx="11965">
                  <c:v>40121.0</c:v>
                </c:pt>
                <c:pt idx="11966">
                  <c:v>40121.0</c:v>
                </c:pt>
                <c:pt idx="11967">
                  <c:v>40121.0</c:v>
                </c:pt>
                <c:pt idx="11968">
                  <c:v>40121.0</c:v>
                </c:pt>
                <c:pt idx="11969">
                  <c:v>40121.0</c:v>
                </c:pt>
                <c:pt idx="11970">
                  <c:v>40121.0</c:v>
                </c:pt>
                <c:pt idx="11971">
                  <c:v>40121.0</c:v>
                </c:pt>
                <c:pt idx="11972">
                  <c:v>40417.0</c:v>
                </c:pt>
                <c:pt idx="11973">
                  <c:v>40434.0</c:v>
                </c:pt>
                <c:pt idx="11974">
                  <c:v>40417.0</c:v>
                </c:pt>
                <c:pt idx="11975">
                  <c:v>40434.0</c:v>
                </c:pt>
                <c:pt idx="11976">
                  <c:v>40434.0</c:v>
                </c:pt>
                <c:pt idx="11977">
                  <c:v>40417.0</c:v>
                </c:pt>
                <c:pt idx="11978">
                  <c:v>40434.0</c:v>
                </c:pt>
                <c:pt idx="11979">
                  <c:v>40121.0</c:v>
                </c:pt>
                <c:pt idx="11980">
                  <c:v>40121.0</c:v>
                </c:pt>
                <c:pt idx="11981">
                  <c:v>40121.0</c:v>
                </c:pt>
                <c:pt idx="11982">
                  <c:v>40121.0</c:v>
                </c:pt>
                <c:pt idx="11983">
                  <c:v>40121.0</c:v>
                </c:pt>
                <c:pt idx="11984">
                  <c:v>40121.0</c:v>
                </c:pt>
                <c:pt idx="11985">
                  <c:v>40121.0</c:v>
                </c:pt>
                <c:pt idx="11986">
                  <c:v>40121.0</c:v>
                </c:pt>
                <c:pt idx="11987">
                  <c:v>40083.0</c:v>
                </c:pt>
                <c:pt idx="11988">
                  <c:v>40083.0</c:v>
                </c:pt>
                <c:pt idx="11989">
                  <c:v>40083.0</c:v>
                </c:pt>
                <c:pt idx="11990">
                  <c:v>40083.0</c:v>
                </c:pt>
                <c:pt idx="11991">
                  <c:v>40121.0</c:v>
                </c:pt>
                <c:pt idx="11992">
                  <c:v>40121.0</c:v>
                </c:pt>
                <c:pt idx="11993">
                  <c:v>40121.0</c:v>
                </c:pt>
                <c:pt idx="11994">
                  <c:v>40121.0</c:v>
                </c:pt>
                <c:pt idx="11995">
                  <c:v>40121.0</c:v>
                </c:pt>
                <c:pt idx="11996">
                  <c:v>40121.0</c:v>
                </c:pt>
                <c:pt idx="11997">
                  <c:v>40121.0</c:v>
                </c:pt>
                <c:pt idx="11998">
                  <c:v>40121.0</c:v>
                </c:pt>
                <c:pt idx="11999">
                  <c:v>40121.0</c:v>
                </c:pt>
                <c:pt idx="12000">
                  <c:v>40121.0</c:v>
                </c:pt>
                <c:pt idx="12001">
                  <c:v>40121.0</c:v>
                </c:pt>
                <c:pt idx="12002">
                  <c:v>40121.0</c:v>
                </c:pt>
                <c:pt idx="12003">
                  <c:v>40121.0</c:v>
                </c:pt>
                <c:pt idx="12004">
                  <c:v>40121.0</c:v>
                </c:pt>
                <c:pt idx="12005">
                  <c:v>40121.0</c:v>
                </c:pt>
                <c:pt idx="12006">
                  <c:v>40121.0</c:v>
                </c:pt>
                <c:pt idx="12007">
                  <c:v>40121.0</c:v>
                </c:pt>
                <c:pt idx="12008">
                  <c:v>40121.0</c:v>
                </c:pt>
                <c:pt idx="12009">
                  <c:v>40121.0</c:v>
                </c:pt>
                <c:pt idx="12010">
                  <c:v>40121.0</c:v>
                </c:pt>
                <c:pt idx="12011">
                  <c:v>40257.0</c:v>
                </c:pt>
                <c:pt idx="12012">
                  <c:v>40082.0</c:v>
                </c:pt>
                <c:pt idx="12013">
                  <c:v>40121.0</c:v>
                </c:pt>
                <c:pt idx="12014">
                  <c:v>40082.0</c:v>
                </c:pt>
                <c:pt idx="12015">
                  <c:v>40121.0</c:v>
                </c:pt>
                <c:pt idx="12016">
                  <c:v>40082.0</c:v>
                </c:pt>
                <c:pt idx="12017">
                  <c:v>40121.0</c:v>
                </c:pt>
                <c:pt idx="12018">
                  <c:v>40082.0</c:v>
                </c:pt>
                <c:pt idx="12019">
                  <c:v>40121.0</c:v>
                </c:pt>
                <c:pt idx="12020">
                  <c:v>40088.0</c:v>
                </c:pt>
                <c:pt idx="12021">
                  <c:v>40088.0</c:v>
                </c:pt>
                <c:pt idx="12022">
                  <c:v>40088.0</c:v>
                </c:pt>
                <c:pt idx="12023">
                  <c:v>40088.0</c:v>
                </c:pt>
                <c:pt idx="12024">
                  <c:v>40121.0</c:v>
                </c:pt>
                <c:pt idx="12025">
                  <c:v>40121.0</c:v>
                </c:pt>
                <c:pt idx="12026">
                  <c:v>40121.0</c:v>
                </c:pt>
                <c:pt idx="12027">
                  <c:v>40121.0</c:v>
                </c:pt>
                <c:pt idx="12028">
                  <c:v>40121.0</c:v>
                </c:pt>
                <c:pt idx="12029">
                  <c:v>40121.0</c:v>
                </c:pt>
                <c:pt idx="12030">
                  <c:v>40121.0</c:v>
                </c:pt>
                <c:pt idx="12031">
                  <c:v>40121.0</c:v>
                </c:pt>
                <c:pt idx="12032">
                  <c:v>40121.0</c:v>
                </c:pt>
                <c:pt idx="12033">
                  <c:v>40121.0</c:v>
                </c:pt>
                <c:pt idx="12034">
                  <c:v>40121.0</c:v>
                </c:pt>
                <c:pt idx="12035">
                  <c:v>40121.0</c:v>
                </c:pt>
                <c:pt idx="12036">
                  <c:v>40121.0</c:v>
                </c:pt>
                <c:pt idx="12037">
                  <c:v>40121.0</c:v>
                </c:pt>
                <c:pt idx="12038">
                  <c:v>40121.0</c:v>
                </c:pt>
                <c:pt idx="12039">
                  <c:v>40121.0</c:v>
                </c:pt>
                <c:pt idx="12040">
                  <c:v>40121.0</c:v>
                </c:pt>
                <c:pt idx="12041">
                  <c:v>40121.0</c:v>
                </c:pt>
                <c:pt idx="12042">
                  <c:v>40121.0</c:v>
                </c:pt>
                <c:pt idx="12043">
                  <c:v>40121.0</c:v>
                </c:pt>
                <c:pt idx="12044">
                  <c:v>40113.0</c:v>
                </c:pt>
                <c:pt idx="12045">
                  <c:v>40113.0</c:v>
                </c:pt>
                <c:pt idx="12046">
                  <c:v>40113.0</c:v>
                </c:pt>
                <c:pt idx="12047">
                  <c:v>40113.0</c:v>
                </c:pt>
                <c:pt idx="12048">
                  <c:v>40121.0</c:v>
                </c:pt>
                <c:pt idx="12049">
                  <c:v>40121.0</c:v>
                </c:pt>
                <c:pt idx="12050">
                  <c:v>40121.0</c:v>
                </c:pt>
                <c:pt idx="12051">
                  <c:v>40121.0</c:v>
                </c:pt>
                <c:pt idx="12052">
                  <c:v>40121.0</c:v>
                </c:pt>
                <c:pt idx="12053">
                  <c:v>40121.0</c:v>
                </c:pt>
                <c:pt idx="12054">
                  <c:v>40121.0</c:v>
                </c:pt>
                <c:pt idx="12055">
                  <c:v>40121.0</c:v>
                </c:pt>
                <c:pt idx="12056">
                  <c:v>40121.0</c:v>
                </c:pt>
                <c:pt idx="12057">
                  <c:v>40121.0</c:v>
                </c:pt>
                <c:pt idx="12058">
                  <c:v>40121.0</c:v>
                </c:pt>
                <c:pt idx="12059">
                  <c:v>40121.0</c:v>
                </c:pt>
                <c:pt idx="12060">
                  <c:v>40121.0</c:v>
                </c:pt>
                <c:pt idx="12061">
                  <c:v>40121.0</c:v>
                </c:pt>
                <c:pt idx="12062">
                  <c:v>40121.0</c:v>
                </c:pt>
                <c:pt idx="12063">
                  <c:v>40121.0</c:v>
                </c:pt>
                <c:pt idx="12064">
                  <c:v>40091.0</c:v>
                </c:pt>
                <c:pt idx="12065">
                  <c:v>40121.0</c:v>
                </c:pt>
                <c:pt idx="12066">
                  <c:v>40091.0</c:v>
                </c:pt>
                <c:pt idx="12067">
                  <c:v>40121.0</c:v>
                </c:pt>
                <c:pt idx="12068">
                  <c:v>40091.0</c:v>
                </c:pt>
                <c:pt idx="12069">
                  <c:v>40121.0</c:v>
                </c:pt>
                <c:pt idx="12070">
                  <c:v>40091.0</c:v>
                </c:pt>
                <c:pt idx="12071">
                  <c:v>40121.0</c:v>
                </c:pt>
                <c:pt idx="12072">
                  <c:v>40257.0</c:v>
                </c:pt>
                <c:pt idx="12073">
                  <c:v>40121.0</c:v>
                </c:pt>
                <c:pt idx="12074">
                  <c:v>40121.0</c:v>
                </c:pt>
                <c:pt idx="12075">
                  <c:v>40121.0</c:v>
                </c:pt>
                <c:pt idx="12076">
                  <c:v>40121.0</c:v>
                </c:pt>
                <c:pt idx="12077">
                  <c:v>40121.0</c:v>
                </c:pt>
                <c:pt idx="12078">
                  <c:v>40121.0</c:v>
                </c:pt>
                <c:pt idx="12079">
                  <c:v>40121.0</c:v>
                </c:pt>
                <c:pt idx="12080">
                  <c:v>40121.0</c:v>
                </c:pt>
                <c:pt idx="12081">
                  <c:v>40121.0</c:v>
                </c:pt>
                <c:pt idx="12082">
                  <c:v>40121.0</c:v>
                </c:pt>
                <c:pt idx="12083">
                  <c:v>40121.0</c:v>
                </c:pt>
                <c:pt idx="12084">
                  <c:v>40121.0</c:v>
                </c:pt>
                <c:pt idx="12085">
                  <c:v>40121.0</c:v>
                </c:pt>
                <c:pt idx="12086">
                  <c:v>40091.0</c:v>
                </c:pt>
                <c:pt idx="12087">
                  <c:v>40121.0</c:v>
                </c:pt>
                <c:pt idx="12088">
                  <c:v>40121.0</c:v>
                </c:pt>
                <c:pt idx="12089">
                  <c:v>40121.0</c:v>
                </c:pt>
                <c:pt idx="12090">
                  <c:v>40382.0</c:v>
                </c:pt>
                <c:pt idx="12091">
                  <c:v>40172.0</c:v>
                </c:pt>
                <c:pt idx="12092">
                  <c:v>40190.0</c:v>
                </c:pt>
                <c:pt idx="12093">
                  <c:v>40123.0</c:v>
                </c:pt>
                <c:pt idx="12094">
                  <c:v>40190.0</c:v>
                </c:pt>
                <c:pt idx="12095">
                  <c:v>40331.0</c:v>
                </c:pt>
                <c:pt idx="12096">
                  <c:v>40123.0</c:v>
                </c:pt>
                <c:pt idx="12097">
                  <c:v>40123.0</c:v>
                </c:pt>
                <c:pt idx="12098">
                  <c:v>40269.0</c:v>
                </c:pt>
                <c:pt idx="12099">
                  <c:v>40269.0</c:v>
                </c:pt>
                <c:pt idx="12100">
                  <c:v>40269.0</c:v>
                </c:pt>
                <c:pt idx="12101">
                  <c:v>40269.0</c:v>
                </c:pt>
                <c:pt idx="12102">
                  <c:v>40190.0</c:v>
                </c:pt>
                <c:pt idx="12103">
                  <c:v>40190.0</c:v>
                </c:pt>
                <c:pt idx="12104">
                  <c:v>40190.0</c:v>
                </c:pt>
                <c:pt idx="12105">
                  <c:v>40123.0</c:v>
                </c:pt>
                <c:pt idx="12106">
                  <c:v>40190.0</c:v>
                </c:pt>
                <c:pt idx="12107">
                  <c:v>40190.0</c:v>
                </c:pt>
                <c:pt idx="12108">
                  <c:v>40331.0</c:v>
                </c:pt>
                <c:pt idx="12109">
                  <c:v>40123.0</c:v>
                </c:pt>
                <c:pt idx="12110">
                  <c:v>40190.0</c:v>
                </c:pt>
                <c:pt idx="12111">
                  <c:v>40123.0</c:v>
                </c:pt>
                <c:pt idx="12112">
                  <c:v>40190.0</c:v>
                </c:pt>
                <c:pt idx="12113">
                  <c:v>40190.0</c:v>
                </c:pt>
                <c:pt idx="12114">
                  <c:v>40190.0</c:v>
                </c:pt>
                <c:pt idx="12115">
                  <c:v>40190.0</c:v>
                </c:pt>
                <c:pt idx="12116">
                  <c:v>40190.0</c:v>
                </c:pt>
                <c:pt idx="12117">
                  <c:v>40190.0</c:v>
                </c:pt>
                <c:pt idx="12118">
                  <c:v>40190.0</c:v>
                </c:pt>
                <c:pt idx="12119">
                  <c:v>40190.0</c:v>
                </c:pt>
                <c:pt idx="12120">
                  <c:v>40190.0</c:v>
                </c:pt>
                <c:pt idx="12121">
                  <c:v>40190.0</c:v>
                </c:pt>
                <c:pt idx="12122">
                  <c:v>40190.0</c:v>
                </c:pt>
                <c:pt idx="12123">
                  <c:v>40190.0</c:v>
                </c:pt>
                <c:pt idx="12124">
                  <c:v>40190.0</c:v>
                </c:pt>
                <c:pt idx="12125">
                  <c:v>40190.0</c:v>
                </c:pt>
                <c:pt idx="12126">
                  <c:v>40190.0</c:v>
                </c:pt>
                <c:pt idx="12127">
                  <c:v>40190.0</c:v>
                </c:pt>
                <c:pt idx="12128">
                  <c:v>40190.0</c:v>
                </c:pt>
                <c:pt idx="12129">
                  <c:v>40190.0</c:v>
                </c:pt>
                <c:pt idx="12130">
                  <c:v>40190.0</c:v>
                </c:pt>
                <c:pt idx="12131">
                  <c:v>40190.0</c:v>
                </c:pt>
                <c:pt idx="12132">
                  <c:v>40190.0</c:v>
                </c:pt>
                <c:pt idx="12133">
                  <c:v>40190.0</c:v>
                </c:pt>
                <c:pt idx="12134">
                  <c:v>40190.0</c:v>
                </c:pt>
                <c:pt idx="12135">
                  <c:v>40395.0</c:v>
                </c:pt>
                <c:pt idx="12136">
                  <c:v>40414.0</c:v>
                </c:pt>
                <c:pt idx="12137">
                  <c:v>40379.0</c:v>
                </c:pt>
                <c:pt idx="12138">
                  <c:v>40315.0</c:v>
                </c:pt>
                <c:pt idx="12139">
                  <c:v>40086.0</c:v>
                </c:pt>
                <c:pt idx="12140">
                  <c:v>40233.0</c:v>
                </c:pt>
                <c:pt idx="12141">
                  <c:v>40245.0</c:v>
                </c:pt>
                <c:pt idx="12142">
                  <c:v>40140.0</c:v>
                </c:pt>
                <c:pt idx="12143">
                  <c:v>40140.0</c:v>
                </c:pt>
                <c:pt idx="12144">
                  <c:v>40230.0</c:v>
                </c:pt>
                <c:pt idx="12145">
                  <c:v>40338.0</c:v>
                </c:pt>
                <c:pt idx="12146">
                  <c:v>40338.0</c:v>
                </c:pt>
                <c:pt idx="12147">
                  <c:v>40283.0</c:v>
                </c:pt>
                <c:pt idx="12148">
                  <c:v>40238.0</c:v>
                </c:pt>
                <c:pt idx="12149">
                  <c:v>40127.0</c:v>
                </c:pt>
                <c:pt idx="12150">
                  <c:v>40422.0</c:v>
                </c:pt>
                <c:pt idx="12151">
                  <c:v>40361.0</c:v>
                </c:pt>
                <c:pt idx="12152">
                  <c:v>40364.0</c:v>
                </c:pt>
                <c:pt idx="12153">
                  <c:v>40198.0</c:v>
                </c:pt>
                <c:pt idx="12154">
                  <c:v>40206.0</c:v>
                </c:pt>
                <c:pt idx="12155">
                  <c:v>40071.0</c:v>
                </c:pt>
                <c:pt idx="12156">
                  <c:v>40137.0</c:v>
                </c:pt>
                <c:pt idx="12157">
                  <c:v>40164.0</c:v>
                </c:pt>
                <c:pt idx="12158">
                  <c:v>40137.0</c:v>
                </c:pt>
                <c:pt idx="12159">
                  <c:v>40137.0</c:v>
                </c:pt>
                <c:pt idx="12160">
                  <c:v>40137.0</c:v>
                </c:pt>
                <c:pt idx="12161">
                  <c:v>40137.0</c:v>
                </c:pt>
                <c:pt idx="12162">
                  <c:v>40137.0</c:v>
                </c:pt>
                <c:pt idx="12163">
                  <c:v>40137.0</c:v>
                </c:pt>
                <c:pt idx="12164">
                  <c:v>40137.0</c:v>
                </c:pt>
                <c:pt idx="12165">
                  <c:v>40137.0</c:v>
                </c:pt>
                <c:pt idx="12166">
                  <c:v>40137.0</c:v>
                </c:pt>
                <c:pt idx="12167">
                  <c:v>40137.0</c:v>
                </c:pt>
                <c:pt idx="12168">
                  <c:v>40137.0</c:v>
                </c:pt>
                <c:pt idx="12169">
                  <c:v>40137.0</c:v>
                </c:pt>
                <c:pt idx="12170">
                  <c:v>40137.0</c:v>
                </c:pt>
                <c:pt idx="12171">
                  <c:v>40137.0</c:v>
                </c:pt>
                <c:pt idx="12172">
                  <c:v>40137.0</c:v>
                </c:pt>
                <c:pt idx="12173">
                  <c:v>40137.0</c:v>
                </c:pt>
                <c:pt idx="12174">
                  <c:v>40230.0</c:v>
                </c:pt>
                <c:pt idx="12175">
                  <c:v>40236.0</c:v>
                </c:pt>
                <c:pt idx="12176">
                  <c:v>40230.0</c:v>
                </c:pt>
                <c:pt idx="12177">
                  <c:v>40380.0</c:v>
                </c:pt>
                <c:pt idx="12178">
                  <c:v>40397.0</c:v>
                </c:pt>
                <c:pt idx="12179">
                  <c:v>40129.0</c:v>
                </c:pt>
                <c:pt idx="12180">
                  <c:v>40315.0</c:v>
                </c:pt>
                <c:pt idx="12181">
                  <c:v>40315.0</c:v>
                </c:pt>
                <c:pt idx="12182">
                  <c:v>40315.0</c:v>
                </c:pt>
                <c:pt idx="12183">
                  <c:v>40315.0</c:v>
                </c:pt>
                <c:pt idx="12184">
                  <c:v>40315.0</c:v>
                </c:pt>
                <c:pt idx="12185">
                  <c:v>40315.0</c:v>
                </c:pt>
                <c:pt idx="12186">
                  <c:v>40315.0</c:v>
                </c:pt>
                <c:pt idx="12187">
                  <c:v>40315.0</c:v>
                </c:pt>
                <c:pt idx="12188">
                  <c:v>40068.0</c:v>
                </c:pt>
                <c:pt idx="12189">
                  <c:v>40219.0</c:v>
                </c:pt>
                <c:pt idx="12190">
                  <c:v>40219.0</c:v>
                </c:pt>
                <c:pt idx="12191">
                  <c:v>40220.0</c:v>
                </c:pt>
                <c:pt idx="12192">
                  <c:v>40219.0</c:v>
                </c:pt>
                <c:pt idx="12193">
                  <c:v>40220.0</c:v>
                </c:pt>
                <c:pt idx="12194">
                  <c:v>40317.0</c:v>
                </c:pt>
                <c:pt idx="12195">
                  <c:v>40219.0</c:v>
                </c:pt>
                <c:pt idx="12196">
                  <c:v>40220.0</c:v>
                </c:pt>
                <c:pt idx="12197">
                  <c:v>40274.0</c:v>
                </c:pt>
                <c:pt idx="12198">
                  <c:v>40274.0</c:v>
                </c:pt>
                <c:pt idx="12199">
                  <c:v>40274.0</c:v>
                </c:pt>
                <c:pt idx="12200">
                  <c:v>40233.0</c:v>
                </c:pt>
                <c:pt idx="12201">
                  <c:v>40233.0</c:v>
                </c:pt>
                <c:pt idx="12202">
                  <c:v>40233.0</c:v>
                </c:pt>
                <c:pt idx="12203">
                  <c:v>40233.0</c:v>
                </c:pt>
                <c:pt idx="12204">
                  <c:v>40238.0</c:v>
                </c:pt>
                <c:pt idx="12205">
                  <c:v>40229.0</c:v>
                </c:pt>
                <c:pt idx="12206">
                  <c:v>40233.0</c:v>
                </c:pt>
                <c:pt idx="12207">
                  <c:v>40233.0</c:v>
                </c:pt>
                <c:pt idx="12208">
                  <c:v>40233.0</c:v>
                </c:pt>
                <c:pt idx="12209">
                  <c:v>40233.0</c:v>
                </c:pt>
                <c:pt idx="12210">
                  <c:v>40309.0</c:v>
                </c:pt>
                <c:pt idx="12211">
                  <c:v>40309.0</c:v>
                </c:pt>
                <c:pt idx="12212">
                  <c:v>40309.0</c:v>
                </c:pt>
                <c:pt idx="12213">
                  <c:v>40359.0</c:v>
                </c:pt>
                <c:pt idx="12214">
                  <c:v>40312.0</c:v>
                </c:pt>
                <c:pt idx="12215">
                  <c:v>40347.0</c:v>
                </c:pt>
                <c:pt idx="12216">
                  <c:v>40296.0</c:v>
                </c:pt>
                <c:pt idx="12217">
                  <c:v>40302.0</c:v>
                </c:pt>
                <c:pt idx="12218">
                  <c:v>40347.0</c:v>
                </c:pt>
                <c:pt idx="12219">
                  <c:v>40394.0</c:v>
                </c:pt>
                <c:pt idx="12220">
                  <c:v>40402.0</c:v>
                </c:pt>
                <c:pt idx="12221">
                  <c:v>40416.0</c:v>
                </c:pt>
                <c:pt idx="12222">
                  <c:v>40296.0</c:v>
                </c:pt>
                <c:pt idx="12223">
                  <c:v>40347.0</c:v>
                </c:pt>
                <c:pt idx="12224">
                  <c:v>40350.0</c:v>
                </c:pt>
                <c:pt idx="12225">
                  <c:v>40358.0</c:v>
                </c:pt>
                <c:pt idx="12226">
                  <c:v>40359.0</c:v>
                </c:pt>
                <c:pt idx="12227">
                  <c:v>40197.0</c:v>
                </c:pt>
                <c:pt idx="12228">
                  <c:v>40197.0</c:v>
                </c:pt>
                <c:pt idx="12229">
                  <c:v>40233.0</c:v>
                </c:pt>
                <c:pt idx="12230">
                  <c:v>40245.0</c:v>
                </c:pt>
                <c:pt idx="12231">
                  <c:v>40233.0</c:v>
                </c:pt>
                <c:pt idx="12232">
                  <c:v>40245.0</c:v>
                </c:pt>
                <c:pt idx="12233">
                  <c:v>40233.0</c:v>
                </c:pt>
                <c:pt idx="12234">
                  <c:v>40245.0</c:v>
                </c:pt>
                <c:pt idx="12235">
                  <c:v>40429.0</c:v>
                </c:pt>
                <c:pt idx="12236">
                  <c:v>40429.0</c:v>
                </c:pt>
                <c:pt idx="12237">
                  <c:v>40429.0</c:v>
                </c:pt>
                <c:pt idx="12238">
                  <c:v>40429.0</c:v>
                </c:pt>
                <c:pt idx="12239">
                  <c:v>40429.0</c:v>
                </c:pt>
                <c:pt idx="12240">
                  <c:v>40421.0</c:v>
                </c:pt>
                <c:pt idx="12241">
                  <c:v>40421.0</c:v>
                </c:pt>
                <c:pt idx="12242">
                  <c:v>40429.0</c:v>
                </c:pt>
                <c:pt idx="12243">
                  <c:v>40421.0</c:v>
                </c:pt>
                <c:pt idx="12244">
                  <c:v>40429.0</c:v>
                </c:pt>
                <c:pt idx="12245">
                  <c:v>40283.0</c:v>
                </c:pt>
                <c:pt idx="12246">
                  <c:v>40289.0</c:v>
                </c:pt>
                <c:pt idx="12247">
                  <c:v>40283.0</c:v>
                </c:pt>
                <c:pt idx="12248">
                  <c:v>40289.0</c:v>
                </c:pt>
                <c:pt idx="12249">
                  <c:v>40283.0</c:v>
                </c:pt>
                <c:pt idx="12250">
                  <c:v>40289.0</c:v>
                </c:pt>
                <c:pt idx="12251">
                  <c:v>40289.0</c:v>
                </c:pt>
                <c:pt idx="12252">
                  <c:v>40302.0</c:v>
                </c:pt>
                <c:pt idx="12253">
                  <c:v>40289.0</c:v>
                </c:pt>
                <c:pt idx="12254">
                  <c:v>40302.0</c:v>
                </c:pt>
                <c:pt idx="12255">
                  <c:v>40289.0</c:v>
                </c:pt>
                <c:pt idx="12256">
                  <c:v>40302.0</c:v>
                </c:pt>
                <c:pt idx="12257">
                  <c:v>40289.0</c:v>
                </c:pt>
                <c:pt idx="12258">
                  <c:v>40302.0</c:v>
                </c:pt>
                <c:pt idx="12259">
                  <c:v>40289.0</c:v>
                </c:pt>
                <c:pt idx="12260">
                  <c:v>40290.0</c:v>
                </c:pt>
                <c:pt idx="12261">
                  <c:v>40302.0</c:v>
                </c:pt>
                <c:pt idx="12262">
                  <c:v>40289.0</c:v>
                </c:pt>
                <c:pt idx="12263">
                  <c:v>40290.0</c:v>
                </c:pt>
                <c:pt idx="12264">
                  <c:v>40302.0</c:v>
                </c:pt>
                <c:pt idx="12265">
                  <c:v>40283.0</c:v>
                </c:pt>
                <c:pt idx="12266">
                  <c:v>40289.0</c:v>
                </c:pt>
                <c:pt idx="12267">
                  <c:v>40283.0</c:v>
                </c:pt>
                <c:pt idx="12268">
                  <c:v>40289.0</c:v>
                </c:pt>
                <c:pt idx="12269">
                  <c:v>40283.0</c:v>
                </c:pt>
                <c:pt idx="12270">
                  <c:v>40289.0</c:v>
                </c:pt>
                <c:pt idx="12271">
                  <c:v>40289.0</c:v>
                </c:pt>
                <c:pt idx="12272">
                  <c:v>40302.0</c:v>
                </c:pt>
                <c:pt idx="12273">
                  <c:v>40289.0</c:v>
                </c:pt>
                <c:pt idx="12274">
                  <c:v>40302.0</c:v>
                </c:pt>
                <c:pt idx="12275">
                  <c:v>40289.0</c:v>
                </c:pt>
                <c:pt idx="12276">
                  <c:v>40302.0</c:v>
                </c:pt>
                <c:pt idx="12277">
                  <c:v>40283.0</c:v>
                </c:pt>
                <c:pt idx="12278">
                  <c:v>40289.0</c:v>
                </c:pt>
                <c:pt idx="12279">
                  <c:v>40283.0</c:v>
                </c:pt>
                <c:pt idx="12280">
                  <c:v>40289.0</c:v>
                </c:pt>
                <c:pt idx="12281">
                  <c:v>40283.0</c:v>
                </c:pt>
                <c:pt idx="12282">
                  <c:v>40289.0</c:v>
                </c:pt>
                <c:pt idx="12283">
                  <c:v>40289.0</c:v>
                </c:pt>
                <c:pt idx="12284">
                  <c:v>40302.0</c:v>
                </c:pt>
                <c:pt idx="12285">
                  <c:v>40289.0</c:v>
                </c:pt>
                <c:pt idx="12286">
                  <c:v>40302.0</c:v>
                </c:pt>
                <c:pt idx="12287">
                  <c:v>40289.0</c:v>
                </c:pt>
                <c:pt idx="12288">
                  <c:v>40302.0</c:v>
                </c:pt>
                <c:pt idx="12289">
                  <c:v>40283.0</c:v>
                </c:pt>
                <c:pt idx="12290">
                  <c:v>40289.0</c:v>
                </c:pt>
                <c:pt idx="12291">
                  <c:v>40283.0</c:v>
                </c:pt>
                <c:pt idx="12292">
                  <c:v>40289.0</c:v>
                </c:pt>
                <c:pt idx="12293">
                  <c:v>40283.0</c:v>
                </c:pt>
                <c:pt idx="12294">
                  <c:v>40289.0</c:v>
                </c:pt>
                <c:pt idx="12295">
                  <c:v>40283.0</c:v>
                </c:pt>
                <c:pt idx="12296">
                  <c:v>40289.0</c:v>
                </c:pt>
                <c:pt idx="12297">
                  <c:v>40113.0</c:v>
                </c:pt>
                <c:pt idx="12298">
                  <c:v>40120.0</c:v>
                </c:pt>
                <c:pt idx="12299">
                  <c:v>40130.0</c:v>
                </c:pt>
                <c:pt idx="12300">
                  <c:v>40131.0</c:v>
                </c:pt>
                <c:pt idx="12301">
                  <c:v>40133.0</c:v>
                </c:pt>
                <c:pt idx="12302">
                  <c:v>40134.0</c:v>
                </c:pt>
                <c:pt idx="12303">
                  <c:v>40137.0</c:v>
                </c:pt>
                <c:pt idx="12304">
                  <c:v>40146.0</c:v>
                </c:pt>
                <c:pt idx="12305">
                  <c:v>40162.0</c:v>
                </c:pt>
                <c:pt idx="12306">
                  <c:v>40164.0</c:v>
                </c:pt>
                <c:pt idx="12307">
                  <c:v>40165.0</c:v>
                </c:pt>
                <c:pt idx="12308">
                  <c:v>40171.0</c:v>
                </c:pt>
                <c:pt idx="12309">
                  <c:v>40175.0</c:v>
                </c:pt>
                <c:pt idx="12310">
                  <c:v>40176.0</c:v>
                </c:pt>
                <c:pt idx="12311">
                  <c:v>40203.0</c:v>
                </c:pt>
                <c:pt idx="12312">
                  <c:v>40206.0</c:v>
                </c:pt>
                <c:pt idx="12313">
                  <c:v>40207.0</c:v>
                </c:pt>
                <c:pt idx="12314">
                  <c:v>40208.0</c:v>
                </c:pt>
                <c:pt idx="12315">
                  <c:v>40209.0</c:v>
                </c:pt>
                <c:pt idx="12316">
                  <c:v>40210.0</c:v>
                </c:pt>
                <c:pt idx="12317">
                  <c:v>40211.0</c:v>
                </c:pt>
                <c:pt idx="12318">
                  <c:v>40213.0</c:v>
                </c:pt>
                <c:pt idx="12319">
                  <c:v>40214.0</c:v>
                </c:pt>
                <c:pt idx="12320">
                  <c:v>40215.0</c:v>
                </c:pt>
                <c:pt idx="12321">
                  <c:v>40216.0</c:v>
                </c:pt>
                <c:pt idx="12322">
                  <c:v>40217.0</c:v>
                </c:pt>
                <c:pt idx="12323">
                  <c:v>40219.0</c:v>
                </c:pt>
                <c:pt idx="12324">
                  <c:v>40220.0</c:v>
                </c:pt>
                <c:pt idx="12325">
                  <c:v>40223.0</c:v>
                </c:pt>
                <c:pt idx="12326">
                  <c:v>40225.0</c:v>
                </c:pt>
                <c:pt idx="12327">
                  <c:v>40226.0</c:v>
                </c:pt>
                <c:pt idx="12328">
                  <c:v>40227.0</c:v>
                </c:pt>
                <c:pt idx="12329">
                  <c:v>40230.0</c:v>
                </c:pt>
                <c:pt idx="12330">
                  <c:v>40231.0</c:v>
                </c:pt>
                <c:pt idx="12331">
                  <c:v>40232.0</c:v>
                </c:pt>
                <c:pt idx="12332">
                  <c:v>40233.0</c:v>
                </c:pt>
                <c:pt idx="12333">
                  <c:v>40234.0</c:v>
                </c:pt>
                <c:pt idx="12334">
                  <c:v>40237.0</c:v>
                </c:pt>
                <c:pt idx="12335">
                  <c:v>40238.0</c:v>
                </c:pt>
                <c:pt idx="12336">
                  <c:v>40240.0</c:v>
                </c:pt>
                <c:pt idx="12337">
                  <c:v>40241.0</c:v>
                </c:pt>
                <c:pt idx="12338">
                  <c:v>40244.0</c:v>
                </c:pt>
                <c:pt idx="12339">
                  <c:v>40246.0</c:v>
                </c:pt>
                <c:pt idx="12340">
                  <c:v>40247.0</c:v>
                </c:pt>
                <c:pt idx="12341">
                  <c:v>40248.0</c:v>
                </c:pt>
                <c:pt idx="12342">
                  <c:v>40249.0</c:v>
                </c:pt>
                <c:pt idx="12343">
                  <c:v>40253.0</c:v>
                </c:pt>
                <c:pt idx="12344">
                  <c:v>40254.0</c:v>
                </c:pt>
                <c:pt idx="12345">
                  <c:v>40255.0</c:v>
                </c:pt>
                <c:pt idx="12346">
                  <c:v>40256.0</c:v>
                </c:pt>
                <c:pt idx="12347">
                  <c:v>40257.0</c:v>
                </c:pt>
                <c:pt idx="12348">
                  <c:v>40258.0</c:v>
                </c:pt>
                <c:pt idx="12349">
                  <c:v>40259.0</c:v>
                </c:pt>
                <c:pt idx="12350">
                  <c:v>40260.0</c:v>
                </c:pt>
                <c:pt idx="12351">
                  <c:v>40262.0</c:v>
                </c:pt>
                <c:pt idx="12352">
                  <c:v>40263.0</c:v>
                </c:pt>
                <c:pt idx="12353">
                  <c:v>40264.0</c:v>
                </c:pt>
                <c:pt idx="12354">
                  <c:v>40265.0</c:v>
                </c:pt>
                <c:pt idx="12355">
                  <c:v>40266.0</c:v>
                </c:pt>
                <c:pt idx="12356">
                  <c:v>40273.0</c:v>
                </c:pt>
                <c:pt idx="12357">
                  <c:v>40274.0</c:v>
                </c:pt>
                <c:pt idx="12358">
                  <c:v>40275.0</c:v>
                </c:pt>
                <c:pt idx="12359">
                  <c:v>40277.0</c:v>
                </c:pt>
                <c:pt idx="12360">
                  <c:v>40278.0</c:v>
                </c:pt>
                <c:pt idx="12361">
                  <c:v>40280.0</c:v>
                </c:pt>
                <c:pt idx="12362">
                  <c:v>40283.0</c:v>
                </c:pt>
                <c:pt idx="12363">
                  <c:v>40285.0</c:v>
                </c:pt>
                <c:pt idx="12364">
                  <c:v>40288.0</c:v>
                </c:pt>
                <c:pt idx="12365">
                  <c:v>40289.0</c:v>
                </c:pt>
                <c:pt idx="12366">
                  <c:v>40290.0</c:v>
                </c:pt>
                <c:pt idx="12367">
                  <c:v>40291.0</c:v>
                </c:pt>
                <c:pt idx="12368">
                  <c:v>40292.0</c:v>
                </c:pt>
                <c:pt idx="12369">
                  <c:v>40293.0</c:v>
                </c:pt>
                <c:pt idx="12370">
                  <c:v>40294.0</c:v>
                </c:pt>
                <c:pt idx="12371">
                  <c:v>40296.0</c:v>
                </c:pt>
                <c:pt idx="12372">
                  <c:v>40302.0</c:v>
                </c:pt>
                <c:pt idx="12373">
                  <c:v>40303.0</c:v>
                </c:pt>
                <c:pt idx="12374">
                  <c:v>40304.0</c:v>
                </c:pt>
                <c:pt idx="12375">
                  <c:v>40305.0</c:v>
                </c:pt>
                <c:pt idx="12376">
                  <c:v>40308.0</c:v>
                </c:pt>
                <c:pt idx="12377">
                  <c:v>40309.0</c:v>
                </c:pt>
                <c:pt idx="12378">
                  <c:v>40310.0</c:v>
                </c:pt>
                <c:pt idx="12379">
                  <c:v>40311.0</c:v>
                </c:pt>
                <c:pt idx="12380">
                  <c:v>40312.0</c:v>
                </c:pt>
                <c:pt idx="12381">
                  <c:v>40313.0</c:v>
                </c:pt>
                <c:pt idx="12382">
                  <c:v>40314.0</c:v>
                </c:pt>
                <c:pt idx="12383">
                  <c:v>40315.0</c:v>
                </c:pt>
                <c:pt idx="12384">
                  <c:v>40316.0</c:v>
                </c:pt>
                <c:pt idx="12385">
                  <c:v>40323.0</c:v>
                </c:pt>
                <c:pt idx="12386">
                  <c:v>40326.0</c:v>
                </c:pt>
                <c:pt idx="12387">
                  <c:v>40327.0</c:v>
                </c:pt>
                <c:pt idx="12388">
                  <c:v>40331.0</c:v>
                </c:pt>
                <c:pt idx="12389">
                  <c:v>40332.0</c:v>
                </c:pt>
                <c:pt idx="12390">
                  <c:v>40373.0</c:v>
                </c:pt>
                <c:pt idx="12391">
                  <c:v>40283.0</c:v>
                </c:pt>
                <c:pt idx="12392">
                  <c:v>40289.0</c:v>
                </c:pt>
                <c:pt idx="12393">
                  <c:v>40305.0</c:v>
                </c:pt>
                <c:pt idx="12394">
                  <c:v>40289.0</c:v>
                </c:pt>
                <c:pt idx="12395">
                  <c:v>40302.0</c:v>
                </c:pt>
                <c:pt idx="12396">
                  <c:v>40289.0</c:v>
                </c:pt>
                <c:pt idx="12397">
                  <c:v>40302.0</c:v>
                </c:pt>
                <c:pt idx="12398">
                  <c:v>40289.0</c:v>
                </c:pt>
                <c:pt idx="12399">
                  <c:v>40302.0</c:v>
                </c:pt>
                <c:pt idx="12400">
                  <c:v>40283.0</c:v>
                </c:pt>
                <c:pt idx="12401">
                  <c:v>40289.0</c:v>
                </c:pt>
                <c:pt idx="12402">
                  <c:v>40283.0</c:v>
                </c:pt>
                <c:pt idx="12403">
                  <c:v>40289.0</c:v>
                </c:pt>
                <c:pt idx="12404">
                  <c:v>40283.0</c:v>
                </c:pt>
                <c:pt idx="12405">
                  <c:v>40289.0</c:v>
                </c:pt>
                <c:pt idx="12406">
                  <c:v>40289.0</c:v>
                </c:pt>
                <c:pt idx="12407">
                  <c:v>40302.0</c:v>
                </c:pt>
                <c:pt idx="12408">
                  <c:v>40289.0</c:v>
                </c:pt>
                <c:pt idx="12409">
                  <c:v>40302.0</c:v>
                </c:pt>
                <c:pt idx="12410">
                  <c:v>40289.0</c:v>
                </c:pt>
                <c:pt idx="12411">
                  <c:v>40302.0</c:v>
                </c:pt>
                <c:pt idx="12412">
                  <c:v>40289.0</c:v>
                </c:pt>
                <c:pt idx="12413">
                  <c:v>40302.0</c:v>
                </c:pt>
                <c:pt idx="12414">
                  <c:v>40289.0</c:v>
                </c:pt>
                <c:pt idx="12415">
                  <c:v>40302.0</c:v>
                </c:pt>
                <c:pt idx="12416">
                  <c:v>40289.0</c:v>
                </c:pt>
                <c:pt idx="12417">
                  <c:v>40302.0</c:v>
                </c:pt>
                <c:pt idx="12418">
                  <c:v>40283.0</c:v>
                </c:pt>
                <c:pt idx="12419">
                  <c:v>40289.0</c:v>
                </c:pt>
                <c:pt idx="12420">
                  <c:v>40283.0</c:v>
                </c:pt>
                <c:pt idx="12421">
                  <c:v>40289.0</c:v>
                </c:pt>
                <c:pt idx="12422">
                  <c:v>40283.0</c:v>
                </c:pt>
                <c:pt idx="12423">
                  <c:v>40289.0</c:v>
                </c:pt>
                <c:pt idx="12424">
                  <c:v>40283.0</c:v>
                </c:pt>
                <c:pt idx="12425">
                  <c:v>40289.0</c:v>
                </c:pt>
                <c:pt idx="12426">
                  <c:v>40283.0</c:v>
                </c:pt>
                <c:pt idx="12427">
                  <c:v>40289.0</c:v>
                </c:pt>
                <c:pt idx="12428">
                  <c:v>40283.0</c:v>
                </c:pt>
                <c:pt idx="12429">
                  <c:v>40289.0</c:v>
                </c:pt>
                <c:pt idx="12430">
                  <c:v>40289.0</c:v>
                </c:pt>
                <c:pt idx="12431">
                  <c:v>40302.0</c:v>
                </c:pt>
                <c:pt idx="12432">
                  <c:v>40289.0</c:v>
                </c:pt>
                <c:pt idx="12433">
                  <c:v>40302.0</c:v>
                </c:pt>
                <c:pt idx="12434">
                  <c:v>40289.0</c:v>
                </c:pt>
                <c:pt idx="12435">
                  <c:v>40302.0</c:v>
                </c:pt>
                <c:pt idx="12436">
                  <c:v>40429.0</c:v>
                </c:pt>
                <c:pt idx="12437">
                  <c:v>40429.0</c:v>
                </c:pt>
                <c:pt idx="12438">
                  <c:v>40429.0</c:v>
                </c:pt>
                <c:pt idx="12439">
                  <c:v>40429.0</c:v>
                </c:pt>
                <c:pt idx="12440">
                  <c:v>40429.0</c:v>
                </c:pt>
                <c:pt idx="12441">
                  <c:v>40421.0</c:v>
                </c:pt>
                <c:pt idx="12442">
                  <c:v>40429.0</c:v>
                </c:pt>
                <c:pt idx="12443">
                  <c:v>40421.0</c:v>
                </c:pt>
                <c:pt idx="12444">
                  <c:v>40421.0</c:v>
                </c:pt>
                <c:pt idx="12445">
                  <c:v>40429.0</c:v>
                </c:pt>
                <c:pt idx="12446">
                  <c:v>40421.0</c:v>
                </c:pt>
                <c:pt idx="12447">
                  <c:v>40429.0</c:v>
                </c:pt>
                <c:pt idx="12448">
                  <c:v>40421.0</c:v>
                </c:pt>
                <c:pt idx="12449">
                  <c:v>40429.0</c:v>
                </c:pt>
                <c:pt idx="12450">
                  <c:v>40429.0</c:v>
                </c:pt>
                <c:pt idx="12451">
                  <c:v>40429.0</c:v>
                </c:pt>
                <c:pt idx="12452">
                  <c:v>40429.0</c:v>
                </c:pt>
                <c:pt idx="12453">
                  <c:v>40421.0</c:v>
                </c:pt>
                <c:pt idx="12454">
                  <c:v>40429.0</c:v>
                </c:pt>
                <c:pt idx="12455">
                  <c:v>40421.0</c:v>
                </c:pt>
                <c:pt idx="12456">
                  <c:v>40429.0</c:v>
                </c:pt>
                <c:pt idx="12457">
                  <c:v>40421.0</c:v>
                </c:pt>
                <c:pt idx="12458">
                  <c:v>40429.0</c:v>
                </c:pt>
                <c:pt idx="12459">
                  <c:v>40429.0</c:v>
                </c:pt>
                <c:pt idx="12460">
                  <c:v>40429.0</c:v>
                </c:pt>
                <c:pt idx="12461">
                  <c:v>40429.0</c:v>
                </c:pt>
                <c:pt idx="12462">
                  <c:v>40429.0</c:v>
                </c:pt>
                <c:pt idx="12463">
                  <c:v>40429.0</c:v>
                </c:pt>
                <c:pt idx="12464">
                  <c:v>40283.0</c:v>
                </c:pt>
                <c:pt idx="12465">
                  <c:v>40429.0</c:v>
                </c:pt>
                <c:pt idx="12466">
                  <c:v>40429.0</c:v>
                </c:pt>
                <c:pt idx="12467">
                  <c:v>40429.0</c:v>
                </c:pt>
                <c:pt idx="12468">
                  <c:v>40429.0</c:v>
                </c:pt>
                <c:pt idx="12469">
                  <c:v>40421.0</c:v>
                </c:pt>
                <c:pt idx="12470">
                  <c:v>40429.0</c:v>
                </c:pt>
                <c:pt idx="12471">
                  <c:v>40421.0</c:v>
                </c:pt>
                <c:pt idx="12472">
                  <c:v>40429.0</c:v>
                </c:pt>
                <c:pt idx="12473">
                  <c:v>40421.0</c:v>
                </c:pt>
                <c:pt idx="12474">
                  <c:v>40429.0</c:v>
                </c:pt>
                <c:pt idx="12475">
                  <c:v>40206.0</c:v>
                </c:pt>
                <c:pt idx="12476">
                  <c:v>40233.0</c:v>
                </c:pt>
                <c:pt idx="12477">
                  <c:v>40429.0</c:v>
                </c:pt>
                <c:pt idx="12478">
                  <c:v>40429.0</c:v>
                </c:pt>
                <c:pt idx="12479">
                  <c:v>40429.0</c:v>
                </c:pt>
                <c:pt idx="12480">
                  <c:v>40429.0</c:v>
                </c:pt>
                <c:pt idx="12481">
                  <c:v>40429.0</c:v>
                </c:pt>
                <c:pt idx="12482">
                  <c:v>40429.0</c:v>
                </c:pt>
                <c:pt idx="12483">
                  <c:v>40429.0</c:v>
                </c:pt>
                <c:pt idx="12484">
                  <c:v>40429.0</c:v>
                </c:pt>
                <c:pt idx="12485">
                  <c:v>40429.0</c:v>
                </c:pt>
                <c:pt idx="12486">
                  <c:v>40421.0</c:v>
                </c:pt>
                <c:pt idx="12487">
                  <c:v>40429.0</c:v>
                </c:pt>
                <c:pt idx="12488">
                  <c:v>40421.0</c:v>
                </c:pt>
                <c:pt idx="12489">
                  <c:v>40429.0</c:v>
                </c:pt>
                <c:pt idx="12490">
                  <c:v>40421.0</c:v>
                </c:pt>
                <c:pt idx="12491">
                  <c:v>40429.0</c:v>
                </c:pt>
                <c:pt idx="12492">
                  <c:v>40421.0</c:v>
                </c:pt>
                <c:pt idx="12493">
                  <c:v>40421.0</c:v>
                </c:pt>
                <c:pt idx="12494">
                  <c:v>40429.0</c:v>
                </c:pt>
                <c:pt idx="12495">
                  <c:v>40421.0</c:v>
                </c:pt>
                <c:pt idx="12496">
                  <c:v>40429.0</c:v>
                </c:pt>
                <c:pt idx="12497">
                  <c:v>40429.0</c:v>
                </c:pt>
                <c:pt idx="12498">
                  <c:v>40429.0</c:v>
                </c:pt>
                <c:pt idx="12499">
                  <c:v>40429.0</c:v>
                </c:pt>
                <c:pt idx="12500">
                  <c:v>40421.0</c:v>
                </c:pt>
                <c:pt idx="12501">
                  <c:v>40421.0</c:v>
                </c:pt>
                <c:pt idx="12502">
                  <c:v>40421.0</c:v>
                </c:pt>
                <c:pt idx="12503">
                  <c:v>40429.0</c:v>
                </c:pt>
                <c:pt idx="12504">
                  <c:v>40429.0</c:v>
                </c:pt>
                <c:pt idx="12505">
                  <c:v>40429.0</c:v>
                </c:pt>
                <c:pt idx="12506">
                  <c:v>40429.0</c:v>
                </c:pt>
                <c:pt idx="12507">
                  <c:v>40429.0</c:v>
                </c:pt>
                <c:pt idx="12508">
                  <c:v>40429.0</c:v>
                </c:pt>
                <c:pt idx="12509">
                  <c:v>40429.0</c:v>
                </c:pt>
                <c:pt idx="12510">
                  <c:v>40421.0</c:v>
                </c:pt>
                <c:pt idx="12511">
                  <c:v>40429.0</c:v>
                </c:pt>
                <c:pt idx="12512">
                  <c:v>40421.0</c:v>
                </c:pt>
                <c:pt idx="12513">
                  <c:v>40429.0</c:v>
                </c:pt>
                <c:pt idx="12514">
                  <c:v>40429.0</c:v>
                </c:pt>
                <c:pt idx="12515">
                  <c:v>40429.0</c:v>
                </c:pt>
                <c:pt idx="12516">
                  <c:v>40429.0</c:v>
                </c:pt>
                <c:pt idx="12517">
                  <c:v>40421.0</c:v>
                </c:pt>
                <c:pt idx="12518">
                  <c:v>40429.0</c:v>
                </c:pt>
                <c:pt idx="12519">
                  <c:v>40421.0</c:v>
                </c:pt>
                <c:pt idx="12520">
                  <c:v>40429.0</c:v>
                </c:pt>
                <c:pt idx="12521">
                  <c:v>40421.0</c:v>
                </c:pt>
                <c:pt idx="12522">
                  <c:v>40429.0</c:v>
                </c:pt>
                <c:pt idx="12523">
                  <c:v>40429.0</c:v>
                </c:pt>
                <c:pt idx="12524">
                  <c:v>40204.0</c:v>
                </c:pt>
                <c:pt idx="12525">
                  <c:v>40217.0</c:v>
                </c:pt>
                <c:pt idx="12526">
                  <c:v>40218.0</c:v>
                </c:pt>
                <c:pt idx="12527">
                  <c:v>40230.0</c:v>
                </c:pt>
                <c:pt idx="12528">
                  <c:v>40429.0</c:v>
                </c:pt>
                <c:pt idx="12529">
                  <c:v>40429.0</c:v>
                </c:pt>
                <c:pt idx="12530">
                  <c:v>40232.0</c:v>
                </c:pt>
                <c:pt idx="12531">
                  <c:v>40239.0</c:v>
                </c:pt>
                <c:pt idx="12532">
                  <c:v>40244.0</c:v>
                </c:pt>
                <c:pt idx="12533">
                  <c:v>40232.0</c:v>
                </c:pt>
                <c:pt idx="12534">
                  <c:v>40239.0</c:v>
                </c:pt>
                <c:pt idx="12535">
                  <c:v>40242.0</c:v>
                </c:pt>
                <c:pt idx="12536">
                  <c:v>40244.0</c:v>
                </c:pt>
                <c:pt idx="12537">
                  <c:v>40232.0</c:v>
                </c:pt>
                <c:pt idx="12538">
                  <c:v>40239.0</c:v>
                </c:pt>
                <c:pt idx="12539">
                  <c:v>40242.0</c:v>
                </c:pt>
                <c:pt idx="12540">
                  <c:v>40244.0</c:v>
                </c:pt>
                <c:pt idx="12541">
                  <c:v>40429.0</c:v>
                </c:pt>
                <c:pt idx="12542">
                  <c:v>40429.0</c:v>
                </c:pt>
                <c:pt idx="12543">
                  <c:v>40429.0</c:v>
                </c:pt>
                <c:pt idx="12544">
                  <c:v>40421.0</c:v>
                </c:pt>
                <c:pt idx="12545">
                  <c:v>40421.0</c:v>
                </c:pt>
                <c:pt idx="12546">
                  <c:v>40429.0</c:v>
                </c:pt>
                <c:pt idx="12547">
                  <c:v>40231.0</c:v>
                </c:pt>
                <c:pt idx="12548">
                  <c:v>40429.0</c:v>
                </c:pt>
                <c:pt idx="12549">
                  <c:v>40429.0</c:v>
                </c:pt>
                <c:pt idx="12550">
                  <c:v>40429.0</c:v>
                </c:pt>
                <c:pt idx="12551">
                  <c:v>40429.0</c:v>
                </c:pt>
                <c:pt idx="12552">
                  <c:v>40429.0</c:v>
                </c:pt>
                <c:pt idx="12553">
                  <c:v>40429.0</c:v>
                </c:pt>
                <c:pt idx="12554">
                  <c:v>40429.0</c:v>
                </c:pt>
                <c:pt idx="12555">
                  <c:v>40429.0</c:v>
                </c:pt>
                <c:pt idx="12556">
                  <c:v>40421.0</c:v>
                </c:pt>
                <c:pt idx="12557">
                  <c:v>40429.0</c:v>
                </c:pt>
                <c:pt idx="12558">
                  <c:v>40421.0</c:v>
                </c:pt>
                <c:pt idx="12559">
                  <c:v>40421.0</c:v>
                </c:pt>
                <c:pt idx="12560">
                  <c:v>40421.0</c:v>
                </c:pt>
                <c:pt idx="12561">
                  <c:v>40429.0</c:v>
                </c:pt>
                <c:pt idx="12562">
                  <c:v>40421.0</c:v>
                </c:pt>
                <c:pt idx="12563">
                  <c:v>40429.0</c:v>
                </c:pt>
                <c:pt idx="12564">
                  <c:v>40421.0</c:v>
                </c:pt>
                <c:pt idx="12565">
                  <c:v>40429.0</c:v>
                </c:pt>
                <c:pt idx="12566">
                  <c:v>40429.0</c:v>
                </c:pt>
                <c:pt idx="12567">
                  <c:v>40429.0</c:v>
                </c:pt>
                <c:pt idx="12568">
                  <c:v>40429.0</c:v>
                </c:pt>
                <c:pt idx="12569">
                  <c:v>40204.0</c:v>
                </c:pt>
                <c:pt idx="12570">
                  <c:v>40429.0</c:v>
                </c:pt>
                <c:pt idx="12571">
                  <c:v>40429.0</c:v>
                </c:pt>
                <c:pt idx="12572">
                  <c:v>40429.0</c:v>
                </c:pt>
                <c:pt idx="12573">
                  <c:v>40421.0</c:v>
                </c:pt>
                <c:pt idx="12574">
                  <c:v>40421.0</c:v>
                </c:pt>
                <c:pt idx="12575">
                  <c:v>40421.0</c:v>
                </c:pt>
                <c:pt idx="12576">
                  <c:v>40429.0</c:v>
                </c:pt>
                <c:pt idx="12577">
                  <c:v>40429.0</c:v>
                </c:pt>
                <c:pt idx="12578">
                  <c:v>40429.0</c:v>
                </c:pt>
                <c:pt idx="12579">
                  <c:v>40283.0</c:v>
                </c:pt>
                <c:pt idx="12580">
                  <c:v>40338.0</c:v>
                </c:pt>
                <c:pt idx="12581">
                  <c:v>40256.0</c:v>
                </c:pt>
                <c:pt idx="12582">
                  <c:v>40338.0</c:v>
                </c:pt>
                <c:pt idx="12583">
                  <c:v>40269.0</c:v>
                </c:pt>
                <c:pt idx="12584">
                  <c:v>40269.0</c:v>
                </c:pt>
                <c:pt idx="12585">
                  <c:v>40269.0</c:v>
                </c:pt>
                <c:pt idx="12586">
                  <c:v>40429.0</c:v>
                </c:pt>
                <c:pt idx="12587">
                  <c:v>40429.0</c:v>
                </c:pt>
                <c:pt idx="12588">
                  <c:v>40429.0</c:v>
                </c:pt>
                <c:pt idx="12589">
                  <c:v>40421.0</c:v>
                </c:pt>
                <c:pt idx="12590">
                  <c:v>40429.0</c:v>
                </c:pt>
                <c:pt idx="12591">
                  <c:v>40421.0</c:v>
                </c:pt>
                <c:pt idx="12592">
                  <c:v>40429.0</c:v>
                </c:pt>
                <c:pt idx="12593">
                  <c:v>40421.0</c:v>
                </c:pt>
                <c:pt idx="12594">
                  <c:v>40429.0</c:v>
                </c:pt>
                <c:pt idx="12595">
                  <c:v>40429.0</c:v>
                </c:pt>
                <c:pt idx="12596">
                  <c:v>40429.0</c:v>
                </c:pt>
                <c:pt idx="12597">
                  <c:v>40429.0</c:v>
                </c:pt>
                <c:pt idx="12598">
                  <c:v>40429.0</c:v>
                </c:pt>
                <c:pt idx="12599">
                  <c:v>40415.0</c:v>
                </c:pt>
                <c:pt idx="12600">
                  <c:v>40416.0</c:v>
                </c:pt>
                <c:pt idx="12601">
                  <c:v>40400.0</c:v>
                </c:pt>
                <c:pt idx="12602">
                  <c:v>40400.0</c:v>
                </c:pt>
                <c:pt idx="12603">
                  <c:v>40400.0</c:v>
                </c:pt>
                <c:pt idx="12604">
                  <c:v>40411.0</c:v>
                </c:pt>
                <c:pt idx="12605">
                  <c:v>40400.0</c:v>
                </c:pt>
                <c:pt idx="12606">
                  <c:v>40400.0</c:v>
                </c:pt>
                <c:pt idx="12607">
                  <c:v>40400.0</c:v>
                </c:pt>
                <c:pt idx="12608">
                  <c:v>40400.0</c:v>
                </c:pt>
                <c:pt idx="12609">
                  <c:v>40422.0</c:v>
                </c:pt>
                <c:pt idx="12610">
                  <c:v>40400.0</c:v>
                </c:pt>
                <c:pt idx="12611">
                  <c:v>40400.0</c:v>
                </c:pt>
                <c:pt idx="12612">
                  <c:v>40400.0</c:v>
                </c:pt>
                <c:pt idx="12613">
                  <c:v>40400.0</c:v>
                </c:pt>
                <c:pt idx="12614">
                  <c:v>40432.0</c:v>
                </c:pt>
                <c:pt idx="12615">
                  <c:v>40407.0</c:v>
                </c:pt>
                <c:pt idx="12616">
                  <c:v>40411.0</c:v>
                </c:pt>
                <c:pt idx="12617">
                  <c:v>40283.0</c:v>
                </c:pt>
                <c:pt idx="12618">
                  <c:v>40283.0</c:v>
                </c:pt>
                <c:pt idx="12619">
                  <c:v>40276.0</c:v>
                </c:pt>
                <c:pt idx="12620">
                  <c:v>40296.0</c:v>
                </c:pt>
                <c:pt idx="12621">
                  <c:v>40314.0</c:v>
                </c:pt>
                <c:pt idx="12622">
                  <c:v>40317.0</c:v>
                </c:pt>
                <c:pt idx="12623">
                  <c:v>40357.0</c:v>
                </c:pt>
                <c:pt idx="12624">
                  <c:v>40302.0</c:v>
                </c:pt>
                <c:pt idx="12625">
                  <c:v>40165.0</c:v>
                </c:pt>
                <c:pt idx="12626">
                  <c:v>40310.0</c:v>
                </c:pt>
                <c:pt idx="12627">
                  <c:v>40366.0</c:v>
                </c:pt>
                <c:pt idx="12628">
                  <c:v>40366.0</c:v>
                </c:pt>
                <c:pt idx="12629">
                  <c:v>40127.0</c:v>
                </c:pt>
                <c:pt idx="12630">
                  <c:v>40127.0</c:v>
                </c:pt>
                <c:pt idx="12631">
                  <c:v>40366.0</c:v>
                </c:pt>
                <c:pt idx="12632">
                  <c:v>40178.0</c:v>
                </c:pt>
                <c:pt idx="12633">
                  <c:v>40178.0</c:v>
                </c:pt>
                <c:pt idx="12634">
                  <c:v>40230.0</c:v>
                </c:pt>
                <c:pt idx="12635">
                  <c:v>40269.0</c:v>
                </c:pt>
                <c:pt idx="12636">
                  <c:v>40269.0</c:v>
                </c:pt>
                <c:pt idx="12637">
                  <c:v>40269.0</c:v>
                </c:pt>
                <c:pt idx="12638">
                  <c:v>40269.0</c:v>
                </c:pt>
                <c:pt idx="12639">
                  <c:v>40277.0</c:v>
                </c:pt>
                <c:pt idx="12640">
                  <c:v>40277.0</c:v>
                </c:pt>
                <c:pt idx="12641">
                  <c:v>40282.0</c:v>
                </c:pt>
                <c:pt idx="12642">
                  <c:v>40246.0</c:v>
                </c:pt>
                <c:pt idx="12643">
                  <c:v>40123.0</c:v>
                </c:pt>
                <c:pt idx="12644">
                  <c:v>40230.0</c:v>
                </c:pt>
                <c:pt idx="12645">
                  <c:v>40269.0</c:v>
                </c:pt>
                <c:pt idx="12646">
                  <c:v>40269.0</c:v>
                </c:pt>
                <c:pt idx="12647">
                  <c:v>40269.0</c:v>
                </c:pt>
                <c:pt idx="12648">
                  <c:v>40269.0</c:v>
                </c:pt>
                <c:pt idx="12649">
                  <c:v>40277.0</c:v>
                </c:pt>
                <c:pt idx="12650">
                  <c:v>40277.0</c:v>
                </c:pt>
                <c:pt idx="12651">
                  <c:v>40282.0</c:v>
                </c:pt>
                <c:pt idx="12652">
                  <c:v>40246.0</c:v>
                </c:pt>
                <c:pt idx="12653">
                  <c:v>40123.0</c:v>
                </c:pt>
                <c:pt idx="12654">
                  <c:v>40315.0</c:v>
                </c:pt>
                <c:pt idx="12655">
                  <c:v>40316.0</c:v>
                </c:pt>
                <c:pt idx="12656">
                  <c:v>40316.0</c:v>
                </c:pt>
                <c:pt idx="12657">
                  <c:v>40316.0</c:v>
                </c:pt>
                <c:pt idx="12658">
                  <c:v>40130.0</c:v>
                </c:pt>
                <c:pt idx="12659">
                  <c:v>40205.0</c:v>
                </c:pt>
                <c:pt idx="12660">
                  <c:v>40205.0</c:v>
                </c:pt>
                <c:pt idx="12661">
                  <c:v>40338.0</c:v>
                </c:pt>
                <c:pt idx="12662">
                  <c:v>40141.0</c:v>
                </c:pt>
                <c:pt idx="12663">
                  <c:v>40205.0</c:v>
                </c:pt>
                <c:pt idx="12664">
                  <c:v>40377.0</c:v>
                </c:pt>
                <c:pt idx="12665">
                  <c:v>40228.0</c:v>
                </c:pt>
                <c:pt idx="12666">
                  <c:v>40315.0</c:v>
                </c:pt>
                <c:pt idx="12667">
                  <c:v>40414.0</c:v>
                </c:pt>
                <c:pt idx="12668">
                  <c:v>40111.0</c:v>
                </c:pt>
                <c:pt idx="12669">
                  <c:v>40111.0</c:v>
                </c:pt>
                <c:pt idx="12670">
                  <c:v>40111.0</c:v>
                </c:pt>
                <c:pt idx="12671">
                  <c:v>40111.0</c:v>
                </c:pt>
                <c:pt idx="12672">
                  <c:v>40206.0</c:v>
                </c:pt>
                <c:pt idx="12673">
                  <c:v>40206.0</c:v>
                </c:pt>
                <c:pt idx="12674">
                  <c:v>40206.0</c:v>
                </c:pt>
                <c:pt idx="12675">
                  <c:v>40206.0</c:v>
                </c:pt>
                <c:pt idx="12676">
                  <c:v>40377.0</c:v>
                </c:pt>
                <c:pt idx="12677">
                  <c:v>40206.0</c:v>
                </c:pt>
                <c:pt idx="12678">
                  <c:v>40377.0</c:v>
                </c:pt>
                <c:pt idx="12679">
                  <c:v>40365.0</c:v>
                </c:pt>
                <c:pt idx="12680">
                  <c:v>40228.0</c:v>
                </c:pt>
                <c:pt idx="12681">
                  <c:v>40228.0</c:v>
                </c:pt>
                <c:pt idx="12682">
                  <c:v>40115.0</c:v>
                </c:pt>
                <c:pt idx="12683">
                  <c:v>40117.0</c:v>
                </c:pt>
                <c:pt idx="12684">
                  <c:v>40118.0</c:v>
                </c:pt>
                <c:pt idx="12685">
                  <c:v>40380.0</c:v>
                </c:pt>
                <c:pt idx="12686">
                  <c:v>40381.0</c:v>
                </c:pt>
                <c:pt idx="12687">
                  <c:v>40382.0</c:v>
                </c:pt>
                <c:pt idx="12688">
                  <c:v>40383.0</c:v>
                </c:pt>
                <c:pt idx="12689">
                  <c:v>40384.0</c:v>
                </c:pt>
                <c:pt idx="12690">
                  <c:v>40385.0</c:v>
                </c:pt>
                <c:pt idx="12691">
                  <c:v>40386.0</c:v>
                </c:pt>
                <c:pt idx="12692">
                  <c:v>40309.0</c:v>
                </c:pt>
                <c:pt idx="12693">
                  <c:v>40359.0</c:v>
                </c:pt>
                <c:pt idx="12694">
                  <c:v>40360.0</c:v>
                </c:pt>
                <c:pt idx="12695">
                  <c:v>40361.0</c:v>
                </c:pt>
                <c:pt idx="12696">
                  <c:v>40378.0</c:v>
                </c:pt>
                <c:pt idx="12697">
                  <c:v>40380.0</c:v>
                </c:pt>
                <c:pt idx="12698">
                  <c:v>40403.0</c:v>
                </c:pt>
                <c:pt idx="12699">
                  <c:v>40405.0</c:v>
                </c:pt>
                <c:pt idx="12700">
                  <c:v>40416.0</c:v>
                </c:pt>
                <c:pt idx="12701">
                  <c:v>40309.0</c:v>
                </c:pt>
                <c:pt idx="12702">
                  <c:v>40310.0</c:v>
                </c:pt>
                <c:pt idx="12703">
                  <c:v>40311.0</c:v>
                </c:pt>
                <c:pt idx="12704">
                  <c:v>40312.0</c:v>
                </c:pt>
                <c:pt idx="12705">
                  <c:v>40317.0</c:v>
                </c:pt>
                <c:pt idx="12706">
                  <c:v>40318.0</c:v>
                </c:pt>
                <c:pt idx="12707">
                  <c:v>40319.0</c:v>
                </c:pt>
                <c:pt idx="12708">
                  <c:v>40333.0</c:v>
                </c:pt>
                <c:pt idx="12709">
                  <c:v>40359.0</c:v>
                </c:pt>
                <c:pt idx="12710">
                  <c:v>40360.0</c:v>
                </c:pt>
                <c:pt idx="12711">
                  <c:v>40378.0</c:v>
                </c:pt>
                <c:pt idx="12712">
                  <c:v>40380.0</c:v>
                </c:pt>
                <c:pt idx="12713">
                  <c:v>40403.0</c:v>
                </c:pt>
                <c:pt idx="12714">
                  <c:v>40405.0</c:v>
                </c:pt>
                <c:pt idx="12715">
                  <c:v>40416.0</c:v>
                </c:pt>
                <c:pt idx="12716">
                  <c:v>40361.0</c:v>
                </c:pt>
                <c:pt idx="12717">
                  <c:v>40361.0</c:v>
                </c:pt>
                <c:pt idx="12718">
                  <c:v>40309.0</c:v>
                </c:pt>
                <c:pt idx="12719">
                  <c:v>40358.0</c:v>
                </c:pt>
                <c:pt idx="12720">
                  <c:v>40359.0</c:v>
                </c:pt>
                <c:pt idx="12721">
                  <c:v>40360.0</c:v>
                </c:pt>
                <c:pt idx="12722">
                  <c:v>40361.0</c:v>
                </c:pt>
                <c:pt idx="12723">
                  <c:v>40309.0</c:v>
                </c:pt>
                <c:pt idx="12724">
                  <c:v>40359.0</c:v>
                </c:pt>
                <c:pt idx="12725">
                  <c:v>40360.0</c:v>
                </c:pt>
                <c:pt idx="12726">
                  <c:v>40361.0</c:v>
                </c:pt>
                <c:pt idx="12727">
                  <c:v>40361.0</c:v>
                </c:pt>
                <c:pt idx="12728">
                  <c:v>40361.0</c:v>
                </c:pt>
                <c:pt idx="12729">
                  <c:v>40400.0</c:v>
                </c:pt>
                <c:pt idx="12730">
                  <c:v>40262.0</c:v>
                </c:pt>
                <c:pt idx="12731">
                  <c:v>40262.0</c:v>
                </c:pt>
                <c:pt idx="12732">
                  <c:v>40262.0</c:v>
                </c:pt>
                <c:pt idx="12733">
                  <c:v>40414.0</c:v>
                </c:pt>
                <c:pt idx="12734">
                  <c:v>40414.0</c:v>
                </c:pt>
                <c:pt idx="12735">
                  <c:v>40414.0</c:v>
                </c:pt>
                <c:pt idx="12736">
                  <c:v>40215.0</c:v>
                </c:pt>
                <c:pt idx="12737">
                  <c:v>40310.0</c:v>
                </c:pt>
                <c:pt idx="12738">
                  <c:v>40391.0</c:v>
                </c:pt>
                <c:pt idx="12739">
                  <c:v>40391.0</c:v>
                </c:pt>
                <c:pt idx="12740">
                  <c:v>40391.0</c:v>
                </c:pt>
                <c:pt idx="12741">
                  <c:v>40391.0</c:v>
                </c:pt>
                <c:pt idx="12742">
                  <c:v>40391.0</c:v>
                </c:pt>
                <c:pt idx="12743">
                  <c:v>40391.0</c:v>
                </c:pt>
                <c:pt idx="12744">
                  <c:v>40391.0</c:v>
                </c:pt>
                <c:pt idx="12745">
                  <c:v>40391.0</c:v>
                </c:pt>
                <c:pt idx="12746">
                  <c:v>40391.0</c:v>
                </c:pt>
                <c:pt idx="12747">
                  <c:v>40391.0</c:v>
                </c:pt>
                <c:pt idx="12748">
                  <c:v>40391.0</c:v>
                </c:pt>
                <c:pt idx="12749">
                  <c:v>40391.0</c:v>
                </c:pt>
                <c:pt idx="12750">
                  <c:v>40207.0</c:v>
                </c:pt>
                <c:pt idx="12751">
                  <c:v>40212.0</c:v>
                </c:pt>
                <c:pt idx="12752">
                  <c:v>40217.0</c:v>
                </c:pt>
                <c:pt idx="12753">
                  <c:v>40226.0</c:v>
                </c:pt>
                <c:pt idx="12754">
                  <c:v>40231.0</c:v>
                </c:pt>
                <c:pt idx="12755">
                  <c:v>40238.0</c:v>
                </c:pt>
                <c:pt idx="12756">
                  <c:v>40257.0</c:v>
                </c:pt>
                <c:pt idx="12757">
                  <c:v>40274.0</c:v>
                </c:pt>
                <c:pt idx="12758">
                  <c:v>40277.0</c:v>
                </c:pt>
                <c:pt idx="12759">
                  <c:v>40291.0</c:v>
                </c:pt>
                <c:pt idx="12760">
                  <c:v>40294.0</c:v>
                </c:pt>
                <c:pt idx="12761">
                  <c:v>40317.0</c:v>
                </c:pt>
                <c:pt idx="12762">
                  <c:v>40319.0</c:v>
                </c:pt>
                <c:pt idx="12763">
                  <c:v>40336.0</c:v>
                </c:pt>
                <c:pt idx="12764">
                  <c:v>40215.0</c:v>
                </c:pt>
                <c:pt idx="12765">
                  <c:v>40215.0</c:v>
                </c:pt>
                <c:pt idx="12766">
                  <c:v>40228.0</c:v>
                </c:pt>
                <c:pt idx="12767">
                  <c:v>40228.0</c:v>
                </c:pt>
                <c:pt idx="12768">
                  <c:v>40228.0</c:v>
                </c:pt>
                <c:pt idx="12769">
                  <c:v>40228.0</c:v>
                </c:pt>
                <c:pt idx="12770">
                  <c:v>40228.0</c:v>
                </c:pt>
                <c:pt idx="12771">
                  <c:v>40228.0</c:v>
                </c:pt>
                <c:pt idx="12772">
                  <c:v>40228.0</c:v>
                </c:pt>
                <c:pt idx="12773">
                  <c:v>40228.0</c:v>
                </c:pt>
                <c:pt idx="12774">
                  <c:v>40414.0</c:v>
                </c:pt>
                <c:pt idx="12775">
                  <c:v>40414.0</c:v>
                </c:pt>
                <c:pt idx="12776">
                  <c:v>40111.0</c:v>
                </c:pt>
                <c:pt idx="12777">
                  <c:v>40111.0</c:v>
                </c:pt>
                <c:pt idx="12778">
                  <c:v>40112.0</c:v>
                </c:pt>
                <c:pt idx="12779">
                  <c:v>40112.0</c:v>
                </c:pt>
                <c:pt idx="12780">
                  <c:v>40111.0</c:v>
                </c:pt>
                <c:pt idx="12781">
                  <c:v>40111.0</c:v>
                </c:pt>
                <c:pt idx="12782">
                  <c:v>40111.0</c:v>
                </c:pt>
                <c:pt idx="12783">
                  <c:v>40112.0</c:v>
                </c:pt>
                <c:pt idx="12784">
                  <c:v>40111.0</c:v>
                </c:pt>
                <c:pt idx="12785">
                  <c:v>40111.0</c:v>
                </c:pt>
                <c:pt idx="12786">
                  <c:v>40111.0</c:v>
                </c:pt>
                <c:pt idx="12787">
                  <c:v>40158.0</c:v>
                </c:pt>
                <c:pt idx="12788">
                  <c:v>40158.0</c:v>
                </c:pt>
                <c:pt idx="12789">
                  <c:v>40158.0</c:v>
                </c:pt>
                <c:pt idx="12790">
                  <c:v>40158.0</c:v>
                </c:pt>
                <c:pt idx="12791">
                  <c:v>40206.0</c:v>
                </c:pt>
                <c:pt idx="12792">
                  <c:v>40129.0</c:v>
                </c:pt>
                <c:pt idx="12793">
                  <c:v>40403.0</c:v>
                </c:pt>
                <c:pt idx="12794">
                  <c:v>40403.0</c:v>
                </c:pt>
                <c:pt idx="12795">
                  <c:v>40403.0</c:v>
                </c:pt>
                <c:pt idx="12796">
                  <c:v>40403.0</c:v>
                </c:pt>
                <c:pt idx="12797">
                  <c:v>40391.0</c:v>
                </c:pt>
                <c:pt idx="12798">
                  <c:v>40148.0</c:v>
                </c:pt>
                <c:pt idx="12799">
                  <c:v>40155.0</c:v>
                </c:pt>
                <c:pt idx="12800">
                  <c:v>40391.0</c:v>
                </c:pt>
                <c:pt idx="12801">
                  <c:v>40148.0</c:v>
                </c:pt>
                <c:pt idx="12802">
                  <c:v>40155.0</c:v>
                </c:pt>
                <c:pt idx="12803">
                  <c:v>40391.0</c:v>
                </c:pt>
                <c:pt idx="12804">
                  <c:v>40148.0</c:v>
                </c:pt>
                <c:pt idx="12805">
                  <c:v>40155.0</c:v>
                </c:pt>
                <c:pt idx="12806">
                  <c:v>40391.0</c:v>
                </c:pt>
                <c:pt idx="12807">
                  <c:v>40148.0</c:v>
                </c:pt>
                <c:pt idx="12808">
                  <c:v>40155.0</c:v>
                </c:pt>
                <c:pt idx="12809">
                  <c:v>40206.0</c:v>
                </c:pt>
                <c:pt idx="12810">
                  <c:v>40129.0</c:v>
                </c:pt>
                <c:pt idx="12811">
                  <c:v>40391.0</c:v>
                </c:pt>
                <c:pt idx="12812">
                  <c:v>40391.0</c:v>
                </c:pt>
                <c:pt idx="12813">
                  <c:v>40391.0</c:v>
                </c:pt>
                <c:pt idx="12814">
                  <c:v>40391.0</c:v>
                </c:pt>
                <c:pt idx="12815">
                  <c:v>40206.0</c:v>
                </c:pt>
                <c:pt idx="12816">
                  <c:v>40206.0</c:v>
                </c:pt>
                <c:pt idx="12817">
                  <c:v>40206.0</c:v>
                </c:pt>
                <c:pt idx="12818">
                  <c:v>40206.0</c:v>
                </c:pt>
                <c:pt idx="12819">
                  <c:v>40403.0</c:v>
                </c:pt>
                <c:pt idx="12820">
                  <c:v>40356.0</c:v>
                </c:pt>
                <c:pt idx="12821">
                  <c:v>40359.0</c:v>
                </c:pt>
                <c:pt idx="12822">
                  <c:v>40377.0</c:v>
                </c:pt>
                <c:pt idx="12823">
                  <c:v>40377.0</c:v>
                </c:pt>
                <c:pt idx="12824">
                  <c:v>40246.0</c:v>
                </c:pt>
                <c:pt idx="12825">
                  <c:v>40284.0</c:v>
                </c:pt>
                <c:pt idx="12826">
                  <c:v>40371.0</c:v>
                </c:pt>
                <c:pt idx="12827">
                  <c:v>40310.0</c:v>
                </c:pt>
                <c:pt idx="12828">
                  <c:v>40310.0</c:v>
                </c:pt>
                <c:pt idx="12829">
                  <c:v>40309.0</c:v>
                </c:pt>
                <c:pt idx="12830">
                  <c:v>40309.0</c:v>
                </c:pt>
                <c:pt idx="12831">
                  <c:v>40422.0</c:v>
                </c:pt>
                <c:pt idx="12832">
                  <c:v>40091.0</c:v>
                </c:pt>
                <c:pt idx="12833">
                  <c:v>40070.0</c:v>
                </c:pt>
                <c:pt idx="12834">
                  <c:v>40071.0</c:v>
                </c:pt>
                <c:pt idx="12835">
                  <c:v>40072.0</c:v>
                </c:pt>
                <c:pt idx="12836">
                  <c:v>40204.0</c:v>
                </c:pt>
                <c:pt idx="12837">
                  <c:v>40304.0</c:v>
                </c:pt>
                <c:pt idx="12838">
                  <c:v>40379.0</c:v>
                </c:pt>
                <c:pt idx="12839">
                  <c:v>40380.0</c:v>
                </c:pt>
                <c:pt idx="12840">
                  <c:v>40381.0</c:v>
                </c:pt>
                <c:pt idx="12841">
                  <c:v>40247.0</c:v>
                </c:pt>
                <c:pt idx="12842">
                  <c:v>40119.0</c:v>
                </c:pt>
                <c:pt idx="12843">
                  <c:v>40275.0</c:v>
                </c:pt>
                <c:pt idx="12844">
                  <c:v>40317.0</c:v>
                </c:pt>
                <c:pt idx="12845">
                  <c:v>40184.0</c:v>
                </c:pt>
                <c:pt idx="12846">
                  <c:v>40179.0</c:v>
                </c:pt>
                <c:pt idx="12847">
                  <c:v>40179.0</c:v>
                </c:pt>
                <c:pt idx="12848">
                  <c:v>40291.0</c:v>
                </c:pt>
                <c:pt idx="12849">
                  <c:v>40291.0</c:v>
                </c:pt>
                <c:pt idx="12850">
                  <c:v>40291.0</c:v>
                </c:pt>
                <c:pt idx="12851">
                  <c:v>40291.0</c:v>
                </c:pt>
                <c:pt idx="12852">
                  <c:v>40324.0</c:v>
                </c:pt>
                <c:pt idx="12853">
                  <c:v>40325.0</c:v>
                </c:pt>
                <c:pt idx="12854">
                  <c:v>40284.0</c:v>
                </c:pt>
                <c:pt idx="12855">
                  <c:v>40287.0</c:v>
                </c:pt>
                <c:pt idx="12856">
                  <c:v>40391.0</c:v>
                </c:pt>
                <c:pt idx="12857">
                  <c:v>40093.0</c:v>
                </c:pt>
                <c:pt idx="12858">
                  <c:v>40254.0</c:v>
                </c:pt>
                <c:pt idx="12859">
                  <c:v>40281.0</c:v>
                </c:pt>
                <c:pt idx="12860">
                  <c:v>40301.0</c:v>
                </c:pt>
                <c:pt idx="12861">
                  <c:v>40232.0</c:v>
                </c:pt>
                <c:pt idx="12862">
                  <c:v>40301.0</c:v>
                </c:pt>
                <c:pt idx="12863">
                  <c:v>40301.0</c:v>
                </c:pt>
                <c:pt idx="12864">
                  <c:v>40149.0</c:v>
                </c:pt>
                <c:pt idx="12865">
                  <c:v>40301.0</c:v>
                </c:pt>
                <c:pt idx="12866">
                  <c:v>40308.0</c:v>
                </c:pt>
                <c:pt idx="12867">
                  <c:v>40254.0</c:v>
                </c:pt>
                <c:pt idx="12868">
                  <c:v>40281.0</c:v>
                </c:pt>
                <c:pt idx="12869">
                  <c:v>40313.0</c:v>
                </c:pt>
                <c:pt idx="12870">
                  <c:v>40232.0</c:v>
                </c:pt>
                <c:pt idx="12871">
                  <c:v>40232.0</c:v>
                </c:pt>
                <c:pt idx="12872">
                  <c:v>40281.0</c:v>
                </c:pt>
                <c:pt idx="12873">
                  <c:v>40281.0</c:v>
                </c:pt>
                <c:pt idx="12874">
                  <c:v>40281.0</c:v>
                </c:pt>
                <c:pt idx="12875">
                  <c:v>40264.0</c:v>
                </c:pt>
                <c:pt idx="12876">
                  <c:v>40264.0</c:v>
                </c:pt>
                <c:pt idx="12877">
                  <c:v>40264.0</c:v>
                </c:pt>
                <c:pt idx="12878">
                  <c:v>40318.0</c:v>
                </c:pt>
                <c:pt idx="12879">
                  <c:v>40325.0</c:v>
                </c:pt>
                <c:pt idx="12880">
                  <c:v>40325.0</c:v>
                </c:pt>
                <c:pt idx="12881">
                  <c:v>40114.0</c:v>
                </c:pt>
                <c:pt idx="12882">
                  <c:v>40219.0</c:v>
                </c:pt>
                <c:pt idx="12883">
                  <c:v>40114.0</c:v>
                </c:pt>
                <c:pt idx="12884">
                  <c:v>40219.0</c:v>
                </c:pt>
                <c:pt idx="12885">
                  <c:v>40219.0</c:v>
                </c:pt>
                <c:pt idx="12886">
                  <c:v>40231.0</c:v>
                </c:pt>
                <c:pt idx="12887">
                  <c:v>40233.0</c:v>
                </c:pt>
                <c:pt idx="12888">
                  <c:v>40431.0</c:v>
                </c:pt>
                <c:pt idx="12889">
                  <c:v>40249.0</c:v>
                </c:pt>
                <c:pt idx="12890">
                  <c:v>40071.0</c:v>
                </c:pt>
                <c:pt idx="12891">
                  <c:v>40431.0</c:v>
                </c:pt>
                <c:pt idx="12892">
                  <c:v>40071.0</c:v>
                </c:pt>
                <c:pt idx="12893">
                  <c:v>40276.0</c:v>
                </c:pt>
                <c:pt idx="12894">
                  <c:v>40276.0</c:v>
                </c:pt>
                <c:pt idx="12895">
                  <c:v>40120.0</c:v>
                </c:pt>
                <c:pt idx="12896">
                  <c:v>40077.0</c:v>
                </c:pt>
                <c:pt idx="12897">
                  <c:v>40073.0</c:v>
                </c:pt>
                <c:pt idx="12898">
                  <c:v>40093.0</c:v>
                </c:pt>
                <c:pt idx="12899">
                  <c:v>40093.0</c:v>
                </c:pt>
                <c:pt idx="12900">
                  <c:v>40093.0</c:v>
                </c:pt>
                <c:pt idx="12901">
                  <c:v>40093.0</c:v>
                </c:pt>
                <c:pt idx="12902">
                  <c:v>40093.0</c:v>
                </c:pt>
                <c:pt idx="12903">
                  <c:v>40093.0</c:v>
                </c:pt>
                <c:pt idx="12904">
                  <c:v>40093.0</c:v>
                </c:pt>
                <c:pt idx="12905">
                  <c:v>40093.0</c:v>
                </c:pt>
                <c:pt idx="12906">
                  <c:v>40093.0</c:v>
                </c:pt>
                <c:pt idx="12907">
                  <c:v>40093.0</c:v>
                </c:pt>
                <c:pt idx="12908">
                  <c:v>40093.0</c:v>
                </c:pt>
                <c:pt idx="12909">
                  <c:v>40093.0</c:v>
                </c:pt>
                <c:pt idx="12910">
                  <c:v>40093.0</c:v>
                </c:pt>
                <c:pt idx="12911">
                  <c:v>40093.0</c:v>
                </c:pt>
                <c:pt idx="12912">
                  <c:v>40093.0</c:v>
                </c:pt>
                <c:pt idx="12913">
                  <c:v>40093.0</c:v>
                </c:pt>
                <c:pt idx="12914">
                  <c:v>40093.0</c:v>
                </c:pt>
                <c:pt idx="12915">
                  <c:v>40093.0</c:v>
                </c:pt>
                <c:pt idx="12916">
                  <c:v>40093.0</c:v>
                </c:pt>
                <c:pt idx="12917">
                  <c:v>40093.0</c:v>
                </c:pt>
                <c:pt idx="12918">
                  <c:v>40093.0</c:v>
                </c:pt>
                <c:pt idx="12919">
                  <c:v>40093.0</c:v>
                </c:pt>
                <c:pt idx="12920">
                  <c:v>40093.0</c:v>
                </c:pt>
                <c:pt idx="12921">
                  <c:v>40093.0</c:v>
                </c:pt>
                <c:pt idx="12922">
                  <c:v>40093.0</c:v>
                </c:pt>
                <c:pt idx="12923">
                  <c:v>40093.0</c:v>
                </c:pt>
                <c:pt idx="12924">
                  <c:v>40093.0</c:v>
                </c:pt>
                <c:pt idx="12925">
                  <c:v>40093.0</c:v>
                </c:pt>
                <c:pt idx="12926">
                  <c:v>40093.0</c:v>
                </c:pt>
                <c:pt idx="12927">
                  <c:v>40093.0</c:v>
                </c:pt>
                <c:pt idx="12928">
                  <c:v>40093.0</c:v>
                </c:pt>
                <c:pt idx="12929">
                  <c:v>40093.0</c:v>
                </c:pt>
                <c:pt idx="12930">
                  <c:v>40093.0</c:v>
                </c:pt>
                <c:pt idx="12931">
                  <c:v>40093.0</c:v>
                </c:pt>
                <c:pt idx="12932">
                  <c:v>40093.0</c:v>
                </c:pt>
                <c:pt idx="12933">
                  <c:v>40093.0</c:v>
                </c:pt>
                <c:pt idx="12934">
                  <c:v>40093.0</c:v>
                </c:pt>
                <c:pt idx="12935">
                  <c:v>40093.0</c:v>
                </c:pt>
                <c:pt idx="12936">
                  <c:v>40093.0</c:v>
                </c:pt>
                <c:pt idx="12937">
                  <c:v>40093.0</c:v>
                </c:pt>
                <c:pt idx="12938">
                  <c:v>40093.0</c:v>
                </c:pt>
                <c:pt idx="12939">
                  <c:v>40093.0</c:v>
                </c:pt>
                <c:pt idx="12940">
                  <c:v>40093.0</c:v>
                </c:pt>
                <c:pt idx="12941">
                  <c:v>40093.0</c:v>
                </c:pt>
                <c:pt idx="12942">
                  <c:v>40093.0</c:v>
                </c:pt>
                <c:pt idx="12943">
                  <c:v>40093.0</c:v>
                </c:pt>
                <c:pt idx="12944">
                  <c:v>40154.0</c:v>
                </c:pt>
                <c:pt idx="12945">
                  <c:v>40409.0</c:v>
                </c:pt>
                <c:pt idx="12946">
                  <c:v>40414.0</c:v>
                </c:pt>
                <c:pt idx="12947">
                  <c:v>40182.0</c:v>
                </c:pt>
                <c:pt idx="12948">
                  <c:v>40414.0</c:v>
                </c:pt>
                <c:pt idx="12949">
                  <c:v>40417.0</c:v>
                </c:pt>
                <c:pt idx="12950">
                  <c:v>40232.0</c:v>
                </c:pt>
                <c:pt idx="12951">
                  <c:v>40254.0</c:v>
                </c:pt>
                <c:pt idx="12952">
                  <c:v>40281.0</c:v>
                </c:pt>
                <c:pt idx="12953">
                  <c:v>40423.0</c:v>
                </c:pt>
                <c:pt idx="12954">
                  <c:v>40232.0</c:v>
                </c:pt>
                <c:pt idx="12955">
                  <c:v>40254.0</c:v>
                </c:pt>
                <c:pt idx="12956">
                  <c:v>40281.0</c:v>
                </c:pt>
                <c:pt idx="12957">
                  <c:v>40423.0</c:v>
                </c:pt>
                <c:pt idx="12958">
                  <c:v>40303.0</c:v>
                </c:pt>
                <c:pt idx="12959">
                  <c:v>40304.0</c:v>
                </c:pt>
                <c:pt idx="12960">
                  <c:v>40317.0</c:v>
                </c:pt>
                <c:pt idx="12961">
                  <c:v>40319.0</c:v>
                </c:pt>
                <c:pt idx="12962">
                  <c:v>40368.0</c:v>
                </c:pt>
                <c:pt idx="12963">
                  <c:v>40421.0</c:v>
                </c:pt>
                <c:pt idx="12964">
                  <c:v>40303.0</c:v>
                </c:pt>
                <c:pt idx="12965">
                  <c:v>40358.0</c:v>
                </c:pt>
                <c:pt idx="12966">
                  <c:v>40368.0</c:v>
                </c:pt>
                <c:pt idx="12967">
                  <c:v>40421.0</c:v>
                </c:pt>
                <c:pt idx="12968">
                  <c:v>40408.0</c:v>
                </c:pt>
                <c:pt idx="12969">
                  <c:v>40288.0</c:v>
                </c:pt>
                <c:pt idx="12970">
                  <c:v>40129.0</c:v>
                </c:pt>
                <c:pt idx="12971">
                  <c:v>40288.0</c:v>
                </c:pt>
                <c:pt idx="12972">
                  <c:v>40277.0</c:v>
                </c:pt>
                <c:pt idx="12973">
                  <c:v>40277.0</c:v>
                </c:pt>
                <c:pt idx="12974">
                  <c:v>40277.0</c:v>
                </c:pt>
                <c:pt idx="12975">
                  <c:v>40277.0</c:v>
                </c:pt>
                <c:pt idx="12976">
                  <c:v>40288.0</c:v>
                </c:pt>
                <c:pt idx="12977">
                  <c:v>40277.0</c:v>
                </c:pt>
                <c:pt idx="12978">
                  <c:v>40277.0</c:v>
                </c:pt>
                <c:pt idx="12979">
                  <c:v>40277.0</c:v>
                </c:pt>
                <c:pt idx="12980">
                  <c:v>40277.0</c:v>
                </c:pt>
                <c:pt idx="12981">
                  <c:v>40129.0</c:v>
                </c:pt>
                <c:pt idx="12982">
                  <c:v>40232.0</c:v>
                </c:pt>
                <c:pt idx="12983">
                  <c:v>40233.0</c:v>
                </c:pt>
                <c:pt idx="12984">
                  <c:v>40310.0</c:v>
                </c:pt>
                <c:pt idx="12985">
                  <c:v>40281.0</c:v>
                </c:pt>
                <c:pt idx="12986">
                  <c:v>40282.0</c:v>
                </c:pt>
                <c:pt idx="12987">
                  <c:v>40310.0</c:v>
                </c:pt>
                <c:pt idx="12988">
                  <c:v>40281.0</c:v>
                </c:pt>
                <c:pt idx="12989">
                  <c:v>40282.0</c:v>
                </c:pt>
                <c:pt idx="12990">
                  <c:v>40232.0</c:v>
                </c:pt>
                <c:pt idx="12991">
                  <c:v>40233.0</c:v>
                </c:pt>
                <c:pt idx="12992">
                  <c:v>40116.0</c:v>
                </c:pt>
                <c:pt idx="12993">
                  <c:v>40117.0</c:v>
                </c:pt>
                <c:pt idx="12994">
                  <c:v>40118.0</c:v>
                </c:pt>
                <c:pt idx="12995">
                  <c:v>40288.0</c:v>
                </c:pt>
                <c:pt idx="12996">
                  <c:v>40129.0</c:v>
                </c:pt>
                <c:pt idx="12997">
                  <c:v>40130.0</c:v>
                </c:pt>
                <c:pt idx="12998">
                  <c:v>40237.0</c:v>
                </c:pt>
                <c:pt idx="12999">
                  <c:v>40213.0</c:v>
                </c:pt>
                <c:pt idx="13000">
                  <c:v>40288.0</c:v>
                </c:pt>
                <c:pt idx="13001">
                  <c:v>40129.0</c:v>
                </c:pt>
                <c:pt idx="13002">
                  <c:v>40130.0</c:v>
                </c:pt>
                <c:pt idx="13003">
                  <c:v>40310.0</c:v>
                </c:pt>
                <c:pt idx="13004">
                  <c:v>40310.0</c:v>
                </c:pt>
                <c:pt idx="13005">
                  <c:v>40309.0</c:v>
                </c:pt>
                <c:pt idx="13006">
                  <c:v>40309.0</c:v>
                </c:pt>
                <c:pt idx="13007">
                  <c:v>40309.0</c:v>
                </c:pt>
                <c:pt idx="13008">
                  <c:v>40319.0</c:v>
                </c:pt>
                <c:pt idx="13009">
                  <c:v>40303.0</c:v>
                </c:pt>
                <c:pt idx="13010">
                  <c:v>40309.0</c:v>
                </c:pt>
                <c:pt idx="13011">
                  <c:v>40288.0</c:v>
                </c:pt>
                <c:pt idx="13012">
                  <c:v>40288.0</c:v>
                </c:pt>
                <c:pt idx="13013">
                  <c:v>40288.0</c:v>
                </c:pt>
                <c:pt idx="13014">
                  <c:v>40288.0</c:v>
                </c:pt>
                <c:pt idx="13015">
                  <c:v>40129.0</c:v>
                </c:pt>
                <c:pt idx="13016">
                  <c:v>40422.0</c:v>
                </c:pt>
                <c:pt idx="13017">
                  <c:v>40422.0</c:v>
                </c:pt>
                <c:pt idx="13018">
                  <c:v>40091.0</c:v>
                </c:pt>
                <c:pt idx="13019">
                  <c:v>40333.0</c:v>
                </c:pt>
                <c:pt idx="13020">
                  <c:v>40333.0</c:v>
                </c:pt>
                <c:pt idx="13021">
                  <c:v>40333.0</c:v>
                </c:pt>
                <c:pt idx="13022">
                  <c:v>40333.0</c:v>
                </c:pt>
                <c:pt idx="13023">
                  <c:v>40162.0</c:v>
                </c:pt>
                <c:pt idx="13024">
                  <c:v>40162.0</c:v>
                </c:pt>
                <c:pt idx="13025">
                  <c:v>40162.0</c:v>
                </c:pt>
                <c:pt idx="13026">
                  <c:v>40162.0</c:v>
                </c:pt>
                <c:pt idx="13027">
                  <c:v>40162.0</c:v>
                </c:pt>
                <c:pt idx="13028">
                  <c:v>40413.0</c:v>
                </c:pt>
                <c:pt idx="13029">
                  <c:v>40162.0</c:v>
                </c:pt>
                <c:pt idx="13030">
                  <c:v>40413.0</c:v>
                </c:pt>
                <c:pt idx="13031">
                  <c:v>40162.0</c:v>
                </c:pt>
                <c:pt idx="13032">
                  <c:v>40162.0</c:v>
                </c:pt>
                <c:pt idx="13033">
                  <c:v>40161.0</c:v>
                </c:pt>
                <c:pt idx="13034">
                  <c:v>40162.0</c:v>
                </c:pt>
                <c:pt idx="13035">
                  <c:v>40162.0</c:v>
                </c:pt>
                <c:pt idx="13036">
                  <c:v>40162.0</c:v>
                </c:pt>
                <c:pt idx="13037">
                  <c:v>40162.0</c:v>
                </c:pt>
                <c:pt idx="13038">
                  <c:v>40162.0</c:v>
                </c:pt>
                <c:pt idx="13039">
                  <c:v>40162.0</c:v>
                </c:pt>
                <c:pt idx="13040">
                  <c:v>40162.0</c:v>
                </c:pt>
                <c:pt idx="13041">
                  <c:v>40162.0</c:v>
                </c:pt>
                <c:pt idx="13042">
                  <c:v>40162.0</c:v>
                </c:pt>
                <c:pt idx="13043">
                  <c:v>40162.0</c:v>
                </c:pt>
                <c:pt idx="13044">
                  <c:v>40168.0</c:v>
                </c:pt>
                <c:pt idx="13045">
                  <c:v>40413.0</c:v>
                </c:pt>
                <c:pt idx="13046">
                  <c:v>40162.0</c:v>
                </c:pt>
                <c:pt idx="13047">
                  <c:v>40168.0</c:v>
                </c:pt>
                <c:pt idx="13048">
                  <c:v>40413.0</c:v>
                </c:pt>
                <c:pt idx="13049">
                  <c:v>40162.0</c:v>
                </c:pt>
                <c:pt idx="13050">
                  <c:v>40168.0</c:v>
                </c:pt>
                <c:pt idx="13051">
                  <c:v>40413.0</c:v>
                </c:pt>
                <c:pt idx="13052">
                  <c:v>40162.0</c:v>
                </c:pt>
                <c:pt idx="13053">
                  <c:v>40168.0</c:v>
                </c:pt>
                <c:pt idx="13054">
                  <c:v>40413.0</c:v>
                </c:pt>
                <c:pt idx="13055">
                  <c:v>40073.0</c:v>
                </c:pt>
                <c:pt idx="13056">
                  <c:v>40087.0</c:v>
                </c:pt>
                <c:pt idx="13057">
                  <c:v>40284.0</c:v>
                </c:pt>
                <c:pt idx="13058">
                  <c:v>40287.0</c:v>
                </c:pt>
                <c:pt idx="13059">
                  <c:v>40243.0</c:v>
                </c:pt>
                <c:pt idx="13060">
                  <c:v>40247.0</c:v>
                </c:pt>
                <c:pt idx="13061">
                  <c:v>40253.0</c:v>
                </c:pt>
                <c:pt idx="13062">
                  <c:v>40257.0</c:v>
                </c:pt>
                <c:pt idx="13063">
                  <c:v>40258.0</c:v>
                </c:pt>
                <c:pt idx="13064">
                  <c:v>40260.0</c:v>
                </c:pt>
                <c:pt idx="13065">
                  <c:v>40262.0</c:v>
                </c:pt>
                <c:pt idx="13066">
                  <c:v>40268.0</c:v>
                </c:pt>
                <c:pt idx="13067">
                  <c:v>40270.0</c:v>
                </c:pt>
                <c:pt idx="13068">
                  <c:v>40275.0</c:v>
                </c:pt>
                <c:pt idx="13069">
                  <c:v>40276.0</c:v>
                </c:pt>
                <c:pt idx="13070">
                  <c:v>40282.0</c:v>
                </c:pt>
                <c:pt idx="13071">
                  <c:v>40283.0</c:v>
                </c:pt>
                <c:pt idx="13072">
                  <c:v>40261.0</c:v>
                </c:pt>
                <c:pt idx="13073">
                  <c:v>40268.0</c:v>
                </c:pt>
                <c:pt idx="13074">
                  <c:v>40308.0</c:v>
                </c:pt>
                <c:pt idx="13075">
                  <c:v>40310.0</c:v>
                </c:pt>
                <c:pt idx="13076">
                  <c:v>40311.0</c:v>
                </c:pt>
                <c:pt idx="13077">
                  <c:v>40243.0</c:v>
                </c:pt>
                <c:pt idx="13078">
                  <c:v>40247.0</c:v>
                </c:pt>
                <c:pt idx="13079">
                  <c:v>40253.0</c:v>
                </c:pt>
                <c:pt idx="13080">
                  <c:v>40257.0</c:v>
                </c:pt>
                <c:pt idx="13081">
                  <c:v>40258.0</c:v>
                </c:pt>
                <c:pt idx="13082">
                  <c:v>40260.0</c:v>
                </c:pt>
                <c:pt idx="13083">
                  <c:v>40262.0</c:v>
                </c:pt>
                <c:pt idx="13084">
                  <c:v>40268.0</c:v>
                </c:pt>
                <c:pt idx="13085">
                  <c:v>40270.0</c:v>
                </c:pt>
                <c:pt idx="13086">
                  <c:v>40275.0</c:v>
                </c:pt>
                <c:pt idx="13087">
                  <c:v>40276.0</c:v>
                </c:pt>
                <c:pt idx="13088">
                  <c:v>40282.0</c:v>
                </c:pt>
                <c:pt idx="13089">
                  <c:v>40283.0</c:v>
                </c:pt>
                <c:pt idx="13090">
                  <c:v>40232.0</c:v>
                </c:pt>
                <c:pt idx="13091">
                  <c:v>40284.0</c:v>
                </c:pt>
                <c:pt idx="13092">
                  <c:v>40287.0</c:v>
                </c:pt>
                <c:pt idx="13093">
                  <c:v>40261.0</c:v>
                </c:pt>
                <c:pt idx="13094">
                  <c:v>40268.0</c:v>
                </c:pt>
                <c:pt idx="13095">
                  <c:v>40308.0</c:v>
                </c:pt>
                <c:pt idx="13096">
                  <c:v>40310.0</c:v>
                </c:pt>
                <c:pt idx="13097">
                  <c:v>40311.0</c:v>
                </c:pt>
                <c:pt idx="13098">
                  <c:v>40243.0</c:v>
                </c:pt>
                <c:pt idx="13099">
                  <c:v>40247.0</c:v>
                </c:pt>
                <c:pt idx="13100">
                  <c:v>40253.0</c:v>
                </c:pt>
                <c:pt idx="13101">
                  <c:v>40257.0</c:v>
                </c:pt>
                <c:pt idx="13102">
                  <c:v>40258.0</c:v>
                </c:pt>
                <c:pt idx="13103">
                  <c:v>40260.0</c:v>
                </c:pt>
                <c:pt idx="13104">
                  <c:v>40262.0</c:v>
                </c:pt>
                <c:pt idx="13105">
                  <c:v>40268.0</c:v>
                </c:pt>
                <c:pt idx="13106">
                  <c:v>40270.0</c:v>
                </c:pt>
                <c:pt idx="13107">
                  <c:v>40275.0</c:v>
                </c:pt>
                <c:pt idx="13108">
                  <c:v>40276.0</c:v>
                </c:pt>
                <c:pt idx="13109">
                  <c:v>40282.0</c:v>
                </c:pt>
                <c:pt idx="13110">
                  <c:v>40283.0</c:v>
                </c:pt>
                <c:pt idx="13111">
                  <c:v>40284.0</c:v>
                </c:pt>
                <c:pt idx="13112">
                  <c:v>40287.0</c:v>
                </c:pt>
                <c:pt idx="13113">
                  <c:v>40261.0</c:v>
                </c:pt>
                <c:pt idx="13114">
                  <c:v>40268.0</c:v>
                </c:pt>
                <c:pt idx="13115">
                  <c:v>40308.0</c:v>
                </c:pt>
                <c:pt idx="13116">
                  <c:v>40310.0</c:v>
                </c:pt>
                <c:pt idx="13117">
                  <c:v>40311.0</c:v>
                </c:pt>
                <c:pt idx="13118">
                  <c:v>40243.0</c:v>
                </c:pt>
                <c:pt idx="13119">
                  <c:v>40247.0</c:v>
                </c:pt>
                <c:pt idx="13120">
                  <c:v>40253.0</c:v>
                </c:pt>
                <c:pt idx="13121">
                  <c:v>40257.0</c:v>
                </c:pt>
                <c:pt idx="13122">
                  <c:v>40258.0</c:v>
                </c:pt>
                <c:pt idx="13123">
                  <c:v>40260.0</c:v>
                </c:pt>
                <c:pt idx="13124">
                  <c:v>40262.0</c:v>
                </c:pt>
                <c:pt idx="13125">
                  <c:v>40268.0</c:v>
                </c:pt>
                <c:pt idx="13126">
                  <c:v>40270.0</c:v>
                </c:pt>
                <c:pt idx="13127">
                  <c:v>40275.0</c:v>
                </c:pt>
                <c:pt idx="13128">
                  <c:v>40276.0</c:v>
                </c:pt>
                <c:pt idx="13129">
                  <c:v>40282.0</c:v>
                </c:pt>
                <c:pt idx="13130">
                  <c:v>40283.0</c:v>
                </c:pt>
                <c:pt idx="13131">
                  <c:v>40284.0</c:v>
                </c:pt>
                <c:pt idx="13132">
                  <c:v>40287.0</c:v>
                </c:pt>
                <c:pt idx="13133">
                  <c:v>40261.0</c:v>
                </c:pt>
                <c:pt idx="13134">
                  <c:v>40268.0</c:v>
                </c:pt>
                <c:pt idx="13135">
                  <c:v>40308.0</c:v>
                </c:pt>
                <c:pt idx="13136">
                  <c:v>40310.0</c:v>
                </c:pt>
                <c:pt idx="13137">
                  <c:v>40311.0</c:v>
                </c:pt>
                <c:pt idx="13138">
                  <c:v>40275.0</c:v>
                </c:pt>
                <c:pt idx="13139">
                  <c:v>40283.0</c:v>
                </c:pt>
                <c:pt idx="13140">
                  <c:v>40284.0</c:v>
                </c:pt>
                <c:pt idx="13141">
                  <c:v>40287.0</c:v>
                </c:pt>
                <c:pt idx="13142">
                  <c:v>40275.0</c:v>
                </c:pt>
                <c:pt idx="13143">
                  <c:v>40283.0</c:v>
                </c:pt>
                <c:pt idx="13144">
                  <c:v>40284.0</c:v>
                </c:pt>
                <c:pt idx="13145">
                  <c:v>40287.0</c:v>
                </c:pt>
                <c:pt idx="13146">
                  <c:v>40275.0</c:v>
                </c:pt>
                <c:pt idx="13147">
                  <c:v>40283.0</c:v>
                </c:pt>
                <c:pt idx="13148">
                  <c:v>40284.0</c:v>
                </c:pt>
                <c:pt idx="13149">
                  <c:v>40284.0</c:v>
                </c:pt>
                <c:pt idx="13150">
                  <c:v>40287.0</c:v>
                </c:pt>
                <c:pt idx="13151">
                  <c:v>40290.0</c:v>
                </c:pt>
                <c:pt idx="13152">
                  <c:v>40309.0</c:v>
                </c:pt>
                <c:pt idx="13153">
                  <c:v>40336.0</c:v>
                </c:pt>
                <c:pt idx="13154">
                  <c:v>40356.0</c:v>
                </c:pt>
                <c:pt idx="13155">
                  <c:v>40389.0</c:v>
                </c:pt>
                <c:pt idx="13156">
                  <c:v>40390.0</c:v>
                </c:pt>
                <c:pt idx="13157">
                  <c:v>40391.0</c:v>
                </c:pt>
                <c:pt idx="13158">
                  <c:v>40275.0</c:v>
                </c:pt>
                <c:pt idx="13159">
                  <c:v>40283.0</c:v>
                </c:pt>
                <c:pt idx="13160">
                  <c:v>40284.0</c:v>
                </c:pt>
                <c:pt idx="13161">
                  <c:v>40287.0</c:v>
                </c:pt>
                <c:pt idx="13162">
                  <c:v>40275.0</c:v>
                </c:pt>
                <c:pt idx="13163">
                  <c:v>40283.0</c:v>
                </c:pt>
                <c:pt idx="13164">
                  <c:v>40284.0</c:v>
                </c:pt>
                <c:pt idx="13165">
                  <c:v>40287.0</c:v>
                </c:pt>
                <c:pt idx="13166">
                  <c:v>40275.0</c:v>
                </c:pt>
                <c:pt idx="13167">
                  <c:v>40283.0</c:v>
                </c:pt>
                <c:pt idx="13168">
                  <c:v>40284.0</c:v>
                </c:pt>
                <c:pt idx="13169">
                  <c:v>40287.0</c:v>
                </c:pt>
                <c:pt idx="13170">
                  <c:v>40275.0</c:v>
                </c:pt>
                <c:pt idx="13171">
                  <c:v>40283.0</c:v>
                </c:pt>
                <c:pt idx="13172">
                  <c:v>40284.0</c:v>
                </c:pt>
                <c:pt idx="13173">
                  <c:v>40287.0</c:v>
                </c:pt>
                <c:pt idx="13174">
                  <c:v>40275.0</c:v>
                </c:pt>
                <c:pt idx="13175">
                  <c:v>40283.0</c:v>
                </c:pt>
                <c:pt idx="13176">
                  <c:v>40284.0</c:v>
                </c:pt>
                <c:pt idx="13177">
                  <c:v>40287.0</c:v>
                </c:pt>
                <c:pt idx="13178">
                  <c:v>40275.0</c:v>
                </c:pt>
                <c:pt idx="13179">
                  <c:v>40283.0</c:v>
                </c:pt>
                <c:pt idx="13180">
                  <c:v>40284.0</c:v>
                </c:pt>
                <c:pt idx="13181">
                  <c:v>40287.0</c:v>
                </c:pt>
                <c:pt idx="13182">
                  <c:v>40275.0</c:v>
                </c:pt>
                <c:pt idx="13183">
                  <c:v>40283.0</c:v>
                </c:pt>
                <c:pt idx="13184">
                  <c:v>40284.0</c:v>
                </c:pt>
                <c:pt idx="13185">
                  <c:v>40287.0</c:v>
                </c:pt>
                <c:pt idx="13186">
                  <c:v>40275.0</c:v>
                </c:pt>
                <c:pt idx="13187">
                  <c:v>40283.0</c:v>
                </c:pt>
                <c:pt idx="13188">
                  <c:v>40284.0</c:v>
                </c:pt>
                <c:pt idx="13189">
                  <c:v>40287.0</c:v>
                </c:pt>
                <c:pt idx="13190">
                  <c:v>40275.0</c:v>
                </c:pt>
                <c:pt idx="13191">
                  <c:v>40283.0</c:v>
                </c:pt>
                <c:pt idx="13192">
                  <c:v>40284.0</c:v>
                </c:pt>
                <c:pt idx="13193">
                  <c:v>40287.0</c:v>
                </c:pt>
                <c:pt idx="13194">
                  <c:v>40235.0</c:v>
                </c:pt>
                <c:pt idx="13195">
                  <c:v>40236.0</c:v>
                </c:pt>
                <c:pt idx="13196">
                  <c:v>40237.0</c:v>
                </c:pt>
                <c:pt idx="13197">
                  <c:v>40238.0</c:v>
                </c:pt>
                <c:pt idx="13198">
                  <c:v>40239.0</c:v>
                </c:pt>
                <c:pt idx="13199">
                  <c:v>40241.0</c:v>
                </c:pt>
                <c:pt idx="13200">
                  <c:v>40243.0</c:v>
                </c:pt>
                <c:pt idx="13201">
                  <c:v>40246.0</c:v>
                </c:pt>
                <c:pt idx="13202">
                  <c:v>40248.0</c:v>
                </c:pt>
                <c:pt idx="13203">
                  <c:v>40275.0</c:v>
                </c:pt>
                <c:pt idx="13204">
                  <c:v>40283.0</c:v>
                </c:pt>
                <c:pt idx="13205">
                  <c:v>40284.0</c:v>
                </c:pt>
                <c:pt idx="13206">
                  <c:v>40287.0</c:v>
                </c:pt>
                <c:pt idx="13207">
                  <c:v>40290.0</c:v>
                </c:pt>
                <c:pt idx="13208">
                  <c:v>40309.0</c:v>
                </c:pt>
                <c:pt idx="13209">
                  <c:v>40389.0</c:v>
                </c:pt>
                <c:pt idx="13210">
                  <c:v>40391.0</c:v>
                </c:pt>
                <c:pt idx="13211">
                  <c:v>40275.0</c:v>
                </c:pt>
                <c:pt idx="13212">
                  <c:v>40235.0</c:v>
                </c:pt>
                <c:pt idx="13213">
                  <c:v>40236.0</c:v>
                </c:pt>
                <c:pt idx="13214">
                  <c:v>40237.0</c:v>
                </c:pt>
                <c:pt idx="13215">
                  <c:v>40238.0</c:v>
                </c:pt>
                <c:pt idx="13216">
                  <c:v>40239.0</c:v>
                </c:pt>
                <c:pt idx="13217">
                  <c:v>40241.0</c:v>
                </c:pt>
                <c:pt idx="13218">
                  <c:v>40243.0</c:v>
                </c:pt>
                <c:pt idx="13219">
                  <c:v>40246.0</c:v>
                </c:pt>
                <c:pt idx="13220">
                  <c:v>40248.0</c:v>
                </c:pt>
                <c:pt idx="13221">
                  <c:v>40275.0</c:v>
                </c:pt>
                <c:pt idx="13222">
                  <c:v>40283.0</c:v>
                </c:pt>
                <c:pt idx="13223">
                  <c:v>40284.0</c:v>
                </c:pt>
                <c:pt idx="13224">
                  <c:v>40287.0</c:v>
                </c:pt>
                <c:pt idx="13225">
                  <c:v>40290.0</c:v>
                </c:pt>
                <c:pt idx="13226">
                  <c:v>40309.0</c:v>
                </c:pt>
                <c:pt idx="13227">
                  <c:v>40357.0</c:v>
                </c:pt>
                <c:pt idx="13228">
                  <c:v>40391.0</c:v>
                </c:pt>
                <c:pt idx="13229">
                  <c:v>40275.0</c:v>
                </c:pt>
                <c:pt idx="13230">
                  <c:v>40232.0</c:v>
                </c:pt>
                <c:pt idx="13231">
                  <c:v>40284.0</c:v>
                </c:pt>
                <c:pt idx="13232">
                  <c:v>40287.0</c:v>
                </c:pt>
                <c:pt idx="13233">
                  <c:v>40235.0</c:v>
                </c:pt>
                <c:pt idx="13234">
                  <c:v>40236.0</c:v>
                </c:pt>
                <c:pt idx="13235">
                  <c:v>40237.0</c:v>
                </c:pt>
                <c:pt idx="13236">
                  <c:v>40238.0</c:v>
                </c:pt>
                <c:pt idx="13237">
                  <c:v>40239.0</c:v>
                </c:pt>
                <c:pt idx="13238">
                  <c:v>40241.0</c:v>
                </c:pt>
                <c:pt idx="13239">
                  <c:v>40243.0</c:v>
                </c:pt>
                <c:pt idx="13240">
                  <c:v>40246.0</c:v>
                </c:pt>
                <c:pt idx="13241">
                  <c:v>40248.0</c:v>
                </c:pt>
                <c:pt idx="13242">
                  <c:v>40275.0</c:v>
                </c:pt>
                <c:pt idx="13243">
                  <c:v>40283.0</c:v>
                </c:pt>
                <c:pt idx="13244">
                  <c:v>40284.0</c:v>
                </c:pt>
                <c:pt idx="13245">
                  <c:v>40232.0</c:v>
                </c:pt>
                <c:pt idx="13246">
                  <c:v>40275.0</c:v>
                </c:pt>
                <c:pt idx="13247">
                  <c:v>40235.0</c:v>
                </c:pt>
                <c:pt idx="13248">
                  <c:v>40236.0</c:v>
                </c:pt>
                <c:pt idx="13249">
                  <c:v>40237.0</c:v>
                </c:pt>
                <c:pt idx="13250">
                  <c:v>40238.0</c:v>
                </c:pt>
                <c:pt idx="13251">
                  <c:v>40239.0</c:v>
                </c:pt>
                <c:pt idx="13252">
                  <c:v>40241.0</c:v>
                </c:pt>
                <c:pt idx="13253">
                  <c:v>40243.0</c:v>
                </c:pt>
                <c:pt idx="13254">
                  <c:v>40246.0</c:v>
                </c:pt>
                <c:pt idx="13255">
                  <c:v>40248.0</c:v>
                </c:pt>
                <c:pt idx="13256">
                  <c:v>40275.0</c:v>
                </c:pt>
                <c:pt idx="13257">
                  <c:v>40283.0</c:v>
                </c:pt>
                <c:pt idx="13258">
                  <c:v>40284.0</c:v>
                </c:pt>
                <c:pt idx="13259">
                  <c:v>40287.0</c:v>
                </c:pt>
                <c:pt idx="13260">
                  <c:v>40290.0</c:v>
                </c:pt>
                <c:pt idx="13261">
                  <c:v>40309.0</c:v>
                </c:pt>
                <c:pt idx="13262">
                  <c:v>40336.0</c:v>
                </c:pt>
                <c:pt idx="13263">
                  <c:v>40389.0</c:v>
                </c:pt>
                <c:pt idx="13264">
                  <c:v>40390.0</c:v>
                </c:pt>
                <c:pt idx="13265">
                  <c:v>40391.0</c:v>
                </c:pt>
                <c:pt idx="13266">
                  <c:v>40232.0</c:v>
                </c:pt>
                <c:pt idx="13267">
                  <c:v>40391.0</c:v>
                </c:pt>
                <c:pt idx="13268">
                  <c:v>40282.0</c:v>
                </c:pt>
                <c:pt idx="13269">
                  <c:v>40282.0</c:v>
                </c:pt>
                <c:pt idx="13270">
                  <c:v>40391.0</c:v>
                </c:pt>
                <c:pt idx="13271">
                  <c:v>40282.0</c:v>
                </c:pt>
                <c:pt idx="13272">
                  <c:v>40391.0</c:v>
                </c:pt>
                <c:pt idx="13273">
                  <c:v>40280.0</c:v>
                </c:pt>
                <c:pt idx="13274">
                  <c:v>40282.0</c:v>
                </c:pt>
                <c:pt idx="13275">
                  <c:v>40391.0</c:v>
                </c:pt>
                <c:pt idx="13276">
                  <c:v>40391.0</c:v>
                </c:pt>
                <c:pt idx="13277">
                  <c:v>40232.0</c:v>
                </c:pt>
                <c:pt idx="13278">
                  <c:v>40391.0</c:v>
                </c:pt>
                <c:pt idx="13279">
                  <c:v>40391.0</c:v>
                </c:pt>
                <c:pt idx="13280">
                  <c:v>40391.0</c:v>
                </c:pt>
                <c:pt idx="13281">
                  <c:v>40391.0</c:v>
                </c:pt>
                <c:pt idx="13282">
                  <c:v>40326.0</c:v>
                </c:pt>
                <c:pt idx="13283">
                  <c:v>40327.0</c:v>
                </c:pt>
                <c:pt idx="13284">
                  <c:v>40330.0</c:v>
                </c:pt>
                <c:pt idx="13285">
                  <c:v>40331.0</c:v>
                </c:pt>
                <c:pt idx="13286">
                  <c:v>40332.0</c:v>
                </c:pt>
                <c:pt idx="13287">
                  <c:v>40333.0</c:v>
                </c:pt>
                <c:pt idx="13288">
                  <c:v>40334.0</c:v>
                </c:pt>
                <c:pt idx="13289">
                  <c:v>40335.0</c:v>
                </c:pt>
                <c:pt idx="13290">
                  <c:v>40336.0</c:v>
                </c:pt>
                <c:pt idx="13291">
                  <c:v>40337.0</c:v>
                </c:pt>
                <c:pt idx="13292">
                  <c:v>40338.0</c:v>
                </c:pt>
                <c:pt idx="13293">
                  <c:v>40339.0</c:v>
                </c:pt>
                <c:pt idx="13294">
                  <c:v>40340.0</c:v>
                </c:pt>
                <c:pt idx="13295">
                  <c:v>40341.0</c:v>
                </c:pt>
                <c:pt idx="13296">
                  <c:v>40342.0</c:v>
                </c:pt>
                <c:pt idx="13297">
                  <c:v>40343.0</c:v>
                </c:pt>
                <c:pt idx="13298">
                  <c:v>40344.0</c:v>
                </c:pt>
                <c:pt idx="13299">
                  <c:v>40346.0</c:v>
                </c:pt>
                <c:pt idx="13300">
                  <c:v>40347.0</c:v>
                </c:pt>
                <c:pt idx="13301">
                  <c:v>40326.0</c:v>
                </c:pt>
                <c:pt idx="13302">
                  <c:v>40327.0</c:v>
                </c:pt>
                <c:pt idx="13303">
                  <c:v>40330.0</c:v>
                </c:pt>
                <c:pt idx="13304">
                  <c:v>40331.0</c:v>
                </c:pt>
                <c:pt idx="13305">
                  <c:v>40332.0</c:v>
                </c:pt>
                <c:pt idx="13306">
                  <c:v>40333.0</c:v>
                </c:pt>
                <c:pt idx="13307">
                  <c:v>40334.0</c:v>
                </c:pt>
                <c:pt idx="13308">
                  <c:v>40335.0</c:v>
                </c:pt>
                <c:pt idx="13309">
                  <c:v>40336.0</c:v>
                </c:pt>
                <c:pt idx="13310">
                  <c:v>40337.0</c:v>
                </c:pt>
                <c:pt idx="13311">
                  <c:v>40338.0</c:v>
                </c:pt>
                <c:pt idx="13312">
                  <c:v>40339.0</c:v>
                </c:pt>
                <c:pt idx="13313">
                  <c:v>40340.0</c:v>
                </c:pt>
                <c:pt idx="13314">
                  <c:v>40341.0</c:v>
                </c:pt>
                <c:pt idx="13315">
                  <c:v>40342.0</c:v>
                </c:pt>
                <c:pt idx="13316">
                  <c:v>40343.0</c:v>
                </c:pt>
                <c:pt idx="13317">
                  <c:v>40344.0</c:v>
                </c:pt>
                <c:pt idx="13318">
                  <c:v>40346.0</c:v>
                </c:pt>
                <c:pt idx="13319">
                  <c:v>40347.0</c:v>
                </c:pt>
                <c:pt idx="13320">
                  <c:v>40347.0</c:v>
                </c:pt>
                <c:pt idx="13321">
                  <c:v>40303.0</c:v>
                </c:pt>
                <c:pt idx="13322">
                  <c:v>40326.0</c:v>
                </c:pt>
                <c:pt idx="13323">
                  <c:v>40327.0</c:v>
                </c:pt>
                <c:pt idx="13324">
                  <c:v>40330.0</c:v>
                </c:pt>
                <c:pt idx="13325">
                  <c:v>40331.0</c:v>
                </c:pt>
                <c:pt idx="13326">
                  <c:v>40332.0</c:v>
                </c:pt>
                <c:pt idx="13327">
                  <c:v>40333.0</c:v>
                </c:pt>
                <c:pt idx="13328">
                  <c:v>40334.0</c:v>
                </c:pt>
                <c:pt idx="13329">
                  <c:v>40335.0</c:v>
                </c:pt>
                <c:pt idx="13330">
                  <c:v>40336.0</c:v>
                </c:pt>
                <c:pt idx="13331">
                  <c:v>40335.0</c:v>
                </c:pt>
                <c:pt idx="13332">
                  <c:v>40336.0</c:v>
                </c:pt>
                <c:pt idx="13333">
                  <c:v>40337.0</c:v>
                </c:pt>
                <c:pt idx="13334">
                  <c:v>40336.0</c:v>
                </c:pt>
                <c:pt idx="13335">
                  <c:v>40337.0</c:v>
                </c:pt>
                <c:pt idx="13336">
                  <c:v>40338.0</c:v>
                </c:pt>
                <c:pt idx="13337">
                  <c:v>40340.0</c:v>
                </c:pt>
                <c:pt idx="13338">
                  <c:v>40341.0</c:v>
                </c:pt>
                <c:pt idx="13339">
                  <c:v>40342.0</c:v>
                </c:pt>
                <c:pt idx="13340">
                  <c:v>40343.0</c:v>
                </c:pt>
                <c:pt idx="13341">
                  <c:v>40344.0</c:v>
                </c:pt>
                <c:pt idx="13342">
                  <c:v>40346.0</c:v>
                </c:pt>
                <c:pt idx="13343">
                  <c:v>40347.0</c:v>
                </c:pt>
                <c:pt idx="13344">
                  <c:v>40326.0</c:v>
                </c:pt>
                <c:pt idx="13345">
                  <c:v>40327.0</c:v>
                </c:pt>
                <c:pt idx="13346">
                  <c:v>40330.0</c:v>
                </c:pt>
                <c:pt idx="13347">
                  <c:v>40331.0</c:v>
                </c:pt>
                <c:pt idx="13348">
                  <c:v>40332.0</c:v>
                </c:pt>
                <c:pt idx="13349">
                  <c:v>40333.0</c:v>
                </c:pt>
                <c:pt idx="13350">
                  <c:v>40334.0</c:v>
                </c:pt>
                <c:pt idx="13351">
                  <c:v>40336.0</c:v>
                </c:pt>
                <c:pt idx="13352">
                  <c:v>40337.0</c:v>
                </c:pt>
                <c:pt idx="13353">
                  <c:v>40338.0</c:v>
                </c:pt>
                <c:pt idx="13354">
                  <c:v>40339.0</c:v>
                </c:pt>
                <c:pt idx="13355">
                  <c:v>40340.0</c:v>
                </c:pt>
                <c:pt idx="13356">
                  <c:v>40341.0</c:v>
                </c:pt>
                <c:pt idx="13357">
                  <c:v>40342.0</c:v>
                </c:pt>
                <c:pt idx="13358">
                  <c:v>40343.0</c:v>
                </c:pt>
                <c:pt idx="13359">
                  <c:v>40344.0</c:v>
                </c:pt>
                <c:pt idx="13360">
                  <c:v>40346.0</c:v>
                </c:pt>
                <c:pt idx="13361">
                  <c:v>40347.0</c:v>
                </c:pt>
                <c:pt idx="13362">
                  <c:v>40347.0</c:v>
                </c:pt>
                <c:pt idx="13363">
                  <c:v>40374.0</c:v>
                </c:pt>
                <c:pt idx="13364">
                  <c:v>40374.0</c:v>
                </c:pt>
                <c:pt idx="13365">
                  <c:v>40379.0</c:v>
                </c:pt>
                <c:pt idx="13366">
                  <c:v>40380.0</c:v>
                </c:pt>
                <c:pt idx="13367">
                  <c:v>40381.0</c:v>
                </c:pt>
                <c:pt idx="13368">
                  <c:v>40314.0</c:v>
                </c:pt>
                <c:pt idx="13369">
                  <c:v>40288.0</c:v>
                </c:pt>
                <c:pt idx="13370">
                  <c:v>40415.0</c:v>
                </c:pt>
                <c:pt idx="13371">
                  <c:v>40248.0</c:v>
                </c:pt>
                <c:pt idx="13372">
                  <c:v>40248.0</c:v>
                </c:pt>
                <c:pt idx="13373">
                  <c:v>40248.0</c:v>
                </c:pt>
                <c:pt idx="13374">
                  <c:v>40263.0</c:v>
                </c:pt>
                <c:pt idx="13375">
                  <c:v>40264.0</c:v>
                </c:pt>
                <c:pt idx="13376">
                  <c:v>40268.0</c:v>
                </c:pt>
                <c:pt idx="13377">
                  <c:v>40274.0</c:v>
                </c:pt>
                <c:pt idx="13378">
                  <c:v>40288.0</c:v>
                </c:pt>
                <c:pt idx="13379">
                  <c:v>40386.0</c:v>
                </c:pt>
                <c:pt idx="13380">
                  <c:v>40406.0</c:v>
                </c:pt>
                <c:pt idx="13381">
                  <c:v>40434.0</c:v>
                </c:pt>
                <c:pt idx="13382">
                  <c:v>40248.0</c:v>
                </c:pt>
                <c:pt idx="13383">
                  <c:v>40288.0</c:v>
                </c:pt>
                <c:pt idx="13384">
                  <c:v>40129.0</c:v>
                </c:pt>
                <c:pt idx="13385">
                  <c:v>40288.0</c:v>
                </c:pt>
                <c:pt idx="13386">
                  <c:v>40288.0</c:v>
                </c:pt>
                <c:pt idx="13387">
                  <c:v>40129.0</c:v>
                </c:pt>
                <c:pt idx="13388">
                  <c:v>40288.0</c:v>
                </c:pt>
                <c:pt idx="13389">
                  <c:v>40288.0</c:v>
                </c:pt>
                <c:pt idx="13390">
                  <c:v>40129.0</c:v>
                </c:pt>
                <c:pt idx="13391">
                  <c:v>40288.0</c:v>
                </c:pt>
                <c:pt idx="13392">
                  <c:v>40288.0</c:v>
                </c:pt>
                <c:pt idx="13393">
                  <c:v>40129.0</c:v>
                </c:pt>
                <c:pt idx="13394">
                  <c:v>40288.0</c:v>
                </c:pt>
                <c:pt idx="13395">
                  <c:v>40288.0</c:v>
                </c:pt>
                <c:pt idx="13396">
                  <c:v>40129.0</c:v>
                </c:pt>
                <c:pt idx="13397">
                  <c:v>40288.0</c:v>
                </c:pt>
                <c:pt idx="13398">
                  <c:v>40288.0</c:v>
                </c:pt>
                <c:pt idx="13399">
                  <c:v>40129.0</c:v>
                </c:pt>
                <c:pt idx="13400">
                  <c:v>40288.0</c:v>
                </c:pt>
                <c:pt idx="13401">
                  <c:v>40129.0</c:v>
                </c:pt>
                <c:pt idx="13402">
                  <c:v>40288.0</c:v>
                </c:pt>
                <c:pt idx="13403">
                  <c:v>40288.0</c:v>
                </c:pt>
                <c:pt idx="13404">
                  <c:v>40129.0</c:v>
                </c:pt>
                <c:pt idx="13405">
                  <c:v>40288.0</c:v>
                </c:pt>
                <c:pt idx="13406">
                  <c:v>40129.0</c:v>
                </c:pt>
                <c:pt idx="13407">
                  <c:v>40129.0</c:v>
                </c:pt>
                <c:pt idx="13408">
                  <c:v>40129.0</c:v>
                </c:pt>
                <c:pt idx="13409">
                  <c:v>40129.0</c:v>
                </c:pt>
                <c:pt idx="13410">
                  <c:v>40129.0</c:v>
                </c:pt>
                <c:pt idx="13411">
                  <c:v>40129.0</c:v>
                </c:pt>
                <c:pt idx="13412">
                  <c:v>40129.0</c:v>
                </c:pt>
                <c:pt idx="13413">
                  <c:v>40129.0</c:v>
                </c:pt>
                <c:pt idx="13414">
                  <c:v>40178.0</c:v>
                </c:pt>
                <c:pt idx="13415">
                  <c:v>40184.0</c:v>
                </c:pt>
                <c:pt idx="13416">
                  <c:v>40129.0</c:v>
                </c:pt>
                <c:pt idx="13417">
                  <c:v>40178.0</c:v>
                </c:pt>
                <c:pt idx="13418">
                  <c:v>40184.0</c:v>
                </c:pt>
                <c:pt idx="13419">
                  <c:v>40129.0</c:v>
                </c:pt>
                <c:pt idx="13420">
                  <c:v>40129.0</c:v>
                </c:pt>
                <c:pt idx="13421">
                  <c:v>40129.0</c:v>
                </c:pt>
                <c:pt idx="13422">
                  <c:v>40129.0</c:v>
                </c:pt>
                <c:pt idx="13423">
                  <c:v>40179.0</c:v>
                </c:pt>
                <c:pt idx="13424">
                  <c:v>40129.0</c:v>
                </c:pt>
                <c:pt idx="13425">
                  <c:v>40179.0</c:v>
                </c:pt>
                <c:pt idx="13426">
                  <c:v>40129.0</c:v>
                </c:pt>
                <c:pt idx="13427">
                  <c:v>40129.0</c:v>
                </c:pt>
                <c:pt idx="13428">
                  <c:v>40291.0</c:v>
                </c:pt>
                <c:pt idx="13429">
                  <c:v>40291.0</c:v>
                </c:pt>
                <c:pt idx="13430">
                  <c:v>40270.0</c:v>
                </c:pt>
                <c:pt idx="13431">
                  <c:v>40274.0</c:v>
                </c:pt>
                <c:pt idx="13432">
                  <c:v>40270.0</c:v>
                </c:pt>
                <c:pt idx="13433">
                  <c:v>40291.0</c:v>
                </c:pt>
                <c:pt idx="13434">
                  <c:v>40288.0</c:v>
                </c:pt>
                <c:pt idx="13435">
                  <c:v>40291.0</c:v>
                </c:pt>
                <c:pt idx="13436">
                  <c:v>40291.0</c:v>
                </c:pt>
                <c:pt idx="13437">
                  <c:v>40414.0</c:v>
                </c:pt>
                <c:pt idx="13438">
                  <c:v>40414.0</c:v>
                </c:pt>
                <c:pt idx="13439">
                  <c:v>40414.0</c:v>
                </c:pt>
                <c:pt idx="13440">
                  <c:v>40414.0</c:v>
                </c:pt>
                <c:pt idx="13441">
                  <c:v>40379.0</c:v>
                </c:pt>
                <c:pt idx="13442">
                  <c:v>40414.0</c:v>
                </c:pt>
                <c:pt idx="13443">
                  <c:v>40379.0</c:v>
                </c:pt>
                <c:pt idx="13444">
                  <c:v>40414.0</c:v>
                </c:pt>
                <c:pt idx="13445">
                  <c:v>40379.0</c:v>
                </c:pt>
                <c:pt idx="13446">
                  <c:v>40414.0</c:v>
                </c:pt>
                <c:pt idx="13447">
                  <c:v>40379.0</c:v>
                </c:pt>
                <c:pt idx="13448">
                  <c:v>40414.0</c:v>
                </c:pt>
                <c:pt idx="13449">
                  <c:v>40379.0</c:v>
                </c:pt>
                <c:pt idx="13450">
                  <c:v>40414.0</c:v>
                </c:pt>
                <c:pt idx="13451">
                  <c:v>40379.0</c:v>
                </c:pt>
                <c:pt idx="13452">
                  <c:v>40414.0</c:v>
                </c:pt>
                <c:pt idx="13453">
                  <c:v>40379.0</c:v>
                </c:pt>
                <c:pt idx="13454">
                  <c:v>40414.0</c:v>
                </c:pt>
                <c:pt idx="13455">
                  <c:v>40379.0</c:v>
                </c:pt>
                <c:pt idx="13456">
                  <c:v>40414.0</c:v>
                </c:pt>
                <c:pt idx="13457">
                  <c:v>40162.0</c:v>
                </c:pt>
                <c:pt idx="13458">
                  <c:v>40162.0</c:v>
                </c:pt>
                <c:pt idx="13459">
                  <c:v>40413.0</c:v>
                </c:pt>
                <c:pt idx="13460">
                  <c:v>40414.0</c:v>
                </c:pt>
                <c:pt idx="13461">
                  <c:v>40353.0</c:v>
                </c:pt>
                <c:pt idx="13462">
                  <c:v>40414.0</c:v>
                </c:pt>
                <c:pt idx="13463">
                  <c:v>40162.0</c:v>
                </c:pt>
                <c:pt idx="13464">
                  <c:v>40162.0</c:v>
                </c:pt>
                <c:pt idx="13465">
                  <c:v>40413.0</c:v>
                </c:pt>
                <c:pt idx="13466">
                  <c:v>40414.0</c:v>
                </c:pt>
                <c:pt idx="13467">
                  <c:v>40140.0</c:v>
                </c:pt>
                <c:pt idx="13468">
                  <c:v>40353.0</c:v>
                </c:pt>
                <c:pt idx="13469">
                  <c:v>40413.0</c:v>
                </c:pt>
                <c:pt idx="13470">
                  <c:v>40414.0</c:v>
                </c:pt>
                <c:pt idx="13471">
                  <c:v>40419.0</c:v>
                </c:pt>
                <c:pt idx="13472">
                  <c:v>40414.0</c:v>
                </c:pt>
                <c:pt idx="13473">
                  <c:v>40414.0</c:v>
                </c:pt>
                <c:pt idx="13474">
                  <c:v>40414.0</c:v>
                </c:pt>
                <c:pt idx="13475">
                  <c:v>40414.0</c:v>
                </c:pt>
                <c:pt idx="13476">
                  <c:v>40414.0</c:v>
                </c:pt>
                <c:pt idx="13477">
                  <c:v>40414.0</c:v>
                </c:pt>
                <c:pt idx="13478">
                  <c:v>40414.0</c:v>
                </c:pt>
                <c:pt idx="13479">
                  <c:v>40414.0</c:v>
                </c:pt>
                <c:pt idx="13480">
                  <c:v>40226.0</c:v>
                </c:pt>
                <c:pt idx="13481">
                  <c:v>40232.0</c:v>
                </c:pt>
                <c:pt idx="13482">
                  <c:v>40275.0</c:v>
                </c:pt>
                <c:pt idx="13483">
                  <c:v>40283.0</c:v>
                </c:pt>
                <c:pt idx="13484">
                  <c:v>40284.0</c:v>
                </c:pt>
                <c:pt idx="13485">
                  <c:v>40287.0</c:v>
                </c:pt>
                <c:pt idx="13486">
                  <c:v>40226.0</c:v>
                </c:pt>
                <c:pt idx="13487">
                  <c:v>40232.0</c:v>
                </c:pt>
                <c:pt idx="13488">
                  <c:v>40275.0</c:v>
                </c:pt>
                <c:pt idx="13489">
                  <c:v>40283.0</c:v>
                </c:pt>
                <c:pt idx="13490">
                  <c:v>40284.0</c:v>
                </c:pt>
                <c:pt idx="13491">
                  <c:v>40287.0</c:v>
                </c:pt>
                <c:pt idx="13492">
                  <c:v>40275.0</c:v>
                </c:pt>
                <c:pt idx="13493">
                  <c:v>40283.0</c:v>
                </c:pt>
                <c:pt idx="13494">
                  <c:v>40284.0</c:v>
                </c:pt>
                <c:pt idx="13495">
                  <c:v>40287.0</c:v>
                </c:pt>
                <c:pt idx="13496">
                  <c:v>40275.0</c:v>
                </c:pt>
                <c:pt idx="13497">
                  <c:v>40283.0</c:v>
                </c:pt>
                <c:pt idx="13498">
                  <c:v>40284.0</c:v>
                </c:pt>
                <c:pt idx="13499">
                  <c:v>40287.0</c:v>
                </c:pt>
                <c:pt idx="13500">
                  <c:v>40275.0</c:v>
                </c:pt>
                <c:pt idx="13501">
                  <c:v>40283.0</c:v>
                </c:pt>
                <c:pt idx="13502">
                  <c:v>40284.0</c:v>
                </c:pt>
                <c:pt idx="13503">
                  <c:v>40287.0</c:v>
                </c:pt>
                <c:pt idx="13504">
                  <c:v>40275.0</c:v>
                </c:pt>
                <c:pt idx="13505">
                  <c:v>40283.0</c:v>
                </c:pt>
                <c:pt idx="13506">
                  <c:v>40284.0</c:v>
                </c:pt>
                <c:pt idx="13507">
                  <c:v>40287.0</c:v>
                </c:pt>
                <c:pt idx="13508">
                  <c:v>40275.0</c:v>
                </c:pt>
                <c:pt idx="13509">
                  <c:v>40283.0</c:v>
                </c:pt>
                <c:pt idx="13510">
                  <c:v>40284.0</c:v>
                </c:pt>
                <c:pt idx="13511">
                  <c:v>40287.0</c:v>
                </c:pt>
                <c:pt idx="13512">
                  <c:v>40275.0</c:v>
                </c:pt>
                <c:pt idx="13513">
                  <c:v>40283.0</c:v>
                </c:pt>
                <c:pt idx="13514">
                  <c:v>40284.0</c:v>
                </c:pt>
                <c:pt idx="13515">
                  <c:v>40287.0</c:v>
                </c:pt>
                <c:pt idx="13516">
                  <c:v>40275.0</c:v>
                </c:pt>
                <c:pt idx="13517">
                  <c:v>40283.0</c:v>
                </c:pt>
                <c:pt idx="13518">
                  <c:v>40284.0</c:v>
                </c:pt>
                <c:pt idx="13519">
                  <c:v>40287.0</c:v>
                </c:pt>
                <c:pt idx="13520">
                  <c:v>40275.0</c:v>
                </c:pt>
                <c:pt idx="13521">
                  <c:v>40283.0</c:v>
                </c:pt>
                <c:pt idx="13522">
                  <c:v>40284.0</c:v>
                </c:pt>
                <c:pt idx="13523">
                  <c:v>40287.0</c:v>
                </c:pt>
                <c:pt idx="13524">
                  <c:v>40275.0</c:v>
                </c:pt>
                <c:pt idx="13525">
                  <c:v>40283.0</c:v>
                </c:pt>
                <c:pt idx="13526">
                  <c:v>40284.0</c:v>
                </c:pt>
                <c:pt idx="13527">
                  <c:v>40287.0</c:v>
                </c:pt>
                <c:pt idx="13528">
                  <c:v>40275.0</c:v>
                </c:pt>
                <c:pt idx="13529">
                  <c:v>40283.0</c:v>
                </c:pt>
                <c:pt idx="13530">
                  <c:v>40284.0</c:v>
                </c:pt>
                <c:pt idx="13531">
                  <c:v>40287.0</c:v>
                </c:pt>
                <c:pt idx="13532">
                  <c:v>40275.0</c:v>
                </c:pt>
                <c:pt idx="13533">
                  <c:v>40283.0</c:v>
                </c:pt>
                <c:pt idx="13534">
                  <c:v>40284.0</c:v>
                </c:pt>
                <c:pt idx="13535">
                  <c:v>40287.0</c:v>
                </c:pt>
                <c:pt idx="13536">
                  <c:v>40275.0</c:v>
                </c:pt>
                <c:pt idx="13537">
                  <c:v>40283.0</c:v>
                </c:pt>
                <c:pt idx="13538">
                  <c:v>40284.0</c:v>
                </c:pt>
                <c:pt idx="13539">
                  <c:v>40287.0</c:v>
                </c:pt>
                <c:pt idx="13540">
                  <c:v>40232.0</c:v>
                </c:pt>
                <c:pt idx="13541">
                  <c:v>40232.0</c:v>
                </c:pt>
                <c:pt idx="13542">
                  <c:v>40391.0</c:v>
                </c:pt>
                <c:pt idx="13543">
                  <c:v>40391.0</c:v>
                </c:pt>
                <c:pt idx="13544">
                  <c:v>40219.0</c:v>
                </c:pt>
                <c:pt idx="13545">
                  <c:v>40219.0</c:v>
                </c:pt>
                <c:pt idx="13546">
                  <c:v>40219.0</c:v>
                </c:pt>
                <c:pt idx="13547">
                  <c:v>40219.0</c:v>
                </c:pt>
                <c:pt idx="13548">
                  <c:v>40219.0</c:v>
                </c:pt>
                <c:pt idx="13549">
                  <c:v>40219.0</c:v>
                </c:pt>
                <c:pt idx="13550">
                  <c:v>40219.0</c:v>
                </c:pt>
                <c:pt idx="13551">
                  <c:v>40332.0</c:v>
                </c:pt>
                <c:pt idx="13552">
                  <c:v>40371.0</c:v>
                </c:pt>
                <c:pt idx="13553">
                  <c:v>40358.0</c:v>
                </c:pt>
                <c:pt idx="13554">
                  <c:v>40358.0</c:v>
                </c:pt>
                <c:pt idx="13555">
                  <c:v>40419.0</c:v>
                </c:pt>
                <c:pt idx="13556">
                  <c:v>40429.0</c:v>
                </c:pt>
                <c:pt idx="13557">
                  <c:v>40430.0</c:v>
                </c:pt>
                <c:pt idx="13558">
                  <c:v>40358.0</c:v>
                </c:pt>
                <c:pt idx="13559">
                  <c:v>40358.0</c:v>
                </c:pt>
                <c:pt idx="13560">
                  <c:v>40427.0</c:v>
                </c:pt>
                <c:pt idx="13561">
                  <c:v>40427.0</c:v>
                </c:pt>
                <c:pt idx="13562">
                  <c:v>40430.0</c:v>
                </c:pt>
                <c:pt idx="13563">
                  <c:v>40434.0</c:v>
                </c:pt>
                <c:pt idx="13564">
                  <c:v>40414.0</c:v>
                </c:pt>
                <c:pt idx="13565">
                  <c:v>40366.0</c:v>
                </c:pt>
                <c:pt idx="13566">
                  <c:v>40414.0</c:v>
                </c:pt>
                <c:pt idx="13567">
                  <c:v>40198.0</c:v>
                </c:pt>
                <c:pt idx="13568">
                  <c:v>40205.0</c:v>
                </c:pt>
                <c:pt idx="13569">
                  <c:v>40213.0</c:v>
                </c:pt>
                <c:pt idx="13570">
                  <c:v>40288.0</c:v>
                </c:pt>
                <c:pt idx="13571">
                  <c:v>40316.0</c:v>
                </c:pt>
                <c:pt idx="13572">
                  <c:v>40355.0</c:v>
                </c:pt>
                <c:pt idx="13573">
                  <c:v>40337.0</c:v>
                </c:pt>
                <c:pt idx="13574">
                  <c:v>40324.0</c:v>
                </c:pt>
                <c:pt idx="13575">
                  <c:v>40326.0</c:v>
                </c:pt>
                <c:pt idx="13576">
                  <c:v>40332.0</c:v>
                </c:pt>
                <c:pt idx="13577">
                  <c:v>40333.0</c:v>
                </c:pt>
                <c:pt idx="13578">
                  <c:v>40337.0</c:v>
                </c:pt>
                <c:pt idx="13579">
                  <c:v>40346.0</c:v>
                </c:pt>
                <c:pt idx="13580">
                  <c:v>40350.0</c:v>
                </c:pt>
                <c:pt idx="13581">
                  <c:v>40357.0</c:v>
                </c:pt>
                <c:pt idx="13582">
                  <c:v>40363.0</c:v>
                </c:pt>
                <c:pt idx="13583">
                  <c:v>40371.0</c:v>
                </c:pt>
                <c:pt idx="13584">
                  <c:v>40361.0</c:v>
                </c:pt>
                <c:pt idx="13585">
                  <c:v>40367.0</c:v>
                </c:pt>
                <c:pt idx="13586">
                  <c:v>40237.0</c:v>
                </c:pt>
                <c:pt idx="13587">
                  <c:v>40288.0</c:v>
                </c:pt>
                <c:pt idx="13588">
                  <c:v>40385.0</c:v>
                </c:pt>
                <c:pt idx="13589">
                  <c:v>40357.0</c:v>
                </c:pt>
                <c:pt idx="13590">
                  <c:v>40392.0</c:v>
                </c:pt>
                <c:pt idx="13591">
                  <c:v>40274.0</c:v>
                </c:pt>
                <c:pt idx="13592">
                  <c:v>40275.0</c:v>
                </c:pt>
                <c:pt idx="13593">
                  <c:v>40276.0</c:v>
                </c:pt>
                <c:pt idx="13594">
                  <c:v>40277.0</c:v>
                </c:pt>
                <c:pt idx="13595">
                  <c:v>40278.0</c:v>
                </c:pt>
                <c:pt idx="13596">
                  <c:v>40281.0</c:v>
                </c:pt>
                <c:pt idx="13597">
                  <c:v>40284.0</c:v>
                </c:pt>
                <c:pt idx="13598">
                  <c:v>40287.0</c:v>
                </c:pt>
                <c:pt idx="13599">
                  <c:v>40288.0</c:v>
                </c:pt>
                <c:pt idx="13600">
                  <c:v>40289.0</c:v>
                </c:pt>
                <c:pt idx="13601">
                  <c:v>40310.0</c:v>
                </c:pt>
                <c:pt idx="13602">
                  <c:v>40381.0</c:v>
                </c:pt>
                <c:pt idx="13603">
                  <c:v>40288.0</c:v>
                </c:pt>
                <c:pt idx="13604">
                  <c:v>40288.0</c:v>
                </c:pt>
                <c:pt idx="13605">
                  <c:v>40288.0</c:v>
                </c:pt>
                <c:pt idx="13606">
                  <c:v>40129.0</c:v>
                </c:pt>
                <c:pt idx="13607">
                  <c:v>40288.0</c:v>
                </c:pt>
                <c:pt idx="13608">
                  <c:v>40129.0</c:v>
                </c:pt>
                <c:pt idx="13609">
                  <c:v>40123.0</c:v>
                </c:pt>
                <c:pt idx="13610">
                  <c:v>40129.0</c:v>
                </c:pt>
                <c:pt idx="13611">
                  <c:v>40288.0</c:v>
                </c:pt>
                <c:pt idx="13612">
                  <c:v>40129.0</c:v>
                </c:pt>
                <c:pt idx="13613">
                  <c:v>40288.0</c:v>
                </c:pt>
                <c:pt idx="13614">
                  <c:v>40269.0</c:v>
                </c:pt>
                <c:pt idx="13615">
                  <c:v>40288.0</c:v>
                </c:pt>
                <c:pt idx="13616">
                  <c:v>40129.0</c:v>
                </c:pt>
                <c:pt idx="13617">
                  <c:v>40269.0</c:v>
                </c:pt>
                <c:pt idx="13618">
                  <c:v>40288.0</c:v>
                </c:pt>
                <c:pt idx="13619">
                  <c:v>40288.0</c:v>
                </c:pt>
                <c:pt idx="13620">
                  <c:v>40288.0</c:v>
                </c:pt>
                <c:pt idx="13621">
                  <c:v>40288.0</c:v>
                </c:pt>
                <c:pt idx="13622">
                  <c:v>40288.0</c:v>
                </c:pt>
                <c:pt idx="13623">
                  <c:v>40288.0</c:v>
                </c:pt>
                <c:pt idx="13624">
                  <c:v>40288.0</c:v>
                </c:pt>
                <c:pt idx="13625">
                  <c:v>40288.0</c:v>
                </c:pt>
                <c:pt idx="13626">
                  <c:v>40288.0</c:v>
                </c:pt>
                <c:pt idx="13627">
                  <c:v>40347.0</c:v>
                </c:pt>
                <c:pt idx="13628">
                  <c:v>40386.0</c:v>
                </c:pt>
                <c:pt idx="13629">
                  <c:v>40396.0</c:v>
                </c:pt>
                <c:pt idx="13630">
                  <c:v>40403.0</c:v>
                </c:pt>
                <c:pt idx="13631">
                  <c:v>40404.0</c:v>
                </c:pt>
                <c:pt idx="13632">
                  <c:v>40411.0</c:v>
                </c:pt>
                <c:pt idx="13633">
                  <c:v>40424.0</c:v>
                </c:pt>
                <c:pt idx="13634">
                  <c:v>40433.0</c:v>
                </c:pt>
                <c:pt idx="13635">
                  <c:v>40434.0</c:v>
                </c:pt>
                <c:pt idx="13636">
                  <c:v>40120.0</c:v>
                </c:pt>
                <c:pt idx="13637">
                  <c:v>40288.0</c:v>
                </c:pt>
                <c:pt idx="13638">
                  <c:v>40120.0</c:v>
                </c:pt>
                <c:pt idx="13639">
                  <c:v>40129.0</c:v>
                </c:pt>
                <c:pt idx="13640">
                  <c:v>40129.0</c:v>
                </c:pt>
                <c:pt idx="13641">
                  <c:v>40129.0</c:v>
                </c:pt>
                <c:pt idx="13642">
                  <c:v>40372.0</c:v>
                </c:pt>
                <c:pt idx="13643">
                  <c:v>40373.0</c:v>
                </c:pt>
                <c:pt idx="13644">
                  <c:v>40376.0</c:v>
                </c:pt>
                <c:pt idx="13645">
                  <c:v>40377.0</c:v>
                </c:pt>
                <c:pt idx="13646">
                  <c:v>40378.0</c:v>
                </c:pt>
                <c:pt idx="13647">
                  <c:v>40380.0</c:v>
                </c:pt>
                <c:pt idx="13648">
                  <c:v>40381.0</c:v>
                </c:pt>
                <c:pt idx="13649">
                  <c:v>40382.0</c:v>
                </c:pt>
                <c:pt idx="13650">
                  <c:v>40383.0</c:v>
                </c:pt>
                <c:pt idx="13651">
                  <c:v>40384.0</c:v>
                </c:pt>
                <c:pt idx="13652">
                  <c:v>40385.0</c:v>
                </c:pt>
                <c:pt idx="13653">
                  <c:v>40386.0</c:v>
                </c:pt>
                <c:pt idx="13654">
                  <c:v>40387.0</c:v>
                </c:pt>
                <c:pt idx="13655">
                  <c:v>40388.0</c:v>
                </c:pt>
                <c:pt idx="13656">
                  <c:v>40389.0</c:v>
                </c:pt>
                <c:pt idx="13657">
                  <c:v>40390.0</c:v>
                </c:pt>
                <c:pt idx="13658">
                  <c:v>40391.0</c:v>
                </c:pt>
                <c:pt idx="13659">
                  <c:v>40392.0</c:v>
                </c:pt>
                <c:pt idx="13660">
                  <c:v>40393.0</c:v>
                </c:pt>
                <c:pt idx="13661">
                  <c:v>40394.0</c:v>
                </c:pt>
                <c:pt idx="13662">
                  <c:v>40399.0</c:v>
                </c:pt>
                <c:pt idx="13663">
                  <c:v>40288.0</c:v>
                </c:pt>
                <c:pt idx="13664">
                  <c:v>40288.0</c:v>
                </c:pt>
                <c:pt idx="13665">
                  <c:v>40288.0</c:v>
                </c:pt>
                <c:pt idx="13666">
                  <c:v>40288.0</c:v>
                </c:pt>
                <c:pt idx="13667">
                  <c:v>40288.0</c:v>
                </c:pt>
                <c:pt idx="13668">
                  <c:v>40288.0</c:v>
                </c:pt>
                <c:pt idx="13669">
                  <c:v>40142.0</c:v>
                </c:pt>
                <c:pt idx="13670">
                  <c:v>40143.0</c:v>
                </c:pt>
                <c:pt idx="13671">
                  <c:v>40144.0</c:v>
                </c:pt>
                <c:pt idx="13672">
                  <c:v>40146.0</c:v>
                </c:pt>
                <c:pt idx="13673">
                  <c:v>40288.0</c:v>
                </c:pt>
                <c:pt idx="13674">
                  <c:v>40288.0</c:v>
                </c:pt>
                <c:pt idx="13675">
                  <c:v>40288.0</c:v>
                </c:pt>
                <c:pt idx="13676">
                  <c:v>40288.0</c:v>
                </c:pt>
                <c:pt idx="13677">
                  <c:v>40288.0</c:v>
                </c:pt>
                <c:pt idx="13678">
                  <c:v>40288.0</c:v>
                </c:pt>
                <c:pt idx="13679">
                  <c:v>40288.0</c:v>
                </c:pt>
                <c:pt idx="13680">
                  <c:v>40288.0</c:v>
                </c:pt>
                <c:pt idx="13681">
                  <c:v>40288.0</c:v>
                </c:pt>
                <c:pt idx="13682">
                  <c:v>40288.0</c:v>
                </c:pt>
                <c:pt idx="13683">
                  <c:v>40288.0</c:v>
                </c:pt>
                <c:pt idx="13684">
                  <c:v>40288.0</c:v>
                </c:pt>
                <c:pt idx="13685">
                  <c:v>40261.0</c:v>
                </c:pt>
                <c:pt idx="13686">
                  <c:v>40288.0</c:v>
                </c:pt>
                <c:pt idx="13687">
                  <c:v>40261.0</c:v>
                </c:pt>
                <c:pt idx="13688">
                  <c:v>40288.0</c:v>
                </c:pt>
                <c:pt idx="13689">
                  <c:v>40288.0</c:v>
                </c:pt>
                <c:pt idx="13690">
                  <c:v>40288.0</c:v>
                </c:pt>
                <c:pt idx="13691">
                  <c:v>40288.0</c:v>
                </c:pt>
                <c:pt idx="13692">
                  <c:v>40288.0</c:v>
                </c:pt>
                <c:pt idx="13693">
                  <c:v>40288.0</c:v>
                </c:pt>
                <c:pt idx="13694">
                  <c:v>40288.0</c:v>
                </c:pt>
                <c:pt idx="13695">
                  <c:v>40204.0</c:v>
                </c:pt>
                <c:pt idx="13696">
                  <c:v>40212.0</c:v>
                </c:pt>
                <c:pt idx="13697">
                  <c:v>40214.0</c:v>
                </c:pt>
                <c:pt idx="13698">
                  <c:v>40288.0</c:v>
                </c:pt>
                <c:pt idx="13699">
                  <c:v>40393.0</c:v>
                </c:pt>
                <c:pt idx="13700">
                  <c:v>40403.0</c:v>
                </c:pt>
                <c:pt idx="13701">
                  <c:v>40421.0</c:v>
                </c:pt>
                <c:pt idx="13702">
                  <c:v>40422.0</c:v>
                </c:pt>
                <c:pt idx="13703">
                  <c:v>40288.0</c:v>
                </c:pt>
                <c:pt idx="13704">
                  <c:v>40288.0</c:v>
                </c:pt>
                <c:pt idx="13705">
                  <c:v>40288.0</c:v>
                </c:pt>
                <c:pt idx="13706">
                  <c:v>40288.0</c:v>
                </c:pt>
                <c:pt idx="13707">
                  <c:v>40288.0</c:v>
                </c:pt>
                <c:pt idx="13708">
                  <c:v>40288.0</c:v>
                </c:pt>
                <c:pt idx="13709">
                  <c:v>40288.0</c:v>
                </c:pt>
                <c:pt idx="13710">
                  <c:v>40338.0</c:v>
                </c:pt>
                <c:pt idx="13711">
                  <c:v>40434.0</c:v>
                </c:pt>
                <c:pt idx="13712">
                  <c:v>40338.0</c:v>
                </c:pt>
                <c:pt idx="13713">
                  <c:v>40403.0</c:v>
                </c:pt>
                <c:pt idx="13714">
                  <c:v>40405.0</c:v>
                </c:pt>
                <c:pt idx="13715">
                  <c:v>40417.0</c:v>
                </c:pt>
                <c:pt idx="13716">
                  <c:v>40419.0</c:v>
                </c:pt>
                <c:pt idx="13717">
                  <c:v>40421.0</c:v>
                </c:pt>
                <c:pt idx="13718">
                  <c:v>40422.0</c:v>
                </c:pt>
                <c:pt idx="13719">
                  <c:v>40434.0</c:v>
                </c:pt>
                <c:pt idx="13720">
                  <c:v>40385.0</c:v>
                </c:pt>
                <c:pt idx="13721">
                  <c:v>40429.0</c:v>
                </c:pt>
                <c:pt idx="13722">
                  <c:v>40434.0</c:v>
                </c:pt>
                <c:pt idx="13723">
                  <c:v>40434.0</c:v>
                </c:pt>
                <c:pt idx="13724">
                  <c:v>40401.0</c:v>
                </c:pt>
                <c:pt idx="13725">
                  <c:v>40403.0</c:v>
                </c:pt>
                <c:pt idx="13726">
                  <c:v>40404.0</c:v>
                </c:pt>
                <c:pt idx="13727">
                  <c:v>40426.0</c:v>
                </c:pt>
                <c:pt idx="13728">
                  <c:v>40427.0</c:v>
                </c:pt>
                <c:pt idx="13729">
                  <c:v>40431.0</c:v>
                </c:pt>
                <c:pt idx="13730">
                  <c:v>40434.0</c:v>
                </c:pt>
                <c:pt idx="13731">
                  <c:v>40434.0</c:v>
                </c:pt>
                <c:pt idx="13732">
                  <c:v>40393.0</c:v>
                </c:pt>
                <c:pt idx="13733">
                  <c:v>40403.0</c:v>
                </c:pt>
                <c:pt idx="13734">
                  <c:v>40413.0</c:v>
                </c:pt>
                <c:pt idx="13735">
                  <c:v>40434.0</c:v>
                </c:pt>
                <c:pt idx="13736">
                  <c:v>40393.0</c:v>
                </c:pt>
                <c:pt idx="13737">
                  <c:v>40403.0</c:v>
                </c:pt>
                <c:pt idx="13738">
                  <c:v>40404.0</c:v>
                </c:pt>
                <c:pt idx="13739">
                  <c:v>40426.0</c:v>
                </c:pt>
                <c:pt idx="13740">
                  <c:v>40434.0</c:v>
                </c:pt>
                <c:pt idx="13741">
                  <c:v>40434.0</c:v>
                </c:pt>
                <c:pt idx="13742">
                  <c:v>40295.0</c:v>
                </c:pt>
                <c:pt idx="13743">
                  <c:v>40423.0</c:v>
                </c:pt>
                <c:pt idx="13744">
                  <c:v>40288.0</c:v>
                </c:pt>
                <c:pt idx="13745">
                  <c:v>40288.0</c:v>
                </c:pt>
                <c:pt idx="13746">
                  <c:v>40288.0</c:v>
                </c:pt>
                <c:pt idx="13747">
                  <c:v>40288.0</c:v>
                </c:pt>
                <c:pt idx="13748">
                  <c:v>40434.0</c:v>
                </c:pt>
                <c:pt idx="13749">
                  <c:v>40129.0</c:v>
                </c:pt>
                <c:pt idx="13750">
                  <c:v>40423.0</c:v>
                </c:pt>
                <c:pt idx="13751">
                  <c:v>40114.0</c:v>
                </c:pt>
                <c:pt idx="13752">
                  <c:v>40385.0</c:v>
                </c:pt>
                <c:pt idx="13753">
                  <c:v>40393.0</c:v>
                </c:pt>
                <c:pt idx="13754">
                  <c:v>40412.0</c:v>
                </c:pt>
                <c:pt idx="13755">
                  <c:v>40413.0</c:v>
                </c:pt>
                <c:pt idx="13756">
                  <c:v>40129.0</c:v>
                </c:pt>
                <c:pt idx="13757">
                  <c:v>40434.0</c:v>
                </c:pt>
                <c:pt idx="13758">
                  <c:v>40129.0</c:v>
                </c:pt>
                <c:pt idx="13759">
                  <c:v>40114.0</c:v>
                </c:pt>
                <c:pt idx="13760">
                  <c:v>40115.0</c:v>
                </c:pt>
                <c:pt idx="13761">
                  <c:v>40393.0</c:v>
                </c:pt>
                <c:pt idx="13762">
                  <c:v>40413.0</c:v>
                </c:pt>
                <c:pt idx="13763">
                  <c:v>40129.0</c:v>
                </c:pt>
                <c:pt idx="13764">
                  <c:v>40434.0</c:v>
                </c:pt>
                <c:pt idx="13765">
                  <c:v>40129.0</c:v>
                </c:pt>
                <c:pt idx="13766">
                  <c:v>40114.0</c:v>
                </c:pt>
                <c:pt idx="13767">
                  <c:v>40115.0</c:v>
                </c:pt>
                <c:pt idx="13768">
                  <c:v>40423.0</c:v>
                </c:pt>
                <c:pt idx="13769">
                  <c:v>40129.0</c:v>
                </c:pt>
                <c:pt idx="13770">
                  <c:v>40434.0</c:v>
                </c:pt>
                <c:pt idx="13771">
                  <c:v>40129.0</c:v>
                </c:pt>
                <c:pt idx="13772">
                  <c:v>40114.0</c:v>
                </c:pt>
                <c:pt idx="13773">
                  <c:v>40115.0</c:v>
                </c:pt>
                <c:pt idx="13774">
                  <c:v>40420.0</c:v>
                </c:pt>
                <c:pt idx="13775">
                  <c:v>40432.0</c:v>
                </c:pt>
                <c:pt idx="13776">
                  <c:v>40434.0</c:v>
                </c:pt>
                <c:pt idx="13777">
                  <c:v>40129.0</c:v>
                </c:pt>
                <c:pt idx="13778">
                  <c:v>40434.0</c:v>
                </c:pt>
                <c:pt idx="13779">
                  <c:v>40129.0</c:v>
                </c:pt>
                <c:pt idx="13780">
                  <c:v>40434.0</c:v>
                </c:pt>
                <c:pt idx="13781">
                  <c:v>40136.0</c:v>
                </c:pt>
                <c:pt idx="13782">
                  <c:v>40137.0</c:v>
                </c:pt>
                <c:pt idx="13783">
                  <c:v>40138.0</c:v>
                </c:pt>
                <c:pt idx="13784">
                  <c:v>40139.0</c:v>
                </c:pt>
                <c:pt idx="13785">
                  <c:v>40140.0</c:v>
                </c:pt>
                <c:pt idx="13786">
                  <c:v>40141.0</c:v>
                </c:pt>
                <c:pt idx="13787">
                  <c:v>40142.0</c:v>
                </c:pt>
                <c:pt idx="13788">
                  <c:v>40144.0</c:v>
                </c:pt>
                <c:pt idx="13789">
                  <c:v>40151.0</c:v>
                </c:pt>
                <c:pt idx="13790">
                  <c:v>40152.0</c:v>
                </c:pt>
                <c:pt idx="13791">
                  <c:v>40155.0</c:v>
                </c:pt>
                <c:pt idx="13792">
                  <c:v>40157.0</c:v>
                </c:pt>
                <c:pt idx="13793">
                  <c:v>40158.0</c:v>
                </c:pt>
                <c:pt idx="13794">
                  <c:v>40159.0</c:v>
                </c:pt>
                <c:pt idx="13795">
                  <c:v>40162.0</c:v>
                </c:pt>
                <c:pt idx="13796">
                  <c:v>40163.0</c:v>
                </c:pt>
                <c:pt idx="13797">
                  <c:v>40404.0</c:v>
                </c:pt>
                <c:pt idx="13798">
                  <c:v>40421.0</c:v>
                </c:pt>
                <c:pt idx="13799">
                  <c:v>40422.0</c:v>
                </c:pt>
                <c:pt idx="13800">
                  <c:v>40425.0</c:v>
                </c:pt>
                <c:pt idx="13801">
                  <c:v>40166.0</c:v>
                </c:pt>
                <c:pt idx="13802">
                  <c:v>40169.0</c:v>
                </c:pt>
                <c:pt idx="13803">
                  <c:v>40170.0</c:v>
                </c:pt>
                <c:pt idx="13804">
                  <c:v>40171.0</c:v>
                </c:pt>
                <c:pt idx="13805">
                  <c:v>40172.0</c:v>
                </c:pt>
                <c:pt idx="13806">
                  <c:v>40173.0</c:v>
                </c:pt>
                <c:pt idx="13807">
                  <c:v>40174.0</c:v>
                </c:pt>
                <c:pt idx="13808">
                  <c:v>40176.0</c:v>
                </c:pt>
                <c:pt idx="13809">
                  <c:v>40177.0</c:v>
                </c:pt>
                <c:pt idx="13810">
                  <c:v>40129.0</c:v>
                </c:pt>
                <c:pt idx="13811">
                  <c:v>40168.0</c:v>
                </c:pt>
                <c:pt idx="13812">
                  <c:v>40288.0</c:v>
                </c:pt>
                <c:pt idx="13813">
                  <c:v>40131.0</c:v>
                </c:pt>
                <c:pt idx="13814">
                  <c:v>40133.0</c:v>
                </c:pt>
                <c:pt idx="13815">
                  <c:v>40224.0</c:v>
                </c:pt>
                <c:pt idx="13816">
                  <c:v>40288.0</c:v>
                </c:pt>
                <c:pt idx="13817">
                  <c:v>40310.0</c:v>
                </c:pt>
                <c:pt idx="13818">
                  <c:v>40434.0</c:v>
                </c:pt>
                <c:pt idx="13819">
                  <c:v>40129.0</c:v>
                </c:pt>
                <c:pt idx="13820">
                  <c:v>40288.0</c:v>
                </c:pt>
                <c:pt idx="13821">
                  <c:v>40311.0</c:v>
                </c:pt>
                <c:pt idx="13822">
                  <c:v>40312.0</c:v>
                </c:pt>
                <c:pt idx="13823">
                  <c:v>40340.0</c:v>
                </c:pt>
                <c:pt idx="13824">
                  <c:v>40382.0</c:v>
                </c:pt>
                <c:pt idx="13825">
                  <c:v>40386.0</c:v>
                </c:pt>
                <c:pt idx="13826">
                  <c:v>40411.0</c:v>
                </c:pt>
                <c:pt idx="13827">
                  <c:v>40428.0</c:v>
                </c:pt>
                <c:pt idx="13828">
                  <c:v>40129.0</c:v>
                </c:pt>
                <c:pt idx="13829">
                  <c:v>40351.0</c:v>
                </c:pt>
                <c:pt idx="13830">
                  <c:v>40383.0</c:v>
                </c:pt>
                <c:pt idx="13831">
                  <c:v>40351.0</c:v>
                </c:pt>
                <c:pt idx="13832">
                  <c:v>40288.0</c:v>
                </c:pt>
                <c:pt idx="13833">
                  <c:v>40255.0</c:v>
                </c:pt>
                <c:pt idx="13834">
                  <c:v>40288.0</c:v>
                </c:pt>
                <c:pt idx="13835">
                  <c:v>40288.0</c:v>
                </c:pt>
                <c:pt idx="13836">
                  <c:v>40288.0</c:v>
                </c:pt>
                <c:pt idx="13837">
                  <c:v>40288.0</c:v>
                </c:pt>
                <c:pt idx="13838">
                  <c:v>40288.0</c:v>
                </c:pt>
                <c:pt idx="13839">
                  <c:v>40288.0</c:v>
                </c:pt>
                <c:pt idx="13840">
                  <c:v>40288.0</c:v>
                </c:pt>
                <c:pt idx="13841">
                  <c:v>40288.0</c:v>
                </c:pt>
                <c:pt idx="13842">
                  <c:v>40288.0</c:v>
                </c:pt>
                <c:pt idx="13843">
                  <c:v>40288.0</c:v>
                </c:pt>
                <c:pt idx="13844">
                  <c:v>40288.0</c:v>
                </c:pt>
                <c:pt idx="13845">
                  <c:v>40288.0</c:v>
                </c:pt>
                <c:pt idx="13846">
                  <c:v>40288.0</c:v>
                </c:pt>
                <c:pt idx="13847">
                  <c:v>40288.0</c:v>
                </c:pt>
                <c:pt idx="13848">
                  <c:v>40288.0</c:v>
                </c:pt>
                <c:pt idx="13849">
                  <c:v>40288.0</c:v>
                </c:pt>
                <c:pt idx="13850">
                  <c:v>40288.0</c:v>
                </c:pt>
                <c:pt idx="13851">
                  <c:v>40288.0</c:v>
                </c:pt>
                <c:pt idx="13852">
                  <c:v>40288.0</c:v>
                </c:pt>
                <c:pt idx="13853">
                  <c:v>40288.0</c:v>
                </c:pt>
                <c:pt idx="13854">
                  <c:v>40288.0</c:v>
                </c:pt>
                <c:pt idx="13855">
                  <c:v>40288.0</c:v>
                </c:pt>
                <c:pt idx="13856">
                  <c:v>40288.0</c:v>
                </c:pt>
                <c:pt idx="13857">
                  <c:v>40288.0</c:v>
                </c:pt>
                <c:pt idx="13858">
                  <c:v>40288.0</c:v>
                </c:pt>
                <c:pt idx="13859">
                  <c:v>40288.0</c:v>
                </c:pt>
                <c:pt idx="13860">
                  <c:v>40288.0</c:v>
                </c:pt>
                <c:pt idx="13861">
                  <c:v>40288.0</c:v>
                </c:pt>
                <c:pt idx="13862">
                  <c:v>40288.0</c:v>
                </c:pt>
                <c:pt idx="13863">
                  <c:v>40288.0</c:v>
                </c:pt>
                <c:pt idx="13864">
                  <c:v>40288.0</c:v>
                </c:pt>
                <c:pt idx="13865">
                  <c:v>40288.0</c:v>
                </c:pt>
                <c:pt idx="13866">
                  <c:v>40288.0</c:v>
                </c:pt>
                <c:pt idx="13867">
                  <c:v>40288.0</c:v>
                </c:pt>
                <c:pt idx="13868">
                  <c:v>40288.0</c:v>
                </c:pt>
                <c:pt idx="13869">
                  <c:v>40288.0</c:v>
                </c:pt>
                <c:pt idx="13870">
                  <c:v>40288.0</c:v>
                </c:pt>
                <c:pt idx="13871">
                  <c:v>40288.0</c:v>
                </c:pt>
                <c:pt idx="13872">
                  <c:v>40288.0</c:v>
                </c:pt>
                <c:pt idx="13873">
                  <c:v>40288.0</c:v>
                </c:pt>
                <c:pt idx="13874">
                  <c:v>40288.0</c:v>
                </c:pt>
                <c:pt idx="13875">
                  <c:v>40288.0</c:v>
                </c:pt>
                <c:pt idx="13876">
                  <c:v>40288.0</c:v>
                </c:pt>
                <c:pt idx="13877">
                  <c:v>40288.0</c:v>
                </c:pt>
                <c:pt idx="13878">
                  <c:v>40288.0</c:v>
                </c:pt>
                <c:pt idx="13879">
                  <c:v>40288.0</c:v>
                </c:pt>
                <c:pt idx="13880">
                  <c:v>40288.0</c:v>
                </c:pt>
                <c:pt idx="13881">
                  <c:v>40288.0</c:v>
                </c:pt>
                <c:pt idx="13882">
                  <c:v>40288.0</c:v>
                </c:pt>
                <c:pt idx="13883">
                  <c:v>40288.0</c:v>
                </c:pt>
                <c:pt idx="13884">
                  <c:v>40288.0</c:v>
                </c:pt>
                <c:pt idx="13885">
                  <c:v>40288.0</c:v>
                </c:pt>
                <c:pt idx="13886">
                  <c:v>40288.0</c:v>
                </c:pt>
                <c:pt idx="13887">
                  <c:v>40288.0</c:v>
                </c:pt>
                <c:pt idx="13888">
                  <c:v>40288.0</c:v>
                </c:pt>
                <c:pt idx="13889">
                  <c:v>40125.0</c:v>
                </c:pt>
                <c:pt idx="13890">
                  <c:v>40127.0</c:v>
                </c:pt>
                <c:pt idx="13891">
                  <c:v>40130.0</c:v>
                </c:pt>
                <c:pt idx="13892">
                  <c:v>40134.0</c:v>
                </c:pt>
                <c:pt idx="13893">
                  <c:v>40135.0</c:v>
                </c:pt>
                <c:pt idx="13894">
                  <c:v>40232.0</c:v>
                </c:pt>
                <c:pt idx="13895">
                  <c:v>40281.0</c:v>
                </c:pt>
                <c:pt idx="13896">
                  <c:v>40288.0</c:v>
                </c:pt>
                <c:pt idx="13897">
                  <c:v>40129.0</c:v>
                </c:pt>
                <c:pt idx="13898">
                  <c:v>40288.0</c:v>
                </c:pt>
                <c:pt idx="13899">
                  <c:v>40232.0</c:v>
                </c:pt>
                <c:pt idx="13900">
                  <c:v>40281.0</c:v>
                </c:pt>
                <c:pt idx="13901">
                  <c:v>40311.0</c:v>
                </c:pt>
                <c:pt idx="13902">
                  <c:v>40129.0</c:v>
                </c:pt>
                <c:pt idx="13903">
                  <c:v>40405.0</c:v>
                </c:pt>
                <c:pt idx="13904">
                  <c:v>40406.0</c:v>
                </c:pt>
                <c:pt idx="13905">
                  <c:v>40129.0</c:v>
                </c:pt>
                <c:pt idx="13906">
                  <c:v>40232.0</c:v>
                </c:pt>
                <c:pt idx="13907">
                  <c:v>40254.0</c:v>
                </c:pt>
                <c:pt idx="13908">
                  <c:v>40281.0</c:v>
                </c:pt>
                <c:pt idx="13909">
                  <c:v>40288.0</c:v>
                </c:pt>
                <c:pt idx="13910">
                  <c:v>40129.0</c:v>
                </c:pt>
                <c:pt idx="13911">
                  <c:v>40232.0</c:v>
                </c:pt>
                <c:pt idx="13912">
                  <c:v>40311.0</c:v>
                </c:pt>
                <c:pt idx="13913">
                  <c:v>40353.0</c:v>
                </c:pt>
                <c:pt idx="13914">
                  <c:v>40353.0</c:v>
                </c:pt>
                <c:pt idx="13915">
                  <c:v>40427.0</c:v>
                </c:pt>
                <c:pt idx="13916">
                  <c:v>40427.0</c:v>
                </c:pt>
                <c:pt idx="13917">
                  <c:v>40427.0</c:v>
                </c:pt>
                <c:pt idx="13918">
                  <c:v>40256.0</c:v>
                </c:pt>
                <c:pt idx="13919">
                  <c:v>40400.0</c:v>
                </c:pt>
                <c:pt idx="13920">
                  <c:v>40187.0</c:v>
                </c:pt>
                <c:pt idx="13921">
                  <c:v>40186.0</c:v>
                </c:pt>
                <c:pt idx="13922">
                  <c:v>40187.0</c:v>
                </c:pt>
                <c:pt idx="13923">
                  <c:v>40187.0</c:v>
                </c:pt>
                <c:pt idx="13924">
                  <c:v>40186.0</c:v>
                </c:pt>
                <c:pt idx="13925">
                  <c:v>40187.0</c:v>
                </c:pt>
                <c:pt idx="13926">
                  <c:v>40187.0</c:v>
                </c:pt>
                <c:pt idx="13927">
                  <c:v>40188.0</c:v>
                </c:pt>
                <c:pt idx="13928">
                  <c:v>40186.0</c:v>
                </c:pt>
                <c:pt idx="13929">
                  <c:v>40187.0</c:v>
                </c:pt>
                <c:pt idx="13930">
                  <c:v>40186.0</c:v>
                </c:pt>
                <c:pt idx="13931">
                  <c:v>40187.0</c:v>
                </c:pt>
                <c:pt idx="13932">
                  <c:v>40186.0</c:v>
                </c:pt>
                <c:pt idx="13933">
                  <c:v>40187.0</c:v>
                </c:pt>
                <c:pt idx="13934">
                  <c:v>40186.0</c:v>
                </c:pt>
                <c:pt idx="13935">
                  <c:v>40129.0</c:v>
                </c:pt>
                <c:pt idx="13936">
                  <c:v>40129.0</c:v>
                </c:pt>
                <c:pt idx="13937">
                  <c:v>40129.0</c:v>
                </c:pt>
                <c:pt idx="13938">
                  <c:v>40129.0</c:v>
                </c:pt>
                <c:pt idx="13939">
                  <c:v>40129.0</c:v>
                </c:pt>
                <c:pt idx="13940">
                  <c:v>40129.0</c:v>
                </c:pt>
                <c:pt idx="13941">
                  <c:v>40129.0</c:v>
                </c:pt>
                <c:pt idx="13942">
                  <c:v>40129.0</c:v>
                </c:pt>
                <c:pt idx="13943">
                  <c:v>40129.0</c:v>
                </c:pt>
                <c:pt idx="13944">
                  <c:v>40211.0</c:v>
                </c:pt>
                <c:pt idx="13945">
                  <c:v>40211.0</c:v>
                </c:pt>
                <c:pt idx="13946">
                  <c:v>40129.0</c:v>
                </c:pt>
                <c:pt idx="13947">
                  <c:v>40211.0</c:v>
                </c:pt>
                <c:pt idx="13948">
                  <c:v>40129.0</c:v>
                </c:pt>
                <c:pt idx="13949">
                  <c:v>40211.0</c:v>
                </c:pt>
                <c:pt idx="13950">
                  <c:v>40129.0</c:v>
                </c:pt>
                <c:pt idx="13951">
                  <c:v>40129.0</c:v>
                </c:pt>
                <c:pt idx="13952">
                  <c:v>40211.0</c:v>
                </c:pt>
                <c:pt idx="13953">
                  <c:v>40129.0</c:v>
                </c:pt>
                <c:pt idx="13954">
                  <c:v>40211.0</c:v>
                </c:pt>
                <c:pt idx="13955">
                  <c:v>40129.0</c:v>
                </c:pt>
                <c:pt idx="13956">
                  <c:v>40211.0</c:v>
                </c:pt>
                <c:pt idx="13957">
                  <c:v>40129.0</c:v>
                </c:pt>
                <c:pt idx="13958">
                  <c:v>40211.0</c:v>
                </c:pt>
                <c:pt idx="13959">
                  <c:v>40129.0</c:v>
                </c:pt>
                <c:pt idx="13960">
                  <c:v>40129.0</c:v>
                </c:pt>
                <c:pt idx="13961">
                  <c:v>40129.0</c:v>
                </c:pt>
                <c:pt idx="13962">
                  <c:v>40210.0</c:v>
                </c:pt>
                <c:pt idx="13963">
                  <c:v>40212.0</c:v>
                </c:pt>
                <c:pt idx="13964">
                  <c:v>40129.0</c:v>
                </c:pt>
                <c:pt idx="13965">
                  <c:v>40210.0</c:v>
                </c:pt>
                <c:pt idx="13966">
                  <c:v>40210.0</c:v>
                </c:pt>
                <c:pt idx="13967">
                  <c:v>40129.0</c:v>
                </c:pt>
                <c:pt idx="13968">
                  <c:v>40210.0</c:v>
                </c:pt>
                <c:pt idx="13969">
                  <c:v>40212.0</c:v>
                </c:pt>
                <c:pt idx="13970">
                  <c:v>40129.0</c:v>
                </c:pt>
                <c:pt idx="13971">
                  <c:v>40210.0</c:v>
                </c:pt>
                <c:pt idx="13972">
                  <c:v>40212.0</c:v>
                </c:pt>
                <c:pt idx="13973">
                  <c:v>40129.0</c:v>
                </c:pt>
                <c:pt idx="13974">
                  <c:v>40129.0</c:v>
                </c:pt>
                <c:pt idx="13975">
                  <c:v>40210.0</c:v>
                </c:pt>
                <c:pt idx="13976">
                  <c:v>40212.0</c:v>
                </c:pt>
                <c:pt idx="13977">
                  <c:v>40129.0</c:v>
                </c:pt>
                <c:pt idx="13978">
                  <c:v>40210.0</c:v>
                </c:pt>
                <c:pt idx="13979">
                  <c:v>40212.0</c:v>
                </c:pt>
                <c:pt idx="13980">
                  <c:v>40129.0</c:v>
                </c:pt>
                <c:pt idx="13981">
                  <c:v>40210.0</c:v>
                </c:pt>
                <c:pt idx="13982">
                  <c:v>40212.0</c:v>
                </c:pt>
                <c:pt idx="13983">
                  <c:v>40129.0</c:v>
                </c:pt>
                <c:pt idx="13984">
                  <c:v>40210.0</c:v>
                </c:pt>
                <c:pt idx="13985">
                  <c:v>40212.0</c:v>
                </c:pt>
                <c:pt idx="13986">
                  <c:v>40129.0</c:v>
                </c:pt>
                <c:pt idx="13987">
                  <c:v>40129.0</c:v>
                </c:pt>
                <c:pt idx="13988">
                  <c:v>40129.0</c:v>
                </c:pt>
                <c:pt idx="13989">
                  <c:v>40129.0</c:v>
                </c:pt>
                <c:pt idx="13990">
                  <c:v>40129.0</c:v>
                </c:pt>
                <c:pt idx="13991">
                  <c:v>40211.0</c:v>
                </c:pt>
                <c:pt idx="13992">
                  <c:v>40129.0</c:v>
                </c:pt>
                <c:pt idx="13993">
                  <c:v>40211.0</c:v>
                </c:pt>
                <c:pt idx="13994">
                  <c:v>40129.0</c:v>
                </c:pt>
                <c:pt idx="13995">
                  <c:v>40211.0</c:v>
                </c:pt>
                <c:pt idx="13996">
                  <c:v>40129.0</c:v>
                </c:pt>
                <c:pt idx="13997">
                  <c:v>40211.0</c:v>
                </c:pt>
                <c:pt idx="13998">
                  <c:v>40129.0</c:v>
                </c:pt>
                <c:pt idx="13999">
                  <c:v>40210.0</c:v>
                </c:pt>
                <c:pt idx="14000">
                  <c:v>40212.0</c:v>
                </c:pt>
                <c:pt idx="14001">
                  <c:v>40256.0</c:v>
                </c:pt>
                <c:pt idx="14002">
                  <c:v>40304.0</c:v>
                </c:pt>
                <c:pt idx="14003">
                  <c:v>40422.0</c:v>
                </c:pt>
                <c:pt idx="14004">
                  <c:v>40276.0</c:v>
                </c:pt>
                <c:pt idx="14005">
                  <c:v>40334.0</c:v>
                </c:pt>
                <c:pt idx="14006">
                  <c:v>40335.0</c:v>
                </c:pt>
                <c:pt idx="14007">
                  <c:v>40422.0</c:v>
                </c:pt>
                <c:pt idx="14008">
                  <c:v>40423.0</c:v>
                </c:pt>
                <c:pt idx="14009">
                  <c:v>40276.0</c:v>
                </c:pt>
                <c:pt idx="14010">
                  <c:v>40334.0</c:v>
                </c:pt>
                <c:pt idx="14011">
                  <c:v>40246.0</c:v>
                </c:pt>
                <c:pt idx="14012">
                  <c:v>40276.0</c:v>
                </c:pt>
                <c:pt idx="14013">
                  <c:v>40246.0</c:v>
                </c:pt>
                <c:pt idx="14014">
                  <c:v>40334.0</c:v>
                </c:pt>
                <c:pt idx="14015">
                  <c:v>40422.0</c:v>
                </c:pt>
                <c:pt idx="14016">
                  <c:v>40334.0</c:v>
                </c:pt>
                <c:pt idx="14017">
                  <c:v>40335.0</c:v>
                </c:pt>
                <c:pt idx="14018">
                  <c:v>40334.0</c:v>
                </c:pt>
                <c:pt idx="14019">
                  <c:v>40276.0</c:v>
                </c:pt>
                <c:pt idx="14020">
                  <c:v>40334.0</c:v>
                </c:pt>
                <c:pt idx="14021">
                  <c:v>40422.0</c:v>
                </c:pt>
                <c:pt idx="14022">
                  <c:v>40341.0</c:v>
                </c:pt>
                <c:pt idx="14023">
                  <c:v>40341.0</c:v>
                </c:pt>
                <c:pt idx="14024">
                  <c:v>40297.0</c:v>
                </c:pt>
                <c:pt idx="14025">
                  <c:v>40297.0</c:v>
                </c:pt>
                <c:pt idx="14026">
                  <c:v>40309.0</c:v>
                </c:pt>
                <c:pt idx="14027">
                  <c:v>40256.0</c:v>
                </c:pt>
                <c:pt idx="14028">
                  <c:v>40256.0</c:v>
                </c:pt>
                <c:pt idx="14029">
                  <c:v>40256.0</c:v>
                </c:pt>
                <c:pt idx="14030">
                  <c:v>40256.0</c:v>
                </c:pt>
                <c:pt idx="14031">
                  <c:v>40256.0</c:v>
                </c:pt>
                <c:pt idx="14032">
                  <c:v>40256.0</c:v>
                </c:pt>
                <c:pt idx="14033">
                  <c:v>40256.0</c:v>
                </c:pt>
                <c:pt idx="14034">
                  <c:v>40256.0</c:v>
                </c:pt>
                <c:pt idx="14035">
                  <c:v>40256.0</c:v>
                </c:pt>
                <c:pt idx="14036">
                  <c:v>40256.0</c:v>
                </c:pt>
                <c:pt idx="14037">
                  <c:v>40256.0</c:v>
                </c:pt>
                <c:pt idx="14038">
                  <c:v>40256.0</c:v>
                </c:pt>
                <c:pt idx="14039">
                  <c:v>40297.0</c:v>
                </c:pt>
                <c:pt idx="14040">
                  <c:v>40357.0</c:v>
                </c:pt>
                <c:pt idx="14041">
                  <c:v>40297.0</c:v>
                </c:pt>
                <c:pt idx="14042">
                  <c:v>40297.0</c:v>
                </c:pt>
                <c:pt idx="14043">
                  <c:v>40309.0</c:v>
                </c:pt>
                <c:pt idx="14044">
                  <c:v>40357.0</c:v>
                </c:pt>
                <c:pt idx="14045">
                  <c:v>40297.0</c:v>
                </c:pt>
                <c:pt idx="14046">
                  <c:v>40224.0</c:v>
                </c:pt>
                <c:pt idx="14047">
                  <c:v>40207.0</c:v>
                </c:pt>
                <c:pt idx="14048">
                  <c:v>40224.0</c:v>
                </c:pt>
                <c:pt idx="14049">
                  <c:v>40207.0</c:v>
                </c:pt>
                <c:pt idx="14050">
                  <c:v>40224.0</c:v>
                </c:pt>
                <c:pt idx="14051">
                  <c:v>40207.0</c:v>
                </c:pt>
                <c:pt idx="14052">
                  <c:v>40224.0</c:v>
                </c:pt>
                <c:pt idx="14053">
                  <c:v>40207.0</c:v>
                </c:pt>
                <c:pt idx="14054">
                  <c:v>40224.0</c:v>
                </c:pt>
                <c:pt idx="14055">
                  <c:v>40127.0</c:v>
                </c:pt>
                <c:pt idx="14056">
                  <c:v>40128.0</c:v>
                </c:pt>
                <c:pt idx="14057">
                  <c:v>40167.0</c:v>
                </c:pt>
                <c:pt idx="14058">
                  <c:v>40167.0</c:v>
                </c:pt>
                <c:pt idx="14059">
                  <c:v>40164.0</c:v>
                </c:pt>
                <c:pt idx="14060">
                  <c:v>40200.0</c:v>
                </c:pt>
                <c:pt idx="14061">
                  <c:v>40428.0</c:v>
                </c:pt>
                <c:pt idx="14062">
                  <c:v>40428.0</c:v>
                </c:pt>
                <c:pt idx="14063">
                  <c:v>40228.0</c:v>
                </c:pt>
                <c:pt idx="14064">
                  <c:v>40228.0</c:v>
                </c:pt>
                <c:pt idx="14065">
                  <c:v>40428.0</c:v>
                </c:pt>
                <c:pt idx="14066">
                  <c:v>40428.0</c:v>
                </c:pt>
                <c:pt idx="14067">
                  <c:v>40263.0</c:v>
                </c:pt>
                <c:pt idx="14068">
                  <c:v>40263.0</c:v>
                </c:pt>
                <c:pt idx="14069">
                  <c:v>40297.0</c:v>
                </c:pt>
                <c:pt idx="14070">
                  <c:v>40297.0</c:v>
                </c:pt>
                <c:pt idx="14071">
                  <c:v>40297.0</c:v>
                </c:pt>
                <c:pt idx="14072">
                  <c:v>40297.0</c:v>
                </c:pt>
                <c:pt idx="14073">
                  <c:v>40263.0</c:v>
                </c:pt>
                <c:pt idx="14074">
                  <c:v>40297.0</c:v>
                </c:pt>
                <c:pt idx="14075">
                  <c:v>40297.0</c:v>
                </c:pt>
                <c:pt idx="14076">
                  <c:v>40297.0</c:v>
                </c:pt>
                <c:pt idx="14077">
                  <c:v>40297.0</c:v>
                </c:pt>
                <c:pt idx="14078">
                  <c:v>40079.0</c:v>
                </c:pt>
                <c:pt idx="14079">
                  <c:v>40080.0</c:v>
                </c:pt>
                <c:pt idx="14080">
                  <c:v>40085.0</c:v>
                </c:pt>
                <c:pt idx="14081">
                  <c:v>40089.0</c:v>
                </c:pt>
                <c:pt idx="14082">
                  <c:v>40091.0</c:v>
                </c:pt>
                <c:pt idx="14083">
                  <c:v>40092.0</c:v>
                </c:pt>
                <c:pt idx="14084">
                  <c:v>40095.0</c:v>
                </c:pt>
                <c:pt idx="14085">
                  <c:v>40110.0</c:v>
                </c:pt>
                <c:pt idx="14086">
                  <c:v>40120.0</c:v>
                </c:pt>
                <c:pt idx="14087">
                  <c:v>40121.0</c:v>
                </c:pt>
                <c:pt idx="14088">
                  <c:v>40122.0</c:v>
                </c:pt>
                <c:pt idx="14089">
                  <c:v>40168.0</c:v>
                </c:pt>
                <c:pt idx="14090">
                  <c:v>40169.0</c:v>
                </c:pt>
                <c:pt idx="14091">
                  <c:v>40170.0</c:v>
                </c:pt>
                <c:pt idx="14092">
                  <c:v>40173.0</c:v>
                </c:pt>
                <c:pt idx="14093">
                  <c:v>40174.0</c:v>
                </c:pt>
                <c:pt idx="14094">
                  <c:v>40178.0</c:v>
                </c:pt>
                <c:pt idx="14095">
                  <c:v>40186.0</c:v>
                </c:pt>
                <c:pt idx="14096">
                  <c:v>40401.0</c:v>
                </c:pt>
                <c:pt idx="14097">
                  <c:v>40409.0</c:v>
                </c:pt>
                <c:pt idx="14098">
                  <c:v>40409.0</c:v>
                </c:pt>
                <c:pt idx="14099">
                  <c:v>40409.0</c:v>
                </c:pt>
                <c:pt idx="14100">
                  <c:v>40409.0</c:v>
                </c:pt>
                <c:pt idx="14101">
                  <c:v>40393.0</c:v>
                </c:pt>
                <c:pt idx="14102">
                  <c:v>40394.0</c:v>
                </c:pt>
                <c:pt idx="14103">
                  <c:v>40395.0</c:v>
                </c:pt>
                <c:pt idx="14104">
                  <c:v>40396.0</c:v>
                </c:pt>
                <c:pt idx="14105">
                  <c:v>40397.0</c:v>
                </c:pt>
                <c:pt idx="14106">
                  <c:v>40398.0</c:v>
                </c:pt>
                <c:pt idx="14107">
                  <c:v>40399.0</c:v>
                </c:pt>
                <c:pt idx="14108">
                  <c:v>40400.0</c:v>
                </c:pt>
                <c:pt idx="14109">
                  <c:v>40401.0</c:v>
                </c:pt>
                <c:pt idx="14110">
                  <c:v>40406.0</c:v>
                </c:pt>
                <c:pt idx="14111">
                  <c:v>40407.0</c:v>
                </c:pt>
                <c:pt idx="14112">
                  <c:v>40408.0</c:v>
                </c:pt>
                <c:pt idx="14113">
                  <c:v>40409.0</c:v>
                </c:pt>
                <c:pt idx="14114">
                  <c:v>40420.0</c:v>
                </c:pt>
                <c:pt idx="14115">
                  <c:v>40393.0</c:v>
                </c:pt>
                <c:pt idx="14116">
                  <c:v>40394.0</c:v>
                </c:pt>
                <c:pt idx="14117">
                  <c:v>40395.0</c:v>
                </c:pt>
                <c:pt idx="14118">
                  <c:v>40396.0</c:v>
                </c:pt>
                <c:pt idx="14119">
                  <c:v>40397.0</c:v>
                </c:pt>
                <c:pt idx="14120">
                  <c:v>40398.0</c:v>
                </c:pt>
                <c:pt idx="14121">
                  <c:v>40399.0</c:v>
                </c:pt>
                <c:pt idx="14122">
                  <c:v>40400.0</c:v>
                </c:pt>
                <c:pt idx="14123">
                  <c:v>40401.0</c:v>
                </c:pt>
                <c:pt idx="14124">
                  <c:v>40406.0</c:v>
                </c:pt>
                <c:pt idx="14125">
                  <c:v>40407.0</c:v>
                </c:pt>
                <c:pt idx="14126">
                  <c:v>40408.0</c:v>
                </c:pt>
                <c:pt idx="14127">
                  <c:v>40409.0</c:v>
                </c:pt>
                <c:pt idx="14128">
                  <c:v>40420.0</c:v>
                </c:pt>
                <c:pt idx="14129">
                  <c:v>40393.0</c:v>
                </c:pt>
                <c:pt idx="14130">
                  <c:v>40394.0</c:v>
                </c:pt>
                <c:pt idx="14131">
                  <c:v>40395.0</c:v>
                </c:pt>
                <c:pt idx="14132">
                  <c:v>40396.0</c:v>
                </c:pt>
                <c:pt idx="14133">
                  <c:v>40397.0</c:v>
                </c:pt>
                <c:pt idx="14134">
                  <c:v>40398.0</c:v>
                </c:pt>
                <c:pt idx="14135">
                  <c:v>40399.0</c:v>
                </c:pt>
                <c:pt idx="14136">
                  <c:v>40400.0</c:v>
                </c:pt>
                <c:pt idx="14137">
                  <c:v>40401.0</c:v>
                </c:pt>
                <c:pt idx="14138">
                  <c:v>40406.0</c:v>
                </c:pt>
                <c:pt idx="14139">
                  <c:v>40407.0</c:v>
                </c:pt>
                <c:pt idx="14140">
                  <c:v>40408.0</c:v>
                </c:pt>
                <c:pt idx="14141">
                  <c:v>40409.0</c:v>
                </c:pt>
                <c:pt idx="14142">
                  <c:v>40420.0</c:v>
                </c:pt>
                <c:pt idx="14143">
                  <c:v>40393.0</c:v>
                </c:pt>
                <c:pt idx="14144">
                  <c:v>40394.0</c:v>
                </c:pt>
                <c:pt idx="14145">
                  <c:v>40395.0</c:v>
                </c:pt>
                <c:pt idx="14146">
                  <c:v>40396.0</c:v>
                </c:pt>
                <c:pt idx="14147">
                  <c:v>40397.0</c:v>
                </c:pt>
                <c:pt idx="14148">
                  <c:v>40398.0</c:v>
                </c:pt>
                <c:pt idx="14149">
                  <c:v>40399.0</c:v>
                </c:pt>
                <c:pt idx="14150">
                  <c:v>40400.0</c:v>
                </c:pt>
                <c:pt idx="14151">
                  <c:v>40401.0</c:v>
                </c:pt>
                <c:pt idx="14152">
                  <c:v>40406.0</c:v>
                </c:pt>
                <c:pt idx="14153">
                  <c:v>40407.0</c:v>
                </c:pt>
                <c:pt idx="14154">
                  <c:v>40408.0</c:v>
                </c:pt>
                <c:pt idx="14155">
                  <c:v>40409.0</c:v>
                </c:pt>
                <c:pt idx="14156">
                  <c:v>40420.0</c:v>
                </c:pt>
                <c:pt idx="14157">
                  <c:v>40164.0</c:v>
                </c:pt>
                <c:pt idx="14158">
                  <c:v>40164.0</c:v>
                </c:pt>
                <c:pt idx="14159">
                  <c:v>40164.0</c:v>
                </c:pt>
                <c:pt idx="14160">
                  <c:v>40164.0</c:v>
                </c:pt>
                <c:pt idx="14161">
                  <c:v>40164.0</c:v>
                </c:pt>
                <c:pt idx="14162">
                  <c:v>40164.0</c:v>
                </c:pt>
                <c:pt idx="14163">
                  <c:v>40164.0</c:v>
                </c:pt>
                <c:pt idx="14164">
                  <c:v>40164.0</c:v>
                </c:pt>
                <c:pt idx="14165">
                  <c:v>40167.0</c:v>
                </c:pt>
                <c:pt idx="14166">
                  <c:v>40164.0</c:v>
                </c:pt>
                <c:pt idx="14167">
                  <c:v>40167.0</c:v>
                </c:pt>
                <c:pt idx="14168">
                  <c:v>40164.0</c:v>
                </c:pt>
                <c:pt idx="14169">
                  <c:v>40178.0</c:v>
                </c:pt>
                <c:pt idx="14170">
                  <c:v>40164.0</c:v>
                </c:pt>
                <c:pt idx="14171">
                  <c:v>40178.0</c:v>
                </c:pt>
                <c:pt idx="14172">
                  <c:v>40164.0</c:v>
                </c:pt>
                <c:pt idx="14173">
                  <c:v>40178.0</c:v>
                </c:pt>
                <c:pt idx="14174">
                  <c:v>40227.0</c:v>
                </c:pt>
                <c:pt idx="14175">
                  <c:v>40228.0</c:v>
                </c:pt>
                <c:pt idx="14176">
                  <c:v>40164.0</c:v>
                </c:pt>
                <c:pt idx="14177">
                  <c:v>40164.0</c:v>
                </c:pt>
                <c:pt idx="14178">
                  <c:v>40164.0</c:v>
                </c:pt>
                <c:pt idx="14179">
                  <c:v>40167.0</c:v>
                </c:pt>
                <c:pt idx="14180">
                  <c:v>40164.0</c:v>
                </c:pt>
                <c:pt idx="14181">
                  <c:v>40167.0</c:v>
                </c:pt>
                <c:pt idx="14182">
                  <c:v>40164.0</c:v>
                </c:pt>
                <c:pt idx="14183">
                  <c:v>40164.0</c:v>
                </c:pt>
                <c:pt idx="14184">
                  <c:v>40164.0</c:v>
                </c:pt>
                <c:pt idx="14185">
                  <c:v>40234.0</c:v>
                </c:pt>
                <c:pt idx="14186">
                  <c:v>40239.0</c:v>
                </c:pt>
                <c:pt idx="14187">
                  <c:v>40289.0</c:v>
                </c:pt>
                <c:pt idx="14188">
                  <c:v>40303.0</c:v>
                </c:pt>
                <c:pt idx="14189">
                  <c:v>40164.0</c:v>
                </c:pt>
                <c:pt idx="14190">
                  <c:v>40164.0</c:v>
                </c:pt>
                <c:pt idx="14191">
                  <c:v>40333.0</c:v>
                </c:pt>
                <c:pt idx="14192">
                  <c:v>40333.0</c:v>
                </c:pt>
                <c:pt idx="14193">
                  <c:v>40333.0</c:v>
                </c:pt>
                <c:pt idx="14194">
                  <c:v>40333.0</c:v>
                </c:pt>
                <c:pt idx="14195">
                  <c:v>40187.0</c:v>
                </c:pt>
                <c:pt idx="14196">
                  <c:v>40188.0</c:v>
                </c:pt>
                <c:pt idx="14197">
                  <c:v>40190.0</c:v>
                </c:pt>
                <c:pt idx="14198">
                  <c:v>40292.0</c:v>
                </c:pt>
                <c:pt idx="14199">
                  <c:v>40292.0</c:v>
                </c:pt>
                <c:pt idx="14200">
                  <c:v>40292.0</c:v>
                </c:pt>
                <c:pt idx="14201">
                  <c:v>40292.0</c:v>
                </c:pt>
                <c:pt idx="14202">
                  <c:v>40284.0</c:v>
                </c:pt>
                <c:pt idx="14203">
                  <c:v>40284.0</c:v>
                </c:pt>
                <c:pt idx="14204">
                  <c:v>40284.0</c:v>
                </c:pt>
                <c:pt idx="14205">
                  <c:v>40284.0</c:v>
                </c:pt>
                <c:pt idx="14206">
                  <c:v>40284.0</c:v>
                </c:pt>
                <c:pt idx="14207">
                  <c:v>40284.0</c:v>
                </c:pt>
                <c:pt idx="14208">
                  <c:v>40284.0</c:v>
                </c:pt>
                <c:pt idx="14209">
                  <c:v>40284.0</c:v>
                </c:pt>
                <c:pt idx="14210">
                  <c:v>40284.0</c:v>
                </c:pt>
                <c:pt idx="14211">
                  <c:v>40284.0</c:v>
                </c:pt>
                <c:pt idx="14212">
                  <c:v>40284.0</c:v>
                </c:pt>
                <c:pt idx="14213">
                  <c:v>40284.0</c:v>
                </c:pt>
                <c:pt idx="14214">
                  <c:v>40284.0</c:v>
                </c:pt>
                <c:pt idx="14215">
                  <c:v>40284.0</c:v>
                </c:pt>
                <c:pt idx="14216">
                  <c:v>40284.0</c:v>
                </c:pt>
                <c:pt idx="14217">
                  <c:v>40284.0</c:v>
                </c:pt>
                <c:pt idx="14218">
                  <c:v>40284.0</c:v>
                </c:pt>
                <c:pt idx="14219">
                  <c:v>40284.0</c:v>
                </c:pt>
                <c:pt idx="14220">
                  <c:v>40284.0</c:v>
                </c:pt>
                <c:pt idx="14221">
                  <c:v>40284.0</c:v>
                </c:pt>
                <c:pt idx="14222">
                  <c:v>40284.0</c:v>
                </c:pt>
                <c:pt idx="14223">
                  <c:v>40284.0</c:v>
                </c:pt>
                <c:pt idx="14224">
                  <c:v>40284.0</c:v>
                </c:pt>
                <c:pt idx="14225">
                  <c:v>40284.0</c:v>
                </c:pt>
                <c:pt idx="14226">
                  <c:v>40284.0</c:v>
                </c:pt>
                <c:pt idx="14227">
                  <c:v>40164.0</c:v>
                </c:pt>
                <c:pt idx="14228">
                  <c:v>40164.0</c:v>
                </c:pt>
                <c:pt idx="14229">
                  <c:v>40197.0</c:v>
                </c:pt>
                <c:pt idx="14230">
                  <c:v>40280.0</c:v>
                </c:pt>
                <c:pt idx="14231">
                  <c:v>40415.0</c:v>
                </c:pt>
                <c:pt idx="14232">
                  <c:v>40197.0</c:v>
                </c:pt>
                <c:pt idx="14233">
                  <c:v>40197.0</c:v>
                </c:pt>
                <c:pt idx="14234">
                  <c:v>40164.0</c:v>
                </c:pt>
                <c:pt idx="14235">
                  <c:v>40164.0</c:v>
                </c:pt>
                <c:pt idx="14236">
                  <c:v>40164.0</c:v>
                </c:pt>
                <c:pt idx="14237">
                  <c:v>40164.0</c:v>
                </c:pt>
                <c:pt idx="14238">
                  <c:v>40197.0</c:v>
                </c:pt>
                <c:pt idx="14239">
                  <c:v>40197.0</c:v>
                </c:pt>
                <c:pt idx="14240">
                  <c:v>40415.0</c:v>
                </c:pt>
                <c:pt idx="14241">
                  <c:v>40400.0</c:v>
                </c:pt>
                <c:pt idx="14242">
                  <c:v>40415.0</c:v>
                </c:pt>
                <c:pt idx="14243">
                  <c:v>40415.0</c:v>
                </c:pt>
                <c:pt idx="14244">
                  <c:v>40415.0</c:v>
                </c:pt>
                <c:pt idx="14245">
                  <c:v>40401.0</c:v>
                </c:pt>
                <c:pt idx="14246">
                  <c:v>40409.0</c:v>
                </c:pt>
                <c:pt idx="14247">
                  <c:v>40433.0</c:v>
                </c:pt>
                <c:pt idx="14248">
                  <c:v>40428.0</c:v>
                </c:pt>
                <c:pt idx="14249">
                  <c:v>40428.0</c:v>
                </c:pt>
                <c:pt idx="14250">
                  <c:v>40135.0</c:v>
                </c:pt>
                <c:pt idx="14251">
                  <c:v>40093.0</c:v>
                </c:pt>
                <c:pt idx="14252">
                  <c:v>40094.0</c:v>
                </c:pt>
                <c:pt idx="14253">
                  <c:v>40095.0</c:v>
                </c:pt>
                <c:pt idx="14254">
                  <c:v>40137.0</c:v>
                </c:pt>
                <c:pt idx="14255">
                  <c:v>40279.0</c:v>
                </c:pt>
                <c:pt idx="14256">
                  <c:v>40293.0</c:v>
                </c:pt>
                <c:pt idx="14257">
                  <c:v>40295.0</c:v>
                </c:pt>
                <c:pt idx="14258">
                  <c:v>40320.0</c:v>
                </c:pt>
                <c:pt idx="14259">
                  <c:v>40292.0</c:v>
                </c:pt>
                <c:pt idx="14260">
                  <c:v>40093.0</c:v>
                </c:pt>
                <c:pt idx="14261">
                  <c:v>40094.0</c:v>
                </c:pt>
                <c:pt idx="14262">
                  <c:v>40095.0</c:v>
                </c:pt>
                <c:pt idx="14263">
                  <c:v>40204.0</c:v>
                </c:pt>
                <c:pt idx="14264">
                  <c:v>40167.0</c:v>
                </c:pt>
                <c:pt idx="14265">
                  <c:v>40204.0</c:v>
                </c:pt>
                <c:pt idx="14266">
                  <c:v>40204.0</c:v>
                </c:pt>
                <c:pt idx="14267">
                  <c:v>40167.0</c:v>
                </c:pt>
                <c:pt idx="14268">
                  <c:v>40204.0</c:v>
                </c:pt>
                <c:pt idx="14269">
                  <c:v>40167.0</c:v>
                </c:pt>
                <c:pt idx="14270">
                  <c:v>40204.0</c:v>
                </c:pt>
                <c:pt idx="14271">
                  <c:v>40167.0</c:v>
                </c:pt>
                <c:pt idx="14272">
                  <c:v>40167.0</c:v>
                </c:pt>
                <c:pt idx="14273">
                  <c:v>40204.0</c:v>
                </c:pt>
                <c:pt idx="14274">
                  <c:v>40204.0</c:v>
                </c:pt>
                <c:pt idx="14275">
                  <c:v>40204.0</c:v>
                </c:pt>
                <c:pt idx="14276">
                  <c:v>40093.0</c:v>
                </c:pt>
                <c:pt idx="14277">
                  <c:v>40094.0</c:v>
                </c:pt>
                <c:pt idx="14278">
                  <c:v>40095.0</c:v>
                </c:pt>
                <c:pt idx="14279">
                  <c:v>40204.0</c:v>
                </c:pt>
                <c:pt idx="14280">
                  <c:v>40204.0</c:v>
                </c:pt>
                <c:pt idx="14281">
                  <c:v>40204.0</c:v>
                </c:pt>
                <c:pt idx="14282">
                  <c:v>40204.0</c:v>
                </c:pt>
                <c:pt idx="14283">
                  <c:v>40204.0</c:v>
                </c:pt>
                <c:pt idx="14284">
                  <c:v>40204.0</c:v>
                </c:pt>
                <c:pt idx="14285">
                  <c:v>40204.0</c:v>
                </c:pt>
                <c:pt idx="14286">
                  <c:v>40204.0</c:v>
                </c:pt>
                <c:pt idx="14287">
                  <c:v>40204.0</c:v>
                </c:pt>
                <c:pt idx="14288">
                  <c:v>40204.0</c:v>
                </c:pt>
                <c:pt idx="14289">
                  <c:v>40204.0</c:v>
                </c:pt>
                <c:pt idx="14290">
                  <c:v>40204.0</c:v>
                </c:pt>
                <c:pt idx="14291">
                  <c:v>40204.0</c:v>
                </c:pt>
                <c:pt idx="14292">
                  <c:v>40204.0</c:v>
                </c:pt>
                <c:pt idx="14293">
                  <c:v>40204.0</c:v>
                </c:pt>
                <c:pt idx="14294">
                  <c:v>40204.0</c:v>
                </c:pt>
                <c:pt idx="14295">
                  <c:v>40204.0</c:v>
                </c:pt>
                <c:pt idx="14296">
                  <c:v>40204.0</c:v>
                </c:pt>
                <c:pt idx="14297">
                  <c:v>40204.0</c:v>
                </c:pt>
                <c:pt idx="14298">
                  <c:v>40204.0</c:v>
                </c:pt>
                <c:pt idx="14299">
                  <c:v>40204.0</c:v>
                </c:pt>
                <c:pt idx="14300">
                  <c:v>40093.0</c:v>
                </c:pt>
                <c:pt idx="14301">
                  <c:v>40094.0</c:v>
                </c:pt>
                <c:pt idx="14302">
                  <c:v>40095.0</c:v>
                </c:pt>
                <c:pt idx="14303">
                  <c:v>40212.0</c:v>
                </c:pt>
                <c:pt idx="14304">
                  <c:v>40212.0</c:v>
                </c:pt>
                <c:pt idx="14305">
                  <c:v>40093.0</c:v>
                </c:pt>
                <c:pt idx="14306">
                  <c:v>40094.0</c:v>
                </c:pt>
                <c:pt idx="14307">
                  <c:v>40094.0</c:v>
                </c:pt>
                <c:pt idx="14308">
                  <c:v>40093.0</c:v>
                </c:pt>
                <c:pt idx="14309">
                  <c:v>40094.0</c:v>
                </c:pt>
                <c:pt idx="14310">
                  <c:v>40095.0</c:v>
                </c:pt>
                <c:pt idx="14311">
                  <c:v>40094.0</c:v>
                </c:pt>
                <c:pt idx="14312">
                  <c:v>40093.0</c:v>
                </c:pt>
                <c:pt idx="14313">
                  <c:v>40094.0</c:v>
                </c:pt>
                <c:pt idx="14314">
                  <c:v>40095.0</c:v>
                </c:pt>
                <c:pt idx="14315">
                  <c:v>40093.0</c:v>
                </c:pt>
                <c:pt idx="14316">
                  <c:v>40094.0</c:v>
                </c:pt>
                <c:pt idx="14317">
                  <c:v>40094.0</c:v>
                </c:pt>
                <c:pt idx="14318">
                  <c:v>40093.0</c:v>
                </c:pt>
                <c:pt idx="14319">
                  <c:v>40094.0</c:v>
                </c:pt>
                <c:pt idx="14320">
                  <c:v>40095.0</c:v>
                </c:pt>
                <c:pt idx="14321">
                  <c:v>40093.0</c:v>
                </c:pt>
                <c:pt idx="14322">
                  <c:v>40094.0</c:v>
                </c:pt>
                <c:pt idx="14323">
                  <c:v>40095.0</c:v>
                </c:pt>
                <c:pt idx="14324">
                  <c:v>40094.0</c:v>
                </c:pt>
                <c:pt idx="14325">
                  <c:v>40094.0</c:v>
                </c:pt>
                <c:pt idx="14326">
                  <c:v>40093.0</c:v>
                </c:pt>
                <c:pt idx="14327">
                  <c:v>40094.0</c:v>
                </c:pt>
                <c:pt idx="14328">
                  <c:v>40095.0</c:v>
                </c:pt>
                <c:pt idx="14329">
                  <c:v>40093.0</c:v>
                </c:pt>
                <c:pt idx="14330">
                  <c:v>40094.0</c:v>
                </c:pt>
                <c:pt idx="14331">
                  <c:v>40095.0</c:v>
                </c:pt>
                <c:pt idx="14332">
                  <c:v>40094.0</c:v>
                </c:pt>
                <c:pt idx="14333">
                  <c:v>40093.0</c:v>
                </c:pt>
                <c:pt idx="14334">
                  <c:v>40094.0</c:v>
                </c:pt>
                <c:pt idx="14335">
                  <c:v>40094.0</c:v>
                </c:pt>
                <c:pt idx="14336">
                  <c:v>40093.0</c:v>
                </c:pt>
                <c:pt idx="14337">
                  <c:v>40094.0</c:v>
                </c:pt>
                <c:pt idx="14338">
                  <c:v>40095.0</c:v>
                </c:pt>
                <c:pt idx="14339">
                  <c:v>40094.0</c:v>
                </c:pt>
                <c:pt idx="14340">
                  <c:v>40093.0</c:v>
                </c:pt>
                <c:pt idx="14341">
                  <c:v>40094.0</c:v>
                </c:pt>
                <c:pt idx="14342">
                  <c:v>40095.0</c:v>
                </c:pt>
                <c:pt idx="14343">
                  <c:v>40093.0</c:v>
                </c:pt>
                <c:pt idx="14344">
                  <c:v>40094.0</c:v>
                </c:pt>
                <c:pt idx="14345">
                  <c:v>40095.0</c:v>
                </c:pt>
                <c:pt idx="14346">
                  <c:v>40093.0</c:v>
                </c:pt>
                <c:pt idx="14347">
                  <c:v>40094.0</c:v>
                </c:pt>
                <c:pt idx="14348">
                  <c:v>40094.0</c:v>
                </c:pt>
                <c:pt idx="14349">
                  <c:v>40093.0</c:v>
                </c:pt>
                <c:pt idx="14350">
                  <c:v>40094.0</c:v>
                </c:pt>
                <c:pt idx="14351">
                  <c:v>40095.0</c:v>
                </c:pt>
                <c:pt idx="14352">
                  <c:v>40093.0</c:v>
                </c:pt>
                <c:pt idx="14353">
                  <c:v>40094.0</c:v>
                </c:pt>
                <c:pt idx="14354">
                  <c:v>40093.0</c:v>
                </c:pt>
                <c:pt idx="14355">
                  <c:v>40094.0</c:v>
                </c:pt>
                <c:pt idx="14356">
                  <c:v>40095.0</c:v>
                </c:pt>
                <c:pt idx="14357">
                  <c:v>40093.0</c:v>
                </c:pt>
                <c:pt idx="14358">
                  <c:v>40094.0</c:v>
                </c:pt>
                <c:pt idx="14359">
                  <c:v>40093.0</c:v>
                </c:pt>
                <c:pt idx="14360">
                  <c:v>40094.0</c:v>
                </c:pt>
                <c:pt idx="14361">
                  <c:v>40095.0</c:v>
                </c:pt>
                <c:pt idx="14362">
                  <c:v>40093.0</c:v>
                </c:pt>
                <c:pt idx="14363">
                  <c:v>40094.0</c:v>
                </c:pt>
                <c:pt idx="14364">
                  <c:v>40093.0</c:v>
                </c:pt>
                <c:pt idx="14365">
                  <c:v>40094.0</c:v>
                </c:pt>
                <c:pt idx="14366">
                  <c:v>40095.0</c:v>
                </c:pt>
                <c:pt idx="14367">
                  <c:v>40094.0</c:v>
                </c:pt>
                <c:pt idx="14368">
                  <c:v>40093.0</c:v>
                </c:pt>
                <c:pt idx="14369">
                  <c:v>40094.0</c:v>
                </c:pt>
                <c:pt idx="14370">
                  <c:v>40093.0</c:v>
                </c:pt>
                <c:pt idx="14371">
                  <c:v>40094.0</c:v>
                </c:pt>
                <c:pt idx="14372">
                  <c:v>40095.0</c:v>
                </c:pt>
                <c:pt idx="14373">
                  <c:v>40093.0</c:v>
                </c:pt>
                <c:pt idx="14374">
                  <c:v>40094.0</c:v>
                </c:pt>
                <c:pt idx="14375">
                  <c:v>40095.0</c:v>
                </c:pt>
                <c:pt idx="14376">
                  <c:v>40094.0</c:v>
                </c:pt>
                <c:pt idx="14377">
                  <c:v>40093.0</c:v>
                </c:pt>
                <c:pt idx="14378">
                  <c:v>40094.0</c:v>
                </c:pt>
                <c:pt idx="14379">
                  <c:v>40095.0</c:v>
                </c:pt>
                <c:pt idx="14380">
                  <c:v>40094.0</c:v>
                </c:pt>
                <c:pt idx="14381">
                  <c:v>40095.0</c:v>
                </c:pt>
                <c:pt idx="14382">
                  <c:v>40093.0</c:v>
                </c:pt>
                <c:pt idx="14383">
                  <c:v>40094.0</c:v>
                </c:pt>
                <c:pt idx="14384">
                  <c:v>40095.0</c:v>
                </c:pt>
                <c:pt idx="14385">
                  <c:v>40093.0</c:v>
                </c:pt>
                <c:pt idx="14386">
                  <c:v>40094.0</c:v>
                </c:pt>
                <c:pt idx="14387">
                  <c:v>40095.0</c:v>
                </c:pt>
                <c:pt idx="14388">
                  <c:v>40093.0</c:v>
                </c:pt>
                <c:pt idx="14389">
                  <c:v>40094.0</c:v>
                </c:pt>
                <c:pt idx="14390">
                  <c:v>40093.0</c:v>
                </c:pt>
                <c:pt idx="14391">
                  <c:v>40094.0</c:v>
                </c:pt>
                <c:pt idx="14392">
                  <c:v>40095.0</c:v>
                </c:pt>
                <c:pt idx="14393">
                  <c:v>40093.0</c:v>
                </c:pt>
                <c:pt idx="14394">
                  <c:v>40094.0</c:v>
                </c:pt>
                <c:pt idx="14395">
                  <c:v>40095.0</c:v>
                </c:pt>
                <c:pt idx="14396">
                  <c:v>40093.0</c:v>
                </c:pt>
                <c:pt idx="14397">
                  <c:v>40094.0</c:v>
                </c:pt>
                <c:pt idx="14398">
                  <c:v>40093.0</c:v>
                </c:pt>
                <c:pt idx="14399">
                  <c:v>40094.0</c:v>
                </c:pt>
                <c:pt idx="14400">
                  <c:v>40095.0</c:v>
                </c:pt>
                <c:pt idx="14401">
                  <c:v>40093.0</c:v>
                </c:pt>
                <c:pt idx="14402">
                  <c:v>40094.0</c:v>
                </c:pt>
                <c:pt idx="14403">
                  <c:v>40095.0</c:v>
                </c:pt>
                <c:pt idx="14404">
                  <c:v>40093.0</c:v>
                </c:pt>
                <c:pt idx="14405">
                  <c:v>40094.0</c:v>
                </c:pt>
                <c:pt idx="14406">
                  <c:v>40093.0</c:v>
                </c:pt>
                <c:pt idx="14407">
                  <c:v>40094.0</c:v>
                </c:pt>
                <c:pt idx="14408">
                  <c:v>40095.0</c:v>
                </c:pt>
                <c:pt idx="14409">
                  <c:v>40093.0</c:v>
                </c:pt>
                <c:pt idx="14410">
                  <c:v>40094.0</c:v>
                </c:pt>
                <c:pt idx="14411">
                  <c:v>40094.0</c:v>
                </c:pt>
                <c:pt idx="14412">
                  <c:v>40093.0</c:v>
                </c:pt>
                <c:pt idx="14413">
                  <c:v>40094.0</c:v>
                </c:pt>
                <c:pt idx="14414">
                  <c:v>40093.0</c:v>
                </c:pt>
                <c:pt idx="14415">
                  <c:v>40094.0</c:v>
                </c:pt>
                <c:pt idx="14416">
                  <c:v>40095.0</c:v>
                </c:pt>
                <c:pt idx="14417">
                  <c:v>40080.0</c:v>
                </c:pt>
                <c:pt idx="14418">
                  <c:v>40135.0</c:v>
                </c:pt>
                <c:pt idx="14419">
                  <c:v>40135.0</c:v>
                </c:pt>
                <c:pt idx="14420">
                  <c:v>40135.0</c:v>
                </c:pt>
                <c:pt idx="14421">
                  <c:v>40113.0</c:v>
                </c:pt>
                <c:pt idx="14422">
                  <c:v>40135.0</c:v>
                </c:pt>
                <c:pt idx="14423">
                  <c:v>40135.0</c:v>
                </c:pt>
                <c:pt idx="14424">
                  <c:v>40094.0</c:v>
                </c:pt>
                <c:pt idx="14425">
                  <c:v>40168.0</c:v>
                </c:pt>
                <c:pt idx="14426">
                  <c:v>40204.0</c:v>
                </c:pt>
                <c:pt idx="14427">
                  <c:v>40168.0</c:v>
                </c:pt>
                <c:pt idx="14428">
                  <c:v>40204.0</c:v>
                </c:pt>
                <c:pt idx="14429">
                  <c:v>40168.0</c:v>
                </c:pt>
                <c:pt idx="14430">
                  <c:v>40204.0</c:v>
                </c:pt>
                <c:pt idx="14431">
                  <c:v>40168.0</c:v>
                </c:pt>
                <c:pt idx="14432">
                  <c:v>40204.0</c:v>
                </c:pt>
                <c:pt idx="14433">
                  <c:v>40168.0</c:v>
                </c:pt>
                <c:pt idx="14434">
                  <c:v>40204.0</c:v>
                </c:pt>
                <c:pt idx="14435">
                  <c:v>40168.0</c:v>
                </c:pt>
                <c:pt idx="14436">
                  <c:v>40204.0</c:v>
                </c:pt>
                <c:pt idx="14437">
                  <c:v>40168.0</c:v>
                </c:pt>
                <c:pt idx="14438">
                  <c:v>40204.0</c:v>
                </c:pt>
                <c:pt idx="14439">
                  <c:v>40168.0</c:v>
                </c:pt>
                <c:pt idx="14440">
                  <c:v>40204.0</c:v>
                </c:pt>
                <c:pt idx="14441">
                  <c:v>40204.0</c:v>
                </c:pt>
                <c:pt idx="14442">
                  <c:v>40204.0</c:v>
                </c:pt>
                <c:pt idx="14443">
                  <c:v>40204.0</c:v>
                </c:pt>
                <c:pt idx="14444">
                  <c:v>40204.0</c:v>
                </c:pt>
                <c:pt idx="14445">
                  <c:v>40168.0</c:v>
                </c:pt>
                <c:pt idx="14446">
                  <c:v>40204.0</c:v>
                </c:pt>
                <c:pt idx="14447">
                  <c:v>40168.0</c:v>
                </c:pt>
                <c:pt idx="14448">
                  <c:v>40204.0</c:v>
                </c:pt>
                <c:pt idx="14449">
                  <c:v>40168.0</c:v>
                </c:pt>
                <c:pt idx="14450">
                  <c:v>40204.0</c:v>
                </c:pt>
                <c:pt idx="14451">
                  <c:v>40168.0</c:v>
                </c:pt>
                <c:pt idx="14452">
                  <c:v>40204.0</c:v>
                </c:pt>
                <c:pt idx="14453">
                  <c:v>40168.0</c:v>
                </c:pt>
                <c:pt idx="14454">
                  <c:v>40204.0</c:v>
                </c:pt>
                <c:pt idx="14455">
                  <c:v>40168.0</c:v>
                </c:pt>
                <c:pt idx="14456">
                  <c:v>40204.0</c:v>
                </c:pt>
                <c:pt idx="14457">
                  <c:v>40168.0</c:v>
                </c:pt>
                <c:pt idx="14458">
                  <c:v>40204.0</c:v>
                </c:pt>
                <c:pt idx="14459">
                  <c:v>40204.0</c:v>
                </c:pt>
                <c:pt idx="14460">
                  <c:v>40168.0</c:v>
                </c:pt>
                <c:pt idx="14461">
                  <c:v>40204.0</c:v>
                </c:pt>
                <c:pt idx="14462">
                  <c:v>40168.0</c:v>
                </c:pt>
                <c:pt idx="14463">
                  <c:v>40204.0</c:v>
                </c:pt>
                <c:pt idx="14464">
                  <c:v>40168.0</c:v>
                </c:pt>
                <c:pt idx="14465">
                  <c:v>40204.0</c:v>
                </c:pt>
                <c:pt idx="14466">
                  <c:v>40168.0</c:v>
                </c:pt>
                <c:pt idx="14467">
                  <c:v>40204.0</c:v>
                </c:pt>
                <c:pt idx="14468">
                  <c:v>40168.0</c:v>
                </c:pt>
                <c:pt idx="14469">
                  <c:v>40204.0</c:v>
                </c:pt>
                <c:pt idx="14470">
                  <c:v>40204.0</c:v>
                </c:pt>
                <c:pt idx="14471">
                  <c:v>40204.0</c:v>
                </c:pt>
                <c:pt idx="14472">
                  <c:v>40204.0</c:v>
                </c:pt>
                <c:pt idx="14473">
                  <c:v>40168.0</c:v>
                </c:pt>
                <c:pt idx="14474">
                  <c:v>40204.0</c:v>
                </c:pt>
                <c:pt idx="14475">
                  <c:v>40204.0</c:v>
                </c:pt>
                <c:pt idx="14476">
                  <c:v>40204.0</c:v>
                </c:pt>
                <c:pt idx="14477">
                  <c:v>40204.0</c:v>
                </c:pt>
                <c:pt idx="14478">
                  <c:v>40204.0</c:v>
                </c:pt>
                <c:pt idx="14479">
                  <c:v>40204.0</c:v>
                </c:pt>
                <c:pt idx="14480">
                  <c:v>40168.0</c:v>
                </c:pt>
                <c:pt idx="14481">
                  <c:v>40204.0</c:v>
                </c:pt>
                <c:pt idx="14482">
                  <c:v>40093.0</c:v>
                </c:pt>
                <c:pt idx="14483">
                  <c:v>40094.0</c:v>
                </c:pt>
                <c:pt idx="14484">
                  <c:v>40095.0</c:v>
                </c:pt>
                <c:pt idx="14485">
                  <c:v>40093.0</c:v>
                </c:pt>
                <c:pt idx="14486">
                  <c:v>40094.0</c:v>
                </c:pt>
                <c:pt idx="14487">
                  <c:v>40095.0</c:v>
                </c:pt>
                <c:pt idx="14488">
                  <c:v>40093.0</c:v>
                </c:pt>
                <c:pt idx="14489">
                  <c:v>40094.0</c:v>
                </c:pt>
                <c:pt idx="14490">
                  <c:v>40095.0</c:v>
                </c:pt>
                <c:pt idx="14491">
                  <c:v>40093.0</c:v>
                </c:pt>
                <c:pt idx="14492">
                  <c:v>40094.0</c:v>
                </c:pt>
                <c:pt idx="14493">
                  <c:v>40095.0</c:v>
                </c:pt>
                <c:pt idx="14494">
                  <c:v>40093.0</c:v>
                </c:pt>
                <c:pt idx="14495">
                  <c:v>40094.0</c:v>
                </c:pt>
                <c:pt idx="14496">
                  <c:v>40095.0</c:v>
                </c:pt>
                <c:pt idx="14497">
                  <c:v>40093.0</c:v>
                </c:pt>
                <c:pt idx="14498">
                  <c:v>40094.0</c:v>
                </c:pt>
                <c:pt idx="14499">
                  <c:v>40095.0</c:v>
                </c:pt>
                <c:pt idx="14500">
                  <c:v>40093.0</c:v>
                </c:pt>
                <c:pt idx="14501">
                  <c:v>40094.0</c:v>
                </c:pt>
                <c:pt idx="14502">
                  <c:v>40095.0</c:v>
                </c:pt>
                <c:pt idx="14503">
                  <c:v>40093.0</c:v>
                </c:pt>
                <c:pt idx="14504">
                  <c:v>40094.0</c:v>
                </c:pt>
                <c:pt idx="14505">
                  <c:v>40095.0</c:v>
                </c:pt>
                <c:pt idx="14506">
                  <c:v>40093.0</c:v>
                </c:pt>
                <c:pt idx="14507">
                  <c:v>40094.0</c:v>
                </c:pt>
                <c:pt idx="14508">
                  <c:v>40095.0</c:v>
                </c:pt>
                <c:pt idx="14509">
                  <c:v>40093.0</c:v>
                </c:pt>
                <c:pt idx="14510">
                  <c:v>40094.0</c:v>
                </c:pt>
                <c:pt idx="14511">
                  <c:v>40095.0</c:v>
                </c:pt>
                <c:pt idx="14512">
                  <c:v>40093.0</c:v>
                </c:pt>
                <c:pt idx="14513">
                  <c:v>40094.0</c:v>
                </c:pt>
                <c:pt idx="14514">
                  <c:v>40095.0</c:v>
                </c:pt>
                <c:pt idx="14515">
                  <c:v>40093.0</c:v>
                </c:pt>
                <c:pt idx="14516">
                  <c:v>40094.0</c:v>
                </c:pt>
                <c:pt idx="14517">
                  <c:v>40095.0</c:v>
                </c:pt>
                <c:pt idx="14518">
                  <c:v>40093.0</c:v>
                </c:pt>
                <c:pt idx="14519">
                  <c:v>40094.0</c:v>
                </c:pt>
                <c:pt idx="14520">
                  <c:v>40095.0</c:v>
                </c:pt>
                <c:pt idx="14521">
                  <c:v>40093.0</c:v>
                </c:pt>
                <c:pt idx="14522">
                  <c:v>40094.0</c:v>
                </c:pt>
                <c:pt idx="14523">
                  <c:v>40095.0</c:v>
                </c:pt>
                <c:pt idx="14524">
                  <c:v>40093.0</c:v>
                </c:pt>
                <c:pt idx="14525">
                  <c:v>40094.0</c:v>
                </c:pt>
                <c:pt idx="14526">
                  <c:v>40095.0</c:v>
                </c:pt>
                <c:pt idx="14527">
                  <c:v>40093.0</c:v>
                </c:pt>
                <c:pt idx="14528">
                  <c:v>40094.0</c:v>
                </c:pt>
                <c:pt idx="14529">
                  <c:v>40095.0</c:v>
                </c:pt>
                <c:pt idx="14530">
                  <c:v>40093.0</c:v>
                </c:pt>
                <c:pt idx="14531">
                  <c:v>40094.0</c:v>
                </c:pt>
                <c:pt idx="14532">
                  <c:v>40095.0</c:v>
                </c:pt>
                <c:pt idx="14533">
                  <c:v>40093.0</c:v>
                </c:pt>
                <c:pt idx="14534">
                  <c:v>40094.0</c:v>
                </c:pt>
                <c:pt idx="14535">
                  <c:v>40095.0</c:v>
                </c:pt>
                <c:pt idx="14536">
                  <c:v>40093.0</c:v>
                </c:pt>
                <c:pt idx="14537">
                  <c:v>40094.0</c:v>
                </c:pt>
                <c:pt idx="14538">
                  <c:v>40095.0</c:v>
                </c:pt>
                <c:pt idx="14539">
                  <c:v>40093.0</c:v>
                </c:pt>
                <c:pt idx="14540">
                  <c:v>40094.0</c:v>
                </c:pt>
                <c:pt idx="14541">
                  <c:v>40095.0</c:v>
                </c:pt>
                <c:pt idx="14542">
                  <c:v>40093.0</c:v>
                </c:pt>
                <c:pt idx="14543">
                  <c:v>40094.0</c:v>
                </c:pt>
                <c:pt idx="14544">
                  <c:v>40095.0</c:v>
                </c:pt>
                <c:pt idx="14545">
                  <c:v>40093.0</c:v>
                </c:pt>
                <c:pt idx="14546">
                  <c:v>40094.0</c:v>
                </c:pt>
                <c:pt idx="14547">
                  <c:v>40095.0</c:v>
                </c:pt>
                <c:pt idx="14548">
                  <c:v>40093.0</c:v>
                </c:pt>
                <c:pt idx="14549">
                  <c:v>40094.0</c:v>
                </c:pt>
                <c:pt idx="14550">
                  <c:v>40095.0</c:v>
                </c:pt>
                <c:pt idx="14551">
                  <c:v>40093.0</c:v>
                </c:pt>
                <c:pt idx="14552">
                  <c:v>40094.0</c:v>
                </c:pt>
                <c:pt idx="14553">
                  <c:v>40095.0</c:v>
                </c:pt>
                <c:pt idx="14554">
                  <c:v>40093.0</c:v>
                </c:pt>
                <c:pt idx="14555">
                  <c:v>40094.0</c:v>
                </c:pt>
                <c:pt idx="14556">
                  <c:v>40095.0</c:v>
                </c:pt>
                <c:pt idx="14557">
                  <c:v>40093.0</c:v>
                </c:pt>
                <c:pt idx="14558">
                  <c:v>40094.0</c:v>
                </c:pt>
                <c:pt idx="14559">
                  <c:v>40095.0</c:v>
                </c:pt>
                <c:pt idx="14560">
                  <c:v>40093.0</c:v>
                </c:pt>
                <c:pt idx="14561">
                  <c:v>40094.0</c:v>
                </c:pt>
                <c:pt idx="14562">
                  <c:v>40095.0</c:v>
                </c:pt>
                <c:pt idx="14563">
                  <c:v>40093.0</c:v>
                </c:pt>
                <c:pt idx="14564">
                  <c:v>40094.0</c:v>
                </c:pt>
                <c:pt idx="14565">
                  <c:v>40095.0</c:v>
                </c:pt>
                <c:pt idx="14566">
                  <c:v>40093.0</c:v>
                </c:pt>
                <c:pt idx="14567">
                  <c:v>40094.0</c:v>
                </c:pt>
                <c:pt idx="14568">
                  <c:v>40095.0</c:v>
                </c:pt>
                <c:pt idx="14569">
                  <c:v>40093.0</c:v>
                </c:pt>
                <c:pt idx="14570">
                  <c:v>40094.0</c:v>
                </c:pt>
                <c:pt idx="14571">
                  <c:v>40095.0</c:v>
                </c:pt>
                <c:pt idx="14572">
                  <c:v>40093.0</c:v>
                </c:pt>
                <c:pt idx="14573">
                  <c:v>40094.0</c:v>
                </c:pt>
                <c:pt idx="14574">
                  <c:v>40095.0</c:v>
                </c:pt>
                <c:pt idx="14575">
                  <c:v>40093.0</c:v>
                </c:pt>
                <c:pt idx="14576">
                  <c:v>40094.0</c:v>
                </c:pt>
                <c:pt idx="14577">
                  <c:v>40095.0</c:v>
                </c:pt>
                <c:pt idx="14578">
                  <c:v>40133.0</c:v>
                </c:pt>
                <c:pt idx="14579">
                  <c:v>40340.0</c:v>
                </c:pt>
                <c:pt idx="14580">
                  <c:v>40341.0</c:v>
                </c:pt>
                <c:pt idx="14581">
                  <c:v>40342.0</c:v>
                </c:pt>
                <c:pt idx="14582">
                  <c:v>40343.0</c:v>
                </c:pt>
                <c:pt idx="14583">
                  <c:v>40340.0</c:v>
                </c:pt>
                <c:pt idx="14584">
                  <c:v>40342.0</c:v>
                </c:pt>
                <c:pt idx="14585">
                  <c:v>40080.0</c:v>
                </c:pt>
                <c:pt idx="14586">
                  <c:v>40080.0</c:v>
                </c:pt>
                <c:pt idx="14587">
                  <c:v>40080.0</c:v>
                </c:pt>
                <c:pt idx="14588">
                  <c:v>40192.0</c:v>
                </c:pt>
                <c:pt idx="14589">
                  <c:v>40192.0</c:v>
                </c:pt>
                <c:pt idx="14590">
                  <c:v>40192.0</c:v>
                </c:pt>
                <c:pt idx="14591">
                  <c:v>40312.0</c:v>
                </c:pt>
                <c:pt idx="14592">
                  <c:v>40192.0</c:v>
                </c:pt>
                <c:pt idx="14593">
                  <c:v>40127.0</c:v>
                </c:pt>
                <c:pt idx="14594">
                  <c:v>40113.0</c:v>
                </c:pt>
                <c:pt idx="14595">
                  <c:v>40113.0</c:v>
                </c:pt>
                <c:pt idx="14596">
                  <c:v>40113.0</c:v>
                </c:pt>
                <c:pt idx="14597">
                  <c:v>40113.0</c:v>
                </c:pt>
                <c:pt idx="14598">
                  <c:v>40183.0</c:v>
                </c:pt>
                <c:pt idx="14599">
                  <c:v>40152.0</c:v>
                </c:pt>
                <c:pt idx="14600">
                  <c:v>40183.0</c:v>
                </c:pt>
                <c:pt idx="14601">
                  <c:v>40183.0</c:v>
                </c:pt>
                <c:pt idx="14602">
                  <c:v>40183.0</c:v>
                </c:pt>
                <c:pt idx="14603">
                  <c:v>40183.0</c:v>
                </c:pt>
                <c:pt idx="14604">
                  <c:v>40183.0</c:v>
                </c:pt>
                <c:pt idx="14605">
                  <c:v>40182.0</c:v>
                </c:pt>
                <c:pt idx="14606">
                  <c:v>40152.0</c:v>
                </c:pt>
                <c:pt idx="14607">
                  <c:v>40152.0</c:v>
                </c:pt>
                <c:pt idx="14608">
                  <c:v>40153.0</c:v>
                </c:pt>
                <c:pt idx="14609">
                  <c:v>40153.0</c:v>
                </c:pt>
                <c:pt idx="14610">
                  <c:v>40153.0</c:v>
                </c:pt>
                <c:pt idx="14611">
                  <c:v>40119.0</c:v>
                </c:pt>
                <c:pt idx="14612">
                  <c:v>40140.0</c:v>
                </c:pt>
                <c:pt idx="14613">
                  <c:v>40122.0</c:v>
                </c:pt>
                <c:pt idx="14614">
                  <c:v>40122.0</c:v>
                </c:pt>
                <c:pt idx="14615">
                  <c:v>40331.0</c:v>
                </c:pt>
                <c:pt idx="14616">
                  <c:v>40119.0</c:v>
                </c:pt>
                <c:pt idx="14617">
                  <c:v>40140.0</c:v>
                </c:pt>
                <c:pt idx="14618">
                  <c:v>40148.0</c:v>
                </c:pt>
                <c:pt idx="14619">
                  <c:v>40189.0</c:v>
                </c:pt>
                <c:pt idx="14620">
                  <c:v>40189.0</c:v>
                </c:pt>
                <c:pt idx="14621">
                  <c:v>40246.0</c:v>
                </c:pt>
                <c:pt idx="14622">
                  <c:v>40148.0</c:v>
                </c:pt>
                <c:pt idx="14623">
                  <c:v>40148.0</c:v>
                </c:pt>
                <c:pt idx="14624">
                  <c:v>40189.0</c:v>
                </c:pt>
                <c:pt idx="14625">
                  <c:v>40189.0</c:v>
                </c:pt>
                <c:pt idx="14626">
                  <c:v>40189.0</c:v>
                </c:pt>
                <c:pt idx="14627">
                  <c:v>40246.0</c:v>
                </c:pt>
                <c:pt idx="14628">
                  <c:v>40241.0</c:v>
                </c:pt>
                <c:pt idx="14629">
                  <c:v>40254.0</c:v>
                </c:pt>
                <c:pt idx="14630">
                  <c:v>40256.0</c:v>
                </c:pt>
                <c:pt idx="14631">
                  <c:v>40259.0</c:v>
                </c:pt>
                <c:pt idx="14632">
                  <c:v>40260.0</c:v>
                </c:pt>
                <c:pt idx="14633">
                  <c:v>40310.0</c:v>
                </c:pt>
                <c:pt idx="14634">
                  <c:v>40241.0</c:v>
                </c:pt>
                <c:pt idx="14635">
                  <c:v>40254.0</c:v>
                </c:pt>
                <c:pt idx="14636">
                  <c:v>40259.0</c:v>
                </c:pt>
                <c:pt idx="14637">
                  <c:v>40260.0</c:v>
                </c:pt>
                <c:pt idx="14638">
                  <c:v>40310.0</c:v>
                </c:pt>
                <c:pt idx="14639">
                  <c:v>40154.0</c:v>
                </c:pt>
                <c:pt idx="14640">
                  <c:v>40154.0</c:v>
                </c:pt>
                <c:pt idx="14641">
                  <c:v>40398.0</c:v>
                </c:pt>
                <c:pt idx="14642">
                  <c:v>40266.0</c:v>
                </c:pt>
                <c:pt idx="14643">
                  <c:v>40386.0</c:v>
                </c:pt>
                <c:pt idx="14644">
                  <c:v>40154.0</c:v>
                </c:pt>
                <c:pt idx="14645">
                  <c:v>40154.0</c:v>
                </c:pt>
                <c:pt idx="14646">
                  <c:v>40386.0</c:v>
                </c:pt>
                <c:pt idx="14647">
                  <c:v>40386.0</c:v>
                </c:pt>
                <c:pt idx="14648">
                  <c:v>40266.0</c:v>
                </c:pt>
                <c:pt idx="14649">
                  <c:v>40386.0</c:v>
                </c:pt>
                <c:pt idx="14650">
                  <c:v>40266.0</c:v>
                </c:pt>
                <c:pt idx="14651">
                  <c:v>40266.0</c:v>
                </c:pt>
                <c:pt idx="14652">
                  <c:v>40266.0</c:v>
                </c:pt>
                <c:pt idx="14653">
                  <c:v>40266.0</c:v>
                </c:pt>
                <c:pt idx="14654">
                  <c:v>40266.0</c:v>
                </c:pt>
                <c:pt idx="14655">
                  <c:v>40152.0</c:v>
                </c:pt>
                <c:pt idx="14656">
                  <c:v>40241.0</c:v>
                </c:pt>
                <c:pt idx="14657">
                  <c:v>40243.0</c:v>
                </c:pt>
                <c:pt idx="14658">
                  <c:v>40244.0</c:v>
                </c:pt>
                <c:pt idx="14659">
                  <c:v>40246.0</c:v>
                </c:pt>
                <c:pt idx="14660">
                  <c:v>40246.0</c:v>
                </c:pt>
                <c:pt idx="14661">
                  <c:v>40317.0</c:v>
                </c:pt>
                <c:pt idx="14662">
                  <c:v>40246.0</c:v>
                </c:pt>
                <c:pt idx="14663">
                  <c:v>40246.0</c:v>
                </c:pt>
                <c:pt idx="14664">
                  <c:v>40247.0</c:v>
                </c:pt>
                <c:pt idx="14665">
                  <c:v>40414.0</c:v>
                </c:pt>
                <c:pt idx="14666">
                  <c:v>40266.0</c:v>
                </c:pt>
                <c:pt idx="14667">
                  <c:v>40207.0</c:v>
                </c:pt>
                <c:pt idx="14668">
                  <c:v>40331.0</c:v>
                </c:pt>
                <c:pt idx="14669">
                  <c:v>40141.0</c:v>
                </c:pt>
                <c:pt idx="14670">
                  <c:v>40141.0</c:v>
                </c:pt>
                <c:pt idx="14671">
                  <c:v>40305.0</c:v>
                </c:pt>
                <c:pt idx="14672">
                  <c:v>40180.0</c:v>
                </c:pt>
                <c:pt idx="14673">
                  <c:v>40182.0</c:v>
                </c:pt>
                <c:pt idx="14674">
                  <c:v>40180.0</c:v>
                </c:pt>
                <c:pt idx="14675">
                  <c:v>40182.0</c:v>
                </c:pt>
                <c:pt idx="14676">
                  <c:v>40182.0</c:v>
                </c:pt>
                <c:pt idx="14677">
                  <c:v>40182.0</c:v>
                </c:pt>
                <c:pt idx="14678">
                  <c:v>40182.0</c:v>
                </c:pt>
                <c:pt idx="14679">
                  <c:v>40182.0</c:v>
                </c:pt>
                <c:pt idx="14680">
                  <c:v>40182.0</c:v>
                </c:pt>
                <c:pt idx="14681">
                  <c:v>40182.0</c:v>
                </c:pt>
                <c:pt idx="14682">
                  <c:v>40182.0</c:v>
                </c:pt>
                <c:pt idx="14683">
                  <c:v>40182.0</c:v>
                </c:pt>
                <c:pt idx="14684">
                  <c:v>40182.0</c:v>
                </c:pt>
                <c:pt idx="14685">
                  <c:v>40182.0</c:v>
                </c:pt>
                <c:pt idx="14686">
                  <c:v>40182.0</c:v>
                </c:pt>
                <c:pt idx="14687">
                  <c:v>40182.0</c:v>
                </c:pt>
                <c:pt idx="14688">
                  <c:v>40182.0</c:v>
                </c:pt>
                <c:pt idx="14689">
                  <c:v>40182.0</c:v>
                </c:pt>
                <c:pt idx="14690">
                  <c:v>40182.0</c:v>
                </c:pt>
                <c:pt idx="14691">
                  <c:v>40182.0</c:v>
                </c:pt>
                <c:pt idx="14692">
                  <c:v>40182.0</c:v>
                </c:pt>
                <c:pt idx="14693">
                  <c:v>40182.0</c:v>
                </c:pt>
                <c:pt idx="14694">
                  <c:v>40182.0</c:v>
                </c:pt>
                <c:pt idx="14695">
                  <c:v>40182.0</c:v>
                </c:pt>
                <c:pt idx="14696">
                  <c:v>40182.0</c:v>
                </c:pt>
                <c:pt idx="14697">
                  <c:v>40182.0</c:v>
                </c:pt>
                <c:pt idx="14698">
                  <c:v>40182.0</c:v>
                </c:pt>
                <c:pt idx="14699">
                  <c:v>40353.0</c:v>
                </c:pt>
                <c:pt idx="14700">
                  <c:v>40353.0</c:v>
                </c:pt>
                <c:pt idx="14701">
                  <c:v>40353.0</c:v>
                </c:pt>
                <c:pt idx="14702">
                  <c:v>40353.0</c:v>
                </c:pt>
                <c:pt idx="14703">
                  <c:v>40388.0</c:v>
                </c:pt>
                <c:pt idx="14704">
                  <c:v>40148.0</c:v>
                </c:pt>
                <c:pt idx="14705">
                  <c:v>40317.0</c:v>
                </c:pt>
                <c:pt idx="14706">
                  <c:v>40148.0</c:v>
                </c:pt>
                <c:pt idx="14707">
                  <c:v>40317.0</c:v>
                </c:pt>
                <c:pt idx="14708">
                  <c:v>40148.0</c:v>
                </c:pt>
                <c:pt idx="14709">
                  <c:v>40317.0</c:v>
                </c:pt>
                <c:pt idx="14710">
                  <c:v>40148.0</c:v>
                </c:pt>
                <c:pt idx="14711">
                  <c:v>40317.0</c:v>
                </c:pt>
                <c:pt idx="14712">
                  <c:v>40152.0</c:v>
                </c:pt>
                <c:pt idx="14713">
                  <c:v>40131.0</c:v>
                </c:pt>
                <c:pt idx="14714">
                  <c:v>40131.0</c:v>
                </c:pt>
                <c:pt idx="14715">
                  <c:v>40344.0</c:v>
                </c:pt>
                <c:pt idx="14716">
                  <c:v>40352.0</c:v>
                </c:pt>
                <c:pt idx="14717">
                  <c:v>40344.0</c:v>
                </c:pt>
                <c:pt idx="14718">
                  <c:v>40352.0</c:v>
                </c:pt>
                <c:pt idx="14719">
                  <c:v>40344.0</c:v>
                </c:pt>
                <c:pt idx="14720">
                  <c:v>40352.0</c:v>
                </c:pt>
                <c:pt idx="14721">
                  <c:v>40344.0</c:v>
                </c:pt>
                <c:pt idx="14722">
                  <c:v>40352.0</c:v>
                </c:pt>
                <c:pt idx="14723">
                  <c:v>40131.0</c:v>
                </c:pt>
                <c:pt idx="14724">
                  <c:v>40131.0</c:v>
                </c:pt>
                <c:pt idx="14725">
                  <c:v>40131.0</c:v>
                </c:pt>
                <c:pt idx="14726">
                  <c:v>40118.0</c:v>
                </c:pt>
                <c:pt idx="14727">
                  <c:v>40134.0</c:v>
                </c:pt>
                <c:pt idx="14728">
                  <c:v>40148.0</c:v>
                </c:pt>
                <c:pt idx="14729">
                  <c:v>40131.0</c:v>
                </c:pt>
                <c:pt idx="14730">
                  <c:v>40118.0</c:v>
                </c:pt>
                <c:pt idx="14731">
                  <c:v>40134.0</c:v>
                </c:pt>
                <c:pt idx="14732">
                  <c:v>40148.0</c:v>
                </c:pt>
                <c:pt idx="14733">
                  <c:v>40118.0</c:v>
                </c:pt>
                <c:pt idx="14734">
                  <c:v>40134.0</c:v>
                </c:pt>
                <c:pt idx="14735">
                  <c:v>40148.0</c:v>
                </c:pt>
                <c:pt idx="14736">
                  <c:v>40118.0</c:v>
                </c:pt>
                <c:pt idx="14737">
                  <c:v>40134.0</c:v>
                </c:pt>
                <c:pt idx="14738">
                  <c:v>40148.0</c:v>
                </c:pt>
                <c:pt idx="14739">
                  <c:v>40182.0</c:v>
                </c:pt>
                <c:pt idx="14740">
                  <c:v>40152.0</c:v>
                </c:pt>
                <c:pt idx="14741">
                  <c:v>40182.0</c:v>
                </c:pt>
                <c:pt idx="14742">
                  <c:v>40152.0</c:v>
                </c:pt>
                <c:pt idx="14743">
                  <c:v>40182.0</c:v>
                </c:pt>
                <c:pt idx="14744">
                  <c:v>40182.0</c:v>
                </c:pt>
                <c:pt idx="14745">
                  <c:v>40182.0</c:v>
                </c:pt>
                <c:pt idx="14746">
                  <c:v>40182.0</c:v>
                </c:pt>
                <c:pt idx="14747">
                  <c:v>40182.0</c:v>
                </c:pt>
                <c:pt idx="14748">
                  <c:v>40182.0</c:v>
                </c:pt>
                <c:pt idx="14749">
                  <c:v>40297.0</c:v>
                </c:pt>
                <c:pt idx="14750">
                  <c:v>40297.0</c:v>
                </c:pt>
                <c:pt idx="14751">
                  <c:v>40182.0</c:v>
                </c:pt>
                <c:pt idx="14752">
                  <c:v>40182.0</c:v>
                </c:pt>
                <c:pt idx="14753">
                  <c:v>40182.0</c:v>
                </c:pt>
                <c:pt idx="14754">
                  <c:v>40182.0</c:v>
                </c:pt>
                <c:pt idx="14755">
                  <c:v>40073.0</c:v>
                </c:pt>
                <c:pt idx="14756">
                  <c:v>40114.0</c:v>
                </c:pt>
                <c:pt idx="14757">
                  <c:v>40182.0</c:v>
                </c:pt>
                <c:pt idx="14758">
                  <c:v>40262.0</c:v>
                </c:pt>
                <c:pt idx="14759">
                  <c:v>40282.0</c:v>
                </c:pt>
                <c:pt idx="14760">
                  <c:v>40310.0</c:v>
                </c:pt>
                <c:pt idx="14761">
                  <c:v>40073.0</c:v>
                </c:pt>
                <c:pt idx="14762">
                  <c:v>40114.0</c:v>
                </c:pt>
                <c:pt idx="14763">
                  <c:v>40182.0</c:v>
                </c:pt>
                <c:pt idx="14764">
                  <c:v>40262.0</c:v>
                </c:pt>
                <c:pt idx="14765">
                  <c:v>40282.0</c:v>
                </c:pt>
                <c:pt idx="14766">
                  <c:v>40310.0</c:v>
                </c:pt>
                <c:pt idx="14767">
                  <c:v>40073.0</c:v>
                </c:pt>
                <c:pt idx="14768">
                  <c:v>40114.0</c:v>
                </c:pt>
                <c:pt idx="14769">
                  <c:v>40182.0</c:v>
                </c:pt>
                <c:pt idx="14770">
                  <c:v>40262.0</c:v>
                </c:pt>
                <c:pt idx="14771">
                  <c:v>40282.0</c:v>
                </c:pt>
                <c:pt idx="14772">
                  <c:v>40310.0</c:v>
                </c:pt>
                <c:pt idx="14773">
                  <c:v>40073.0</c:v>
                </c:pt>
                <c:pt idx="14774">
                  <c:v>40114.0</c:v>
                </c:pt>
                <c:pt idx="14775">
                  <c:v>40182.0</c:v>
                </c:pt>
                <c:pt idx="14776">
                  <c:v>40262.0</c:v>
                </c:pt>
                <c:pt idx="14777">
                  <c:v>40282.0</c:v>
                </c:pt>
                <c:pt idx="14778">
                  <c:v>40310.0</c:v>
                </c:pt>
                <c:pt idx="14779">
                  <c:v>40182.0</c:v>
                </c:pt>
                <c:pt idx="14780">
                  <c:v>40297.0</c:v>
                </c:pt>
                <c:pt idx="14781">
                  <c:v>40297.0</c:v>
                </c:pt>
                <c:pt idx="14782">
                  <c:v>40414.0</c:v>
                </c:pt>
                <c:pt idx="14783">
                  <c:v>40414.0</c:v>
                </c:pt>
                <c:pt idx="14784">
                  <c:v>40414.0</c:v>
                </c:pt>
                <c:pt idx="14785">
                  <c:v>40414.0</c:v>
                </c:pt>
                <c:pt idx="14786">
                  <c:v>40073.0</c:v>
                </c:pt>
                <c:pt idx="14787">
                  <c:v>40262.0</c:v>
                </c:pt>
                <c:pt idx="14788">
                  <c:v>40282.0</c:v>
                </c:pt>
                <c:pt idx="14789">
                  <c:v>40310.0</c:v>
                </c:pt>
                <c:pt idx="14790">
                  <c:v>40073.0</c:v>
                </c:pt>
                <c:pt idx="14791">
                  <c:v>40282.0</c:v>
                </c:pt>
                <c:pt idx="14792">
                  <c:v>40310.0</c:v>
                </c:pt>
                <c:pt idx="14793">
                  <c:v>40073.0</c:v>
                </c:pt>
                <c:pt idx="14794">
                  <c:v>40262.0</c:v>
                </c:pt>
                <c:pt idx="14795">
                  <c:v>40282.0</c:v>
                </c:pt>
                <c:pt idx="14796">
                  <c:v>40310.0</c:v>
                </c:pt>
                <c:pt idx="14797">
                  <c:v>40073.0</c:v>
                </c:pt>
                <c:pt idx="14798">
                  <c:v>40282.0</c:v>
                </c:pt>
                <c:pt idx="14799">
                  <c:v>40310.0</c:v>
                </c:pt>
                <c:pt idx="14800">
                  <c:v>40331.0</c:v>
                </c:pt>
                <c:pt idx="14801">
                  <c:v>40331.0</c:v>
                </c:pt>
                <c:pt idx="14802">
                  <c:v>40148.0</c:v>
                </c:pt>
                <c:pt idx="14803">
                  <c:v>40134.0</c:v>
                </c:pt>
                <c:pt idx="14804">
                  <c:v>40189.0</c:v>
                </c:pt>
                <c:pt idx="14805">
                  <c:v>40189.0</c:v>
                </c:pt>
                <c:pt idx="14806">
                  <c:v>40148.0</c:v>
                </c:pt>
                <c:pt idx="14807">
                  <c:v>40189.0</c:v>
                </c:pt>
                <c:pt idx="14808">
                  <c:v>40189.0</c:v>
                </c:pt>
                <c:pt idx="14809">
                  <c:v>40256.0</c:v>
                </c:pt>
                <c:pt idx="14810">
                  <c:v>40148.0</c:v>
                </c:pt>
                <c:pt idx="14811">
                  <c:v>40256.0</c:v>
                </c:pt>
                <c:pt idx="14812">
                  <c:v>40428.0</c:v>
                </c:pt>
                <c:pt idx="14813">
                  <c:v>40424.0</c:v>
                </c:pt>
                <c:pt idx="14814">
                  <c:v>40359.0</c:v>
                </c:pt>
                <c:pt idx="14815">
                  <c:v>40175.0</c:v>
                </c:pt>
                <c:pt idx="14816">
                  <c:v>40241.0</c:v>
                </c:pt>
                <c:pt idx="14817">
                  <c:v>40263.0</c:v>
                </c:pt>
                <c:pt idx="14818">
                  <c:v>40379.0</c:v>
                </c:pt>
                <c:pt idx="14819">
                  <c:v>40379.0</c:v>
                </c:pt>
                <c:pt idx="14820">
                  <c:v>40364.0</c:v>
                </c:pt>
                <c:pt idx="14821">
                  <c:v>40121.0</c:v>
                </c:pt>
                <c:pt idx="14822">
                  <c:v>40253.0</c:v>
                </c:pt>
                <c:pt idx="14823">
                  <c:v>40113.0</c:v>
                </c:pt>
                <c:pt idx="14824">
                  <c:v>40345.0</c:v>
                </c:pt>
                <c:pt idx="14825">
                  <c:v>40347.0</c:v>
                </c:pt>
                <c:pt idx="14826">
                  <c:v>40416.0</c:v>
                </c:pt>
                <c:pt idx="14827">
                  <c:v>40236.0</c:v>
                </c:pt>
                <c:pt idx="14828">
                  <c:v>40253.0</c:v>
                </c:pt>
                <c:pt idx="14829">
                  <c:v>40308.0</c:v>
                </c:pt>
                <c:pt idx="14830">
                  <c:v>40308.0</c:v>
                </c:pt>
                <c:pt idx="14831">
                  <c:v>40093.0</c:v>
                </c:pt>
                <c:pt idx="14832">
                  <c:v>40093.0</c:v>
                </c:pt>
                <c:pt idx="14833">
                  <c:v>40240.0</c:v>
                </c:pt>
                <c:pt idx="14834">
                  <c:v>40339.0</c:v>
                </c:pt>
                <c:pt idx="14835">
                  <c:v>40258.0</c:v>
                </c:pt>
                <c:pt idx="14836">
                  <c:v>40207.0</c:v>
                </c:pt>
                <c:pt idx="14837">
                  <c:v>40214.0</c:v>
                </c:pt>
                <c:pt idx="14838">
                  <c:v>40217.0</c:v>
                </c:pt>
                <c:pt idx="14839">
                  <c:v>40311.0</c:v>
                </c:pt>
                <c:pt idx="14840">
                  <c:v>40238.0</c:v>
                </c:pt>
                <c:pt idx="14841">
                  <c:v>40281.0</c:v>
                </c:pt>
                <c:pt idx="14842">
                  <c:v>40295.0</c:v>
                </c:pt>
                <c:pt idx="14843">
                  <c:v>40297.0</c:v>
                </c:pt>
                <c:pt idx="14844">
                  <c:v>40297.0</c:v>
                </c:pt>
                <c:pt idx="14845">
                  <c:v>40297.0</c:v>
                </c:pt>
                <c:pt idx="14846">
                  <c:v>40297.0</c:v>
                </c:pt>
                <c:pt idx="14847">
                  <c:v>40303.0</c:v>
                </c:pt>
                <c:pt idx="14848">
                  <c:v>40297.0</c:v>
                </c:pt>
                <c:pt idx="14849">
                  <c:v>40297.0</c:v>
                </c:pt>
                <c:pt idx="14850">
                  <c:v>40281.0</c:v>
                </c:pt>
                <c:pt idx="14851">
                  <c:v>40282.0</c:v>
                </c:pt>
                <c:pt idx="14852">
                  <c:v>40297.0</c:v>
                </c:pt>
                <c:pt idx="14853">
                  <c:v>40281.0</c:v>
                </c:pt>
                <c:pt idx="14854">
                  <c:v>40282.0</c:v>
                </c:pt>
                <c:pt idx="14855">
                  <c:v>40297.0</c:v>
                </c:pt>
                <c:pt idx="14856">
                  <c:v>40281.0</c:v>
                </c:pt>
                <c:pt idx="14857">
                  <c:v>40295.0</c:v>
                </c:pt>
                <c:pt idx="14858">
                  <c:v>40297.0</c:v>
                </c:pt>
                <c:pt idx="14859">
                  <c:v>40281.0</c:v>
                </c:pt>
                <c:pt idx="14860">
                  <c:v>40295.0</c:v>
                </c:pt>
                <c:pt idx="14861">
                  <c:v>40297.0</c:v>
                </c:pt>
                <c:pt idx="14862">
                  <c:v>40322.0</c:v>
                </c:pt>
                <c:pt idx="14863">
                  <c:v>40400.0</c:v>
                </c:pt>
                <c:pt idx="14864">
                  <c:v>40433.0</c:v>
                </c:pt>
                <c:pt idx="14865">
                  <c:v>40281.0</c:v>
                </c:pt>
                <c:pt idx="14866">
                  <c:v>40295.0</c:v>
                </c:pt>
                <c:pt idx="14867">
                  <c:v>40281.0</c:v>
                </c:pt>
                <c:pt idx="14868">
                  <c:v>40295.0</c:v>
                </c:pt>
                <c:pt idx="14869">
                  <c:v>40297.0</c:v>
                </c:pt>
                <c:pt idx="14870">
                  <c:v>40322.0</c:v>
                </c:pt>
                <c:pt idx="14871">
                  <c:v>40400.0</c:v>
                </c:pt>
                <c:pt idx="14872">
                  <c:v>40433.0</c:v>
                </c:pt>
                <c:pt idx="14873">
                  <c:v>40281.0</c:v>
                </c:pt>
                <c:pt idx="14874">
                  <c:v>40282.0</c:v>
                </c:pt>
                <c:pt idx="14875">
                  <c:v>40297.0</c:v>
                </c:pt>
                <c:pt idx="14876">
                  <c:v>40297.0</c:v>
                </c:pt>
                <c:pt idx="14877">
                  <c:v>40297.0</c:v>
                </c:pt>
                <c:pt idx="14878">
                  <c:v>40281.0</c:v>
                </c:pt>
                <c:pt idx="14879">
                  <c:v>40282.0</c:v>
                </c:pt>
                <c:pt idx="14880">
                  <c:v>40297.0</c:v>
                </c:pt>
                <c:pt idx="14881">
                  <c:v>40297.0</c:v>
                </c:pt>
                <c:pt idx="14882">
                  <c:v>40297.0</c:v>
                </c:pt>
                <c:pt idx="14883">
                  <c:v>40297.0</c:v>
                </c:pt>
                <c:pt idx="14884">
                  <c:v>40416.0</c:v>
                </c:pt>
                <c:pt idx="14885">
                  <c:v>40297.0</c:v>
                </c:pt>
                <c:pt idx="14886">
                  <c:v>40297.0</c:v>
                </c:pt>
                <c:pt idx="14887">
                  <c:v>40303.0</c:v>
                </c:pt>
                <c:pt idx="14888">
                  <c:v>40297.0</c:v>
                </c:pt>
                <c:pt idx="14889">
                  <c:v>40297.0</c:v>
                </c:pt>
                <c:pt idx="14890">
                  <c:v>40311.0</c:v>
                </c:pt>
                <c:pt idx="14891">
                  <c:v>40297.0</c:v>
                </c:pt>
                <c:pt idx="14892">
                  <c:v>40311.0</c:v>
                </c:pt>
                <c:pt idx="14893">
                  <c:v>40297.0</c:v>
                </c:pt>
                <c:pt idx="14894">
                  <c:v>40311.0</c:v>
                </c:pt>
                <c:pt idx="14895">
                  <c:v>40311.0</c:v>
                </c:pt>
                <c:pt idx="14896">
                  <c:v>40297.0</c:v>
                </c:pt>
                <c:pt idx="14897">
                  <c:v>40297.0</c:v>
                </c:pt>
                <c:pt idx="14898">
                  <c:v>40297.0</c:v>
                </c:pt>
                <c:pt idx="14899">
                  <c:v>40297.0</c:v>
                </c:pt>
                <c:pt idx="14900">
                  <c:v>40243.0</c:v>
                </c:pt>
                <c:pt idx="14901">
                  <c:v>40243.0</c:v>
                </c:pt>
                <c:pt idx="14902">
                  <c:v>40262.0</c:v>
                </c:pt>
                <c:pt idx="14903">
                  <c:v>40310.0</c:v>
                </c:pt>
                <c:pt idx="14904">
                  <c:v>40262.0</c:v>
                </c:pt>
                <c:pt idx="14905">
                  <c:v>40310.0</c:v>
                </c:pt>
                <c:pt idx="14906">
                  <c:v>40158.0</c:v>
                </c:pt>
                <c:pt idx="14907">
                  <c:v>40243.0</c:v>
                </c:pt>
                <c:pt idx="14908">
                  <c:v>40158.0</c:v>
                </c:pt>
                <c:pt idx="14909">
                  <c:v>40158.0</c:v>
                </c:pt>
                <c:pt idx="14910">
                  <c:v>40158.0</c:v>
                </c:pt>
                <c:pt idx="14911">
                  <c:v>40158.0</c:v>
                </c:pt>
                <c:pt idx="14912">
                  <c:v>40158.0</c:v>
                </c:pt>
                <c:pt idx="14913">
                  <c:v>40158.0</c:v>
                </c:pt>
                <c:pt idx="14914">
                  <c:v>40158.0</c:v>
                </c:pt>
                <c:pt idx="14915">
                  <c:v>40078.0</c:v>
                </c:pt>
                <c:pt idx="14916">
                  <c:v>40262.0</c:v>
                </c:pt>
                <c:pt idx="14917">
                  <c:v>40282.0</c:v>
                </c:pt>
                <c:pt idx="14918">
                  <c:v>40310.0</c:v>
                </c:pt>
                <c:pt idx="14919">
                  <c:v>40078.0</c:v>
                </c:pt>
                <c:pt idx="14920">
                  <c:v>40262.0</c:v>
                </c:pt>
                <c:pt idx="14921">
                  <c:v>40282.0</c:v>
                </c:pt>
                <c:pt idx="14922">
                  <c:v>40310.0</c:v>
                </c:pt>
                <c:pt idx="14923">
                  <c:v>40078.0</c:v>
                </c:pt>
                <c:pt idx="14924">
                  <c:v>40262.0</c:v>
                </c:pt>
                <c:pt idx="14925">
                  <c:v>40282.0</c:v>
                </c:pt>
                <c:pt idx="14926">
                  <c:v>40310.0</c:v>
                </c:pt>
                <c:pt idx="14927">
                  <c:v>40078.0</c:v>
                </c:pt>
                <c:pt idx="14928">
                  <c:v>40158.0</c:v>
                </c:pt>
                <c:pt idx="14929">
                  <c:v>40078.0</c:v>
                </c:pt>
                <c:pt idx="14930">
                  <c:v>40262.0</c:v>
                </c:pt>
                <c:pt idx="14931">
                  <c:v>40282.0</c:v>
                </c:pt>
                <c:pt idx="14932">
                  <c:v>40262.0</c:v>
                </c:pt>
                <c:pt idx="14933">
                  <c:v>40282.0</c:v>
                </c:pt>
                <c:pt idx="14934">
                  <c:v>40078.0</c:v>
                </c:pt>
                <c:pt idx="14935">
                  <c:v>40262.0</c:v>
                </c:pt>
                <c:pt idx="14936">
                  <c:v>40282.0</c:v>
                </c:pt>
                <c:pt idx="14937">
                  <c:v>40078.0</c:v>
                </c:pt>
                <c:pt idx="14938">
                  <c:v>40262.0</c:v>
                </c:pt>
                <c:pt idx="14939">
                  <c:v>40282.0</c:v>
                </c:pt>
                <c:pt idx="14940">
                  <c:v>40078.0</c:v>
                </c:pt>
                <c:pt idx="14941">
                  <c:v>40158.0</c:v>
                </c:pt>
                <c:pt idx="14942">
                  <c:v>40415.0</c:v>
                </c:pt>
                <c:pt idx="14943">
                  <c:v>40416.0</c:v>
                </c:pt>
                <c:pt idx="14944">
                  <c:v>40241.0</c:v>
                </c:pt>
                <c:pt idx="14945">
                  <c:v>40241.0</c:v>
                </c:pt>
                <c:pt idx="14946">
                  <c:v>40241.0</c:v>
                </c:pt>
                <c:pt idx="14947">
                  <c:v>40241.0</c:v>
                </c:pt>
                <c:pt idx="14948">
                  <c:v>40241.0</c:v>
                </c:pt>
                <c:pt idx="14949">
                  <c:v>40385.0</c:v>
                </c:pt>
                <c:pt idx="14950">
                  <c:v>40177.0</c:v>
                </c:pt>
                <c:pt idx="14951">
                  <c:v>40190.0</c:v>
                </c:pt>
                <c:pt idx="14952">
                  <c:v>40177.0</c:v>
                </c:pt>
                <c:pt idx="14953">
                  <c:v>40190.0</c:v>
                </c:pt>
                <c:pt idx="14954">
                  <c:v>40120.0</c:v>
                </c:pt>
                <c:pt idx="14955">
                  <c:v>40127.0</c:v>
                </c:pt>
                <c:pt idx="14956">
                  <c:v>40128.0</c:v>
                </c:pt>
                <c:pt idx="14957">
                  <c:v>40129.0</c:v>
                </c:pt>
                <c:pt idx="14958">
                  <c:v>40177.0</c:v>
                </c:pt>
                <c:pt idx="14959">
                  <c:v>40190.0</c:v>
                </c:pt>
                <c:pt idx="14960">
                  <c:v>40130.0</c:v>
                </c:pt>
                <c:pt idx="14961">
                  <c:v>40131.0</c:v>
                </c:pt>
                <c:pt idx="14962">
                  <c:v>40130.0</c:v>
                </c:pt>
                <c:pt idx="14963">
                  <c:v>40127.0</c:v>
                </c:pt>
                <c:pt idx="14964">
                  <c:v>40373.0</c:v>
                </c:pt>
                <c:pt idx="14965">
                  <c:v>40177.0</c:v>
                </c:pt>
                <c:pt idx="14966">
                  <c:v>40384.0</c:v>
                </c:pt>
                <c:pt idx="14967">
                  <c:v>40388.0</c:v>
                </c:pt>
                <c:pt idx="14968">
                  <c:v>40421.0</c:v>
                </c:pt>
                <c:pt idx="14969">
                  <c:v>40423.0</c:v>
                </c:pt>
                <c:pt idx="14970">
                  <c:v>40428.0</c:v>
                </c:pt>
                <c:pt idx="14971">
                  <c:v>40241.0</c:v>
                </c:pt>
                <c:pt idx="14972">
                  <c:v>40083.0</c:v>
                </c:pt>
                <c:pt idx="14973">
                  <c:v>40189.0</c:v>
                </c:pt>
                <c:pt idx="14974">
                  <c:v>40083.0</c:v>
                </c:pt>
                <c:pt idx="14975">
                  <c:v>40241.0</c:v>
                </c:pt>
                <c:pt idx="14976">
                  <c:v>40241.0</c:v>
                </c:pt>
                <c:pt idx="14977">
                  <c:v>40241.0</c:v>
                </c:pt>
                <c:pt idx="14978">
                  <c:v>40288.0</c:v>
                </c:pt>
                <c:pt idx="14979">
                  <c:v>40084.0</c:v>
                </c:pt>
                <c:pt idx="14980">
                  <c:v>40263.0</c:v>
                </c:pt>
                <c:pt idx="14981">
                  <c:v>40383.0</c:v>
                </c:pt>
                <c:pt idx="14982">
                  <c:v>40383.0</c:v>
                </c:pt>
                <c:pt idx="14983">
                  <c:v>40383.0</c:v>
                </c:pt>
                <c:pt idx="14984">
                  <c:v>40383.0</c:v>
                </c:pt>
                <c:pt idx="14985">
                  <c:v>40084.0</c:v>
                </c:pt>
                <c:pt idx="14986">
                  <c:v>40084.0</c:v>
                </c:pt>
                <c:pt idx="14987">
                  <c:v>40150.0</c:v>
                </c:pt>
                <c:pt idx="14988">
                  <c:v>40150.0</c:v>
                </c:pt>
                <c:pt idx="14989">
                  <c:v>40155.0</c:v>
                </c:pt>
                <c:pt idx="14990">
                  <c:v>40164.0</c:v>
                </c:pt>
                <c:pt idx="14991">
                  <c:v>40165.0</c:v>
                </c:pt>
                <c:pt idx="14992">
                  <c:v>40183.0</c:v>
                </c:pt>
                <c:pt idx="14993">
                  <c:v>40177.0</c:v>
                </c:pt>
                <c:pt idx="14994">
                  <c:v>40157.0</c:v>
                </c:pt>
                <c:pt idx="14995">
                  <c:v>40217.0</c:v>
                </c:pt>
                <c:pt idx="14996">
                  <c:v>40220.0</c:v>
                </c:pt>
                <c:pt idx="14997">
                  <c:v>40223.0</c:v>
                </c:pt>
                <c:pt idx="14998">
                  <c:v>40226.0</c:v>
                </c:pt>
                <c:pt idx="14999">
                  <c:v>40229.0</c:v>
                </c:pt>
                <c:pt idx="15000">
                  <c:v>40230.0</c:v>
                </c:pt>
                <c:pt idx="15001">
                  <c:v>40231.0</c:v>
                </c:pt>
                <c:pt idx="15002">
                  <c:v>40232.0</c:v>
                </c:pt>
                <c:pt idx="15003">
                  <c:v>40235.0</c:v>
                </c:pt>
                <c:pt idx="15004">
                  <c:v>40236.0</c:v>
                </c:pt>
                <c:pt idx="15005">
                  <c:v>40238.0</c:v>
                </c:pt>
                <c:pt idx="15006">
                  <c:v>40240.0</c:v>
                </c:pt>
                <c:pt idx="15007">
                  <c:v>40245.0</c:v>
                </c:pt>
                <c:pt idx="15008">
                  <c:v>40247.0</c:v>
                </c:pt>
                <c:pt idx="15009">
                  <c:v>40248.0</c:v>
                </c:pt>
                <c:pt idx="15010">
                  <c:v>40249.0</c:v>
                </c:pt>
                <c:pt idx="15011">
                  <c:v>40261.0</c:v>
                </c:pt>
                <c:pt idx="15012">
                  <c:v>40265.0</c:v>
                </c:pt>
                <c:pt idx="15013">
                  <c:v>40273.0</c:v>
                </c:pt>
                <c:pt idx="15014">
                  <c:v>40274.0</c:v>
                </c:pt>
                <c:pt idx="15015">
                  <c:v>40276.0</c:v>
                </c:pt>
                <c:pt idx="15016">
                  <c:v>40281.0</c:v>
                </c:pt>
                <c:pt idx="15017">
                  <c:v>40287.0</c:v>
                </c:pt>
                <c:pt idx="15018">
                  <c:v>40289.0</c:v>
                </c:pt>
                <c:pt idx="15019">
                  <c:v>40291.0</c:v>
                </c:pt>
                <c:pt idx="15020">
                  <c:v>40292.0</c:v>
                </c:pt>
                <c:pt idx="15021">
                  <c:v>40294.0</c:v>
                </c:pt>
                <c:pt idx="15022">
                  <c:v>40295.0</c:v>
                </c:pt>
                <c:pt idx="15023">
                  <c:v>40296.0</c:v>
                </c:pt>
                <c:pt idx="15024">
                  <c:v>40297.0</c:v>
                </c:pt>
                <c:pt idx="15025">
                  <c:v>40305.0</c:v>
                </c:pt>
                <c:pt idx="15026">
                  <c:v>40387.0</c:v>
                </c:pt>
                <c:pt idx="15027">
                  <c:v>40416.0</c:v>
                </c:pt>
                <c:pt idx="15028">
                  <c:v>40070.0</c:v>
                </c:pt>
                <c:pt idx="15029">
                  <c:v>40203.0</c:v>
                </c:pt>
                <c:pt idx="15030">
                  <c:v>40211.0</c:v>
                </c:pt>
                <c:pt idx="15031">
                  <c:v>40212.0</c:v>
                </c:pt>
                <c:pt idx="15032">
                  <c:v>40213.0</c:v>
                </c:pt>
                <c:pt idx="15033">
                  <c:v>40216.0</c:v>
                </c:pt>
                <c:pt idx="15034">
                  <c:v>40217.0</c:v>
                </c:pt>
                <c:pt idx="15035">
                  <c:v>40239.0</c:v>
                </c:pt>
                <c:pt idx="15036">
                  <c:v>40241.0</c:v>
                </c:pt>
                <c:pt idx="15037">
                  <c:v>40252.0</c:v>
                </c:pt>
                <c:pt idx="15038">
                  <c:v>40254.0</c:v>
                </c:pt>
                <c:pt idx="15039">
                  <c:v>40266.0</c:v>
                </c:pt>
                <c:pt idx="15040">
                  <c:v>40269.0</c:v>
                </c:pt>
                <c:pt idx="15041">
                  <c:v>40129.0</c:v>
                </c:pt>
                <c:pt idx="15042">
                  <c:v>40212.0</c:v>
                </c:pt>
                <c:pt idx="15043">
                  <c:v>40218.0</c:v>
                </c:pt>
                <c:pt idx="15044">
                  <c:v>40220.0</c:v>
                </c:pt>
                <c:pt idx="15045">
                  <c:v>40232.0</c:v>
                </c:pt>
                <c:pt idx="15046">
                  <c:v>40235.0</c:v>
                </c:pt>
                <c:pt idx="15047">
                  <c:v>40238.0</c:v>
                </c:pt>
                <c:pt idx="15048">
                  <c:v>40239.0</c:v>
                </c:pt>
                <c:pt idx="15049">
                  <c:v>40240.0</c:v>
                </c:pt>
                <c:pt idx="15050">
                  <c:v>40241.0</c:v>
                </c:pt>
                <c:pt idx="15051">
                  <c:v>40254.0</c:v>
                </c:pt>
                <c:pt idx="15052">
                  <c:v>40263.0</c:v>
                </c:pt>
                <c:pt idx="15053">
                  <c:v>40289.0</c:v>
                </c:pt>
                <c:pt idx="15054">
                  <c:v>40297.0</c:v>
                </c:pt>
                <c:pt idx="15055">
                  <c:v>40280.0</c:v>
                </c:pt>
                <c:pt idx="15056">
                  <c:v>40426.0</c:v>
                </c:pt>
                <c:pt idx="15057">
                  <c:v>40427.0</c:v>
                </c:pt>
                <c:pt idx="15058">
                  <c:v>40290.0</c:v>
                </c:pt>
                <c:pt idx="15059">
                  <c:v>40296.0</c:v>
                </c:pt>
                <c:pt idx="15060">
                  <c:v>40290.0</c:v>
                </c:pt>
                <c:pt idx="15061">
                  <c:v>40296.0</c:v>
                </c:pt>
                <c:pt idx="15062">
                  <c:v>40290.0</c:v>
                </c:pt>
                <c:pt idx="15063">
                  <c:v>40296.0</c:v>
                </c:pt>
                <c:pt idx="15064">
                  <c:v>40290.0</c:v>
                </c:pt>
                <c:pt idx="15065">
                  <c:v>40296.0</c:v>
                </c:pt>
                <c:pt idx="15066">
                  <c:v>40165.0</c:v>
                </c:pt>
                <c:pt idx="15067">
                  <c:v>40296.0</c:v>
                </c:pt>
                <c:pt idx="15068">
                  <c:v>40289.0</c:v>
                </c:pt>
                <c:pt idx="15069">
                  <c:v>40282.0</c:v>
                </c:pt>
                <c:pt idx="15070">
                  <c:v>40282.0</c:v>
                </c:pt>
                <c:pt idx="15071">
                  <c:v>40282.0</c:v>
                </c:pt>
                <c:pt idx="15072">
                  <c:v>40282.0</c:v>
                </c:pt>
                <c:pt idx="15073">
                  <c:v>40309.0</c:v>
                </c:pt>
                <c:pt idx="15074">
                  <c:v>40340.0</c:v>
                </c:pt>
                <c:pt idx="15075">
                  <c:v>40359.0</c:v>
                </c:pt>
                <c:pt idx="15076">
                  <c:v>40387.0</c:v>
                </c:pt>
                <c:pt idx="15077">
                  <c:v>40283.0</c:v>
                </c:pt>
                <c:pt idx="15078">
                  <c:v>40282.0</c:v>
                </c:pt>
                <c:pt idx="15079">
                  <c:v>40282.0</c:v>
                </c:pt>
                <c:pt idx="15080">
                  <c:v>40282.0</c:v>
                </c:pt>
                <c:pt idx="15081">
                  <c:v>40282.0</c:v>
                </c:pt>
                <c:pt idx="15082">
                  <c:v>40282.0</c:v>
                </c:pt>
                <c:pt idx="15083">
                  <c:v>40325.0</c:v>
                </c:pt>
                <c:pt idx="15084">
                  <c:v>40325.0</c:v>
                </c:pt>
                <c:pt idx="15085">
                  <c:v>40309.0</c:v>
                </c:pt>
                <c:pt idx="15086">
                  <c:v>40359.0</c:v>
                </c:pt>
                <c:pt idx="15087">
                  <c:v>40387.0</c:v>
                </c:pt>
                <c:pt idx="15088">
                  <c:v>40283.0</c:v>
                </c:pt>
                <c:pt idx="15089">
                  <c:v>40192.0</c:v>
                </c:pt>
                <c:pt idx="15090">
                  <c:v>40192.0</c:v>
                </c:pt>
                <c:pt idx="15091">
                  <c:v>40246.0</c:v>
                </c:pt>
                <c:pt idx="15092">
                  <c:v>40368.0</c:v>
                </c:pt>
                <c:pt idx="15093">
                  <c:v>40372.0</c:v>
                </c:pt>
                <c:pt idx="15094">
                  <c:v>40252.0</c:v>
                </c:pt>
                <c:pt idx="15095">
                  <c:v>40225.0</c:v>
                </c:pt>
                <c:pt idx="15096">
                  <c:v>40094.0</c:v>
                </c:pt>
                <c:pt idx="15097">
                  <c:v>40213.0</c:v>
                </c:pt>
                <c:pt idx="15098">
                  <c:v>40094.0</c:v>
                </c:pt>
                <c:pt idx="15099">
                  <c:v>40170.0</c:v>
                </c:pt>
                <c:pt idx="15100">
                  <c:v>40289.0</c:v>
                </c:pt>
                <c:pt idx="15101">
                  <c:v>40144.0</c:v>
                </c:pt>
                <c:pt idx="15102">
                  <c:v>40225.0</c:v>
                </c:pt>
                <c:pt idx="15103">
                  <c:v>40225.0</c:v>
                </c:pt>
                <c:pt idx="15104">
                  <c:v>40225.0</c:v>
                </c:pt>
                <c:pt idx="15105">
                  <c:v>40225.0</c:v>
                </c:pt>
                <c:pt idx="15106">
                  <c:v>40225.0</c:v>
                </c:pt>
                <c:pt idx="15107">
                  <c:v>40183.0</c:v>
                </c:pt>
                <c:pt idx="15108">
                  <c:v>40183.0</c:v>
                </c:pt>
                <c:pt idx="15109">
                  <c:v>40183.0</c:v>
                </c:pt>
                <c:pt idx="15110">
                  <c:v>40183.0</c:v>
                </c:pt>
                <c:pt idx="15111">
                  <c:v>40183.0</c:v>
                </c:pt>
                <c:pt idx="15112">
                  <c:v>40183.0</c:v>
                </c:pt>
                <c:pt idx="15113">
                  <c:v>40183.0</c:v>
                </c:pt>
                <c:pt idx="15114">
                  <c:v>40183.0</c:v>
                </c:pt>
                <c:pt idx="15115">
                  <c:v>40303.0</c:v>
                </c:pt>
                <c:pt idx="15116">
                  <c:v>40295.0</c:v>
                </c:pt>
                <c:pt idx="15117">
                  <c:v>40223.0</c:v>
                </c:pt>
                <c:pt idx="15118">
                  <c:v>40238.0</c:v>
                </c:pt>
                <c:pt idx="15119">
                  <c:v>40262.0</c:v>
                </c:pt>
                <c:pt idx="15120">
                  <c:v>40309.0</c:v>
                </c:pt>
                <c:pt idx="15121">
                  <c:v>40309.0</c:v>
                </c:pt>
                <c:pt idx="15122">
                  <c:v>40243.0</c:v>
                </c:pt>
                <c:pt idx="15123">
                  <c:v>40227.0</c:v>
                </c:pt>
                <c:pt idx="15124">
                  <c:v>40233.0</c:v>
                </c:pt>
                <c:pt idx="15125">
                  <c:v>40238.0</c:v>
                </c:pt>
                <c:pt idx="15126">
                  <c:v>40274.0</c:v>
                </c:pt>
                <c:pt idx="15127">
                  <c:v>40228.0</c:v>
                </c:pt>
                <c:pt idx="15128">
                  <c:v>40413.0</c:v>
                </c:pt>
                <c:pt idx="15129">
                  <c:v>40416.0</c:v>
                </c:pt>
                <c:pt idx="15130">
                  <c:v>40417.0</c:v>
                </c:pt>
                <c:pt idx="15131">
                  <c:v>40423.0</c:v>
                </c:pt>
                <c:pt idx="15132">
                  <c:v>40430.0</c:v>
                </c:pt>
                <c:pt idx="15133">
                  <c:v>40280.0</c:v>
                </c:pt>
                <c:pt idx="15134">
                  <c:v>40274.0</c:v>
                </c:pt>
                <c:pt idx="15135">
                  <c:v>40227.0</c:v>
                </c:pt>
                <c:pt idx="15136">
                  <c:v>40233.0</c:v>
                </c:pt>
                <c:pt idx="15137">
                  <c:v>40238.0</c:v>
                </c:pt>
                <c:pt idx="15138">
                  <c:v>40243.0</c:v>
                </c:pt>
                <c:pt idx="15139">
                  <c:v>40289.0</c:v>
                </c:pt>
                <c:pt idx="15140">
                  <c:v>40228.0</c:v>
                </c:pt>
                <c:pt idx="15141">
                  <c:v>40214.0</c:v>
                </c:pt>
                <c:pt idx="15142">
                  <c:v>40239.0</c:v>
                </c:pt>
                <c:pt idx="15143">
                  <c:v>40239.0</c:v>
                </c:pt>
                <c:pt idx="15144">
                  <c:v>40239.0</c:v>
                </c:pt>
                <c:pt idx="15145">
                  <c:v>40239.0</c:v>
                </c:pt>
                <c:pt idx="15146">
                  <c:v>40239.0</c:v>
                </c:pt>
                <c:pt idx="15147">
                  <c:v>40239.0</c:v>
                </c:pt>
                <c:pt idx="15148">
                  <c:v>40239.0</c:v>
                </c:pt>
                <c:pt idx="15149">
                  <c:v>40239.0</c:v>
                </c:pt>
                <c:pt idx="15150">
                  <c:v>40239.0</c:v>
                </c:pt>
                <c:pt idx="15151">
                  <c:v>40239.0</c:v>
                </c:pt>
                <c:pt idx="15152">
                  <c:v>40239.0</c:v>
                </c:pt>
                <c:pt idx="15153">
                  <c:v>40239.0</c:v>
                </c:pt>
                <c:pt idx="15154">
                  <c:v>40239.0</c:v>
                </c:pt>
                <c:pt idx="15155">
                  <c:v>40239.0</c:v>
                </c:pt>
                <c:pt idx="15156">
                  <c:v>40240.0</c:v>
                </c:pt>
                <c:pt idx="15157">
                  <c:v>40240.0</c:v>
                </c:pt>
                <c:pt idx="15158">
                  <c:v>40240.0</c:v>
                </c:pt>
                <c:pt idx="15159">
                  <c:v>40240.0</c:v>
                </c:pt>
                <c:pt idx="15160">
                  <c:v>40240.0</c:v>
                </c:pt>
                <c:pt idx="15161">
                  <c:v>40240.0</c:v>
                </c:pt>
                <c:pt idx="15162">
                  <c:v>40304.0</c:v>
                </c:pt>
                <c:pt idx="15163">
                  <c:v>40304.0</c:v>
                </c:pt>
                <c:pt idx="15164">
                  <c:v>40304.0</c:v>
                </c:pt>
                <c:pt idx="15165">
                  <c:v>40304.0</c:v>
                </c:pt>
                <c:pt idx="15166">
                  <c:v>40304.0</c:v>
                </c:pt>
                <c:pt idx="15167">
                  <c:v>40304.0</c:v>
                </c:pt>
                <c:pt idx="15168">
                  <c:v>40304.0</c:v>
                </c:pt>
                <c:pt idx="15169">
                  <c:v>40304.0</c:v>
                </c:pt>
                <c:pt idx="15170">
                  <c:v>40304.0</c:v>
                </c:pt>
                <c:pt idx="15171">
                  <c:v>40304.0</c:v>
                </c:pt>
                <c:pt idx="15172">
                  <c:v>40304.0</c:v>
                </c:pt>
                <c:pt idx="15173">
                  <c:v>40304.0</c:v>
                </c:pt>
                <c:pt idx="15174">
                  <c:v>40304.0</c:v>
                </c:pt>
                <c:pt idx="15175">
                  <c:v>40214.0</c:v>
                </c:pt>
                <c:pt idx="15176">
                  <c:v>40218.0</c:v>
                </c:pt>
                <c:pt idx="15177">
                  <c:v>40265.0</c:v>
                </c:pt>
                <c:pt idx="15178">
                  <c:v>40368.0</c:v>
                </c:pt>
                <c:pt idx="15179">
                  <c:v>40405.0</c:v>
                </c:pt>
                <c:pt idx="15180">
                  <c:v>40434.0</c:v>
                </c:pt>
                <c:pt idx="15181">
                  <c:v>40435.0</c:v>
                </c:pt>
                <c:pt idx="15182">
                  <c:v>40310.0</c:v>
                </c:pt>
                <c:pt idx="15183">
                  <c:v>40324.0</c:v>
                </c:pt>
                <c:pt idx="15184">
                  <c:v>40325.0</c:v>
                </c:pt>
                <c:pt idx="15185">
                  <c:v>40324.0</c:v>
                </c:pt>
                <c:pt idx="15186">
                  <c:v>40234.0</c:v>
                </c:pt>
                <c:pt idx="15187">
                  <c:v>40343.0</c:v>
                </c:pt>
                <c:pt idx="15188">
                  <c:v>40343.0</c:v>
                </c:pt>
                <c:pt idx="15189">
                  <c:v>40343.0</c:v>
                </c:pt>
                <c:pt idx="15190">
                  <c:v>40343.0</c:v>
                </c:pt>
                <c:pt idx="15191">
                  <c:v>40343.0</c:v>
                </c:pt>
                <c:pt idx="15192">
                  <c:v>40343.0</c:v>
                </c:pt>
                <c:pt idx="15193">
                  <c:v>40343.0</c:v>
                </c:pt>
                <c:pt idx="15194">
                  <c:v>40343.0</c:v>
                </c:pt>
                <c:pt idx="15195">
                  <c:v>40343.0</c:v>
                </c:pt>
                <c:pt idx="15196">
                  <c:v>40343.0</c:v>
                </c:pt>
                <c:pt idx="15197">
                  <c:v>40344.0</c:v>
                </c:pt>
                <c:pt idx="15198">
                  <c:v>40344.0</c:v>
                </c:pt>
                <c:pt idx="15199">
                  <c:v>40344.0</c:v>
                </c:pt>
                <c:pt idx="15200">
                  <c:v>40344.0</c:v>
                </c:pt>
                <c:pt idx="15201">
                  <c:v>40344.0</c:v>
                </c:pt>
                <c:pt idx="15202">
                  <c:v>40344.0</c:v>
                </c:pt>
                <c:pt idx="15203">
                  <c:v>40344.0</c:v>
                </c:pt>
                <c:pt idx="15204">
                  <c:v>40344.0</c:v>
                </c:pt>
                <c:pt idx="15205">
                  <c:v>40343.0</c:v>
                </c:pt>
                <c:pt idx="15206">
                  <c:v>40343.0</c:v>
                </c:pt>
                <c:pt idx="15207">
                  <c:v>40343.0</c:v>
                </c:pt>
                <c:pt idx="15208">
                  <c:v>40344.0</c:v>
                </c:pt>
                <c:pt idx="15209">
                  <c:v>40344.0</c:v>
                </c:pt>
                <c:pt idx="15210">
                  <c:v>40343.0</c:v>
                </c:pt>
                <c:pt idx="15211">
                  <c:v>40343.0</c:v>
                </c:pt>
                <c:pt idx="15212">
                  <c:v>40343.0</c:v>
                </c:pt>
                <c:pt idx="15213">
                  <c:v>40344.0</c:v>
                </c:pt>
                <c:pt idx="15214">
                  <c:v>40343.0</c:v>
                </c:pt>
                <c:pt idx="15215">
                  <c:v>40344.0</c:v>
                </c:pt>
                <c:pt idx="15216">
                  <c:v>40344.0</c:v>
                </c:pt>
                <c:pt idx="15217">
                  <c:v>40344.0</c:v>
                </c:pt>
                <c:pt idx="15218">
                  <c:v>40343.0</c:v>
                </c:pt>
                <c:pt idx="15219">
                  <c:v>40344.0</c:v>
                </c:pt>
                <c:pt idx="15220">
                  <c:v>40343.0</c:v>
                </c:pt>
                <c:pt idx="15221">
                  <c:v>40344.0</c:v>
                </c:pt>
                <c:pt idx="15222">
                  <c:v>40409.0</c:v>
                </c:pt>
                <c:pt idx="15223">
                  <c:v>40393.0</c:v>
                </c:pt>
                <c:pt idx="15224">
                  <c:v>40393.0</c:v>
                </c:pt>
                <c:pt idx="15225">
                  <c:v>40217.0</c:v>
                </c:pt>
                <c:pt idx="15226">
                  <c:v>40302.0</c:v>
                </c:pt>
                <c:pt idx="15227">
                  <c:v>40295.0</c:v>
                </c:pt>
                <c:pt idx="15228">
                  <c:v>40295.0</c:v>
                </c:pt>
                <c:pt idx="15229">
                  <c:v>40295.0</c:v>
                </c:pt>
                <c:pt idx="15230">
                  <c:v>40295.0</c:v>
                </c:pt>
                <c:pt idx="15231">
                  <c:v>40295.0</c:v>
                </c:pt>
                <c:pt idx="15232">
                  <c:v>40295.0</c:v>
                </c:pt>
                <c:pt idx="15233">
                  <c:v>40295.0</c:v>
                </c:pt>
                <c:pt idx="15234">
                  <c:v>40295.0</c:v>
                </c:pt>
                <c:pt idx="15235">
                  <c:v>40295.0</c:v>
                </c:pt>
                <c:pt idx="15236">
                  <c:v>40295.0</c:v>
                </c:pt>
                <c:pt idx="15237">
                  <c:v>40295.0</c:v>
                </c:pt>
                <c:pt idx="15238">
                  <c:v>40295.0</c:v>
                </c:pt>
                <c:pt idx="15239">
                  <c:v>40295.0</c:v>
                </c:pt>
                <c:pt idx="15240">
                  <c:v>40295.0</c:v>
                </c:pt>
                <c:pt idx="15241">
                  <c:v>40295.0</c:v>
                </c:pt>
                <c:pt idx="15242">
                  <c:v>40295.0</c:v>
                </c:pt>
                <c:pt idx="15243">
                  <c:v>40295.0</c:v>
                </c:pt>
                <c:pt idx="15244">
                  <c:v>40295.0</c:v>
                </c:pt>
                <c:pt idx="15245">
                  <c:v>40295.0</c:v>
                </c:pt>
                <c:pt idx="15246">
                  <c:v>40295.0</c:v>
                </c:pt>
                <c:pt idx="15247">
                  <c:v>40295.0</c:v>
                </c:pt>
                <c:pt idx="15248">
                  <c:v>40295.0</c:v>
                </c:pt>
                <c:pt idx="15249">
                  <c:v>40295.0</c:v>
                </c:pt>
                <c:pt idx="15250">
                  <c:v>40295.0</c:v>
                </c:pt>
                <c:pt idx="15251">
                  <c:v>40295.0</c:v>
                </c:pt>
                <c:pt idx="15252">
                  <c:v>40295.0</c:v>
                </c:pt>
                <c:pt idx="15253">
                  <c:v>40295.0</c:v>
                </c:pt>
                <c:pt idx="15254">
                  <c:v>40295.0</c:v>
                </c:pt>
                <c:pt idx="15255">
                  <c:v>40295.0</c:v>
                </c:pt>
                <c:pt idx="15256">
                  <c:v>40295.0</c:v>
                </c:pt>
                <c:pt idx="15257">
                  <c:v>40295.0</c:v>
                </c:pt>
                <c:pt idx="15258">
                  <c:v>40295.0</c:v>
                </c:pt>
                <c:pt idx="15259">
                  <c:v>40295.0</c:v>
                </c:pt>
                <c:pt idx="15260">
                  <c:v>40295.0</c:v>
                </c:pt>
                <c:pt idx="15261">
                  <c:v>40295.0</c:v>
                </c:pt>
                <c:pt idx="15262">
                  <c:v>40295.0</c:v>
                </c:pt>
                <c:pt idx="15263">
                  <c:v>40295.0</c:v>
                </c:pt>
                <c:pt idx="15264">
                  <c:v>40295.0</c:v>
                </c:pt>
                <c:pt idx="15265">
                  <c:v>40295.0</c:v>
                </c:pt>
                <c:pt idx="15266">
                  <c:v>40295.0</c:v>
                </c:pt>
                <c:pt idx="15267">
                  <c:v>40295.0</c:v>
                </c:pt>
                <c:pt idx="15268">
                  <c:v>40295.0</c:v>
                </c:pt>
                <c:pt idx="15269">
                  <c:v>40295.0</c:v>
                </c:pt>
                <c:pt idx="15270">
                  <c:v>40295.0</c:v>
                </c:pt>
                <c:pt idx="15271">
                  <c:v>40295.0</c:v>
                </c:pt>
                <c:pt idx="15272">
                  <c:v>40252.0</c:v>
                </c:pt>
                <c:pt idx="15273">
                  <c:v>40295.0</c:v>
                </c:pt>
                <c:pt idx="15274">
                  <c:v>40252.0</c:v>
                </c:pt>
                <c:pt idx="15275">
                  <c:v>40295.0</c:v>
                </c:pt>
                <c:pt idx="15276">
                  <c:v>40252.0</c:v>
                </c:pt>
                <c:pt idx="15277">
                  <c:v>40295.0</c:v>
                </c:pt>
                <c:pt idx="15278">
                  <c:v>40252.0</c:v>
                </c:pt>
                <c:pt idx="15279">
                  <c:v>40295.0</c:v>
                </c:pt>
                <c:pt idx="15280">
                  <c:v>40295.0</c:v>
                </c:pt>
                <c:pt idx="15281">
                  <c:v>40295.0</c:v>
                </c:pt>
                <c:pt idx="15282">
                  <c:v>40295.0</c:v>
                </c:pt>
                <c:pt idx="15283">
                  <c:v>40295.0</c:v>
                </c:pt>
                <c:pt idx="15284">
                  <c:v>40295.0</c:v>
                </c:pt>
                <c:pt idx="15285">
                  <c:v>40295.0</c:v>
                </c:pt>
                <c:pt idx="15286">
                  <c:v>40295.0</c:v>
                </c:pt>
                <c:pt idx="15287">
                  <c:v>40295.0</c:v>
                </c:pt>
                <c:pt idx="15288">
                  <c:v>40295.0</c:v>
                </c:pt>
                <c:pt idx="15289">
                  <c:v>40295.0</c:v>
                </c:pt>
                <c:pt idx="15290">
                  <c:v>40295.0</c:v>
                </c:pt>
                <c:pt idx="15291">
                  <c:v>40295.0</c:v>
                </c:pt>
                <c:pt idx="15292">
                  <c:v>40295.0</c:v>
                </c:pt>
                <c:pt idx="15293">
                  <c:v>40295.0</c:v>
                </c:pt>
                <c:pt idx="15294">
                  <c:v>40295.0</c:v>
                </c:pt>
                <c:pt idx="15295">
                  <c:v>40295.0</c:v>
                </c:pt>
                <c:pt idx="15296">
                  <c:v>40295.0</c:v>
                </c:pt>
                <c:pt idx="15297">
                  <c:v>40295.0</c:v>
                </c:pt>
                <c:pt idx="15298">
                  <c:v>40295.0</c:v>
                </c:pt>
                <c:pt idx="15299">
                  <c:v>40295.0</c:v>
                </c:pt>
                <c:pt idx="15300">
                  <c:v>40295.0</c:v>
                </c:pt>
                <c:pt idx="15301">
                  <c:v>40295.0</c:v>
                </c:pt>
                <c:pt idx="15302">
                  <c:v>40295.0</c:v>
                </c:pt>
                <c:pt idx="15303">
                  <c:v>40295.0</c:v>
                </c:pt>
                <c:pt idx="15304">
                  <c:v>40295.0</c:v>
                </c:pt>
                <c:pt idx="15305">
                  <c:v>40295.0</c:v>
                </c:pt>
                <c:pt idx="15306">
                  <c:v>40295.0</c:v>
                </c:pt>
                <c:pt idx="15307">
                  <c:v>40295.0</c:v>
                </c:pt>
                <c:pt idx="15308">
                  <c:v>40295.0</c:v>
                </c:pt>
                <c:pt idx="15309">
                  <c:v>40295.0</c:v>
                </c:pt>
                <c:pt idx="15310">
                  <c:v>40295.0</c:v>
                </c:pt>
                <c:pt idx="15311">
                  <c:v>40295.0</c:v>
                </c:pt>
                <c:pt idx="15312">
                  <c:v>40295.0</c:v>
                </c:pt>
                <c:pt idx="15313">
                  <c:v>40295.0</c:v>
                </c:pt>
                <c:pt idx="15314">
                  <c:v>40295.0</c:v>
                </c:pt>
                <c:pt idx="15315">
                  <c:v>40295.0</c:v>
                </c:pt>
                <c:pt idx="15316">
                  <c:v>40295.0</c:v>
                </c:pt>
                <c:pt idx="15317">
                  <c:v>40295.0</c:v>
                </c:pt>
                <c:pt idx="15318">
                  <c:v>40093.0</c:v>
                </c:pt>
                <c:pt idx="15319">
                  <c:v>40192.0</c:v>
                </c:pt>
                <c:pt idx="15320">
                  <c:v>40197.0</c:v>
                </c:pt>
                <c:pt idx="15321">
                  <c:v>40216.0</c:v>
                </c:pt>
                <c:pt idx="15322">
                  <c:v>40228.0</c:v>
                </c:pt>
                <c:pt idx="15323">
                  <c:v>40232.0</c:v>
                </c:pt>
                <c:pt idx="15324">
                  <c:v>40241.0</c:v>
                </c:pt>
                <c:pt idx="15325">
                  <c:v>40242.0</c:v>
                </c:pt>
                <c:pt idx="15326">
                  <c:v>40246.0</c:v>
                </c:pt>
                <c:pt idx="15327">
                  <c:v>40295.0</c:v>
                </c:pt>
                <c:pt idx="15328">
                  <c:v>40358.0</c:v>
                </c:pt>
                <c:pt idx="15329">
                  <c:v>40368.0</c:v>
                </c:pt>
                <c:pt idx="15330">
                  <c:v>40373.0</c:v>
                </c:pt>
                <c:pt idx="15331">
                  <c:v>40374.0</c:v>
                </c:pt>
                <c:pt idx="15332">
                  <c:v>40385.0</c:v>
                </c:pt>
                <c:pt idx="15333">
                  <c:v>40386.0</c:v>
                </c:pt>
                <c:pt idx="15334">
                  <c:v>40392.0</c:v>
                </c:pt>
                <c:pt idx="15335">
                  <c:v>40393.0</c:v>
                </c:pt>
                <c:pt idx="15336">
                  <c:v>40394.0</c:v>
                </c:pt>
                <c:pt idx="15337">
                  <c:v>40395.0</c:v>
                </c:pt>
                <c:pt idx="15338">
                  <c:v>40397.0</c:v>
                </c:pt>
                <c:pt idx="15339">
                  <c:v>40404.0</c:v>
                </c:pt>
                <c:pt idx="15340">
                  <c:v>40406.0</c:v>
                </c:pt>
                <c:pt idx="15341">
                  <c:v>40413.0</c:v>
                </c:pt>
                <c:pt idx="15342">
                  <c:v>40430.0</c:v>
                </c:pt>
                <c:pt idx="15343">
                  <c:v>40295.0</c:v>
                </c:pt>
                <c:pt idx="15344">
                  <c:v>40303.0</c:v>
                </c:pt>
                <c:pt idx="15345">
                  <c:v>40303.0</c:v>
                </c:pt>
                <c:pt idx="15346">
                  <c:v>40223.0</c:v>
                </c:pt>
                <c:pt idx="15347">
                  <c:v>40223.0</c:v>
                </c:pt>
                <c:pt idx="15348">
                  <c:v>40223.0</c:v>
                </c:pt>
                <c:pt idx="15349">
                  <c:v>40223.0</c:v>
                </c:pt>
                <c:pt idx="15350">
                  <c:v>40223.0</c:v>
                </c:pt>
                <c:pt idx="15351">
                  <c:v>40223.0</c:v>
                </c:pt>
                <c:pt idx="15352">
                  <c:v>40223.0</c:v>
                </c:pt>
                <c:pt idx="15353">
                  <c:v>40190.0</c:v>
                </c:pt>
                <c:pt idx="15354">
                  <c:v>40207.0</c:v>
                </c:pt>
                <c:pt idx="15355">
                  <c:v>40220.0</c:v>
                </c:pt>
                <c:pt idx="15356">
                  <c:v>40224.0</c:v>
                </c:pt>
                <c:pt idx="15357">
                  <c:v>40243.0</c:v>
                </c:pt>
                <c:pt idx="15358">
                  <c:v>40223.0</c:v>
                </c:pt>
                <c:pt idx="15359">
                  <c:v>40223.0</c:v>
                </c:pt>
                <c:pt idx="15360">
                  <c:v>40223.0</c:v>
                </c:pt>
                <c:pt idx="15361">
                  <c:v>40223.0</c:v>
                </c:pt>
                <c:pt idx="15362">
                  <c:v>40223.0</c:v>
                </c:pt>
                <c:pt idx="15363">
                  <c:v>40223.0</c:v>
                </c:pt>
                <c:pt idx="15364">
                  <c:v>40223.0</c:v>
                </c:pt>
                <c:pt idx="15365">
                  <c:v>40223.0</c:v>
                </c:pt>
                <c:pt idx="15366">
                  <c:v>40223.0</c:v>
                </c:pt>
                <c:pt idx="15367">
                  <c:v>40223.0</c:v>
                </c:pt>
                <c:pt idx="15368">
                  <c:v>40223.0</c:v>
                </c:pt>
                <c:pt idx="15369">
                  <c:v>40223.0</c:v>
                </c:pt>
                <c:pt idx="15370">
                  <c:v>40223.0</c:v>
                </c:pt>
                <c:pt idx="15371">
                  <c:v>40223.0</c:v>
                </c:pt>
                <c:pt idx="15372">
                  <c:v>40223.0</c:v>
                </c:pt>
                <c:pt idx="15373">
                  <c:v>40223.0</c:v>
                </c:pt>
                <c:pt idx="15374">
                  <c:v>40316.0</c:v>
                </c:pt>
                <c:pt idx="15375">
                  <c:v>40295.0</c:v>
                </c:pt>
                <c:pt idx="15376">
                  <c:v>40295.0</c:v>
                </c:pt>
                <c:pt idx="15377">
                  <c:v>40295.0</c:v>
                </c:pt>
                <c:pt idx="15378">
                  <c:v>40295.0</c:v>
                </c:pt>
                <c:pt idx="15379">
                  <c:v>40295.0</c:v>
                </c:pt>
                <c:pt idx="15380">
                  <c:v>40295.0</c:v>
                </c:pt>
                <c:pt idx="15381">
                  <c:v>40295.0</c:v>
                </c:pt>
                <c:pt idx="15382">
                  <c:v>40295.0</c:v>
                </c:pt>
                <c:pt idx="15383">
                  <c:v>40295.0</c:v>
                </c:pt>
                <c:pt idx="15384">
                  <c:v>40295.0</c:v>
                </c:pt>
                <c:pt idx="15385">
                  <c:v>40295.0</c:v>
                </c:pt>
                <c:pt idx="15386">
                  <c:v>40295.0</c:v>
                </c:pt>
                <c:pt idx="15387">
                  <c:v>40295.0</c:v>
                </c:pt>
                <c:pt idx="15388">
                  <c:v>40295.0</c:v>
                </c:pt>
                <c:pt idx="15389">
                  <c:v>40295.0</c:v>
                </c:pt>
                <c:pt idx="15390">
                  <c:v>40295.0</c:v>
                </c:pt>
                <c:pt idx="15391">
                  <c:v>40094.0</c:v>
                </c:pt>
                <c:pt idx="15392">
                  <c:v>40081.0</c:v>
                </c:pt>
                <c:pt idx="15393">
                  <c:v>40094.0</c:v>
                </c:pt>
                <c:pt idx="15394">
                  <c:v>40094.0</c:v>
                </c:pt>
                <c:pt idx="15395">
                  <c:v>40213.0</c:v>
                </c:pt>
                <c:pt idx="15396">
                  <c:v>40213.0</c:v>
                </c:pt>
                <c:pt idx="15397">
                  <c:v>40094.0</c:v>
                </c:pt>
                <c:pt idx="15398">
                  <c:v>40094.0</c:v>
                </c:pt>
                <c:pt idx="15399">
                  <c:v>40246.0</c:v>
                </c:pt>
                <c:pt idx="15400">
                  <c:v>40237.0</c:v>
                </c:pt>
                <c:pt idx="15401">
                  <c:v>40276.0</c:v>
                </c:pt>
                <c:pt idx="15402">
                  <c:v>40303.0</c:v>
                </c:pt>
                <c:pt idx="15403">
                  <c:v>40237.0</c:v>
                </c:pt>
                <c:pt idx="15404">
                  <c:v>40276.0</c:v>
                </c:pt>
                <c:pt idx="15405">
                  <c:v>40289.0</c:v>
                </c:pt>
                <c:pt idx="15406">
                  <c:v>40289.0</c:v>
                </c:pt>
                <c:pt idx="15407">
                  <c:v>40289.0</c:v>
                </c:pt>
                <c:pt idx="15408">
                  <c:v>40289.0</c:v>
                </c:pt>
                <c:pt idx="15409">
                  <c:v>40310.0</c:v>
                </c:pt>
                <c:pt idx="15410">
                  <c:v>40310.0</c:v>
                </c:pt>
                <c:pt idx="15411">
                  <c:v>40310.0</c:v>
                </c:pt>
                <c:pt idx="15412">
                  <c:v>40310.0</c:v>
                </c:pt>
                <c:pt idx="15413">
                  <c:v>40303.0</c:v>
                </c:pt>
                <c:pt idx="15414">
                  <c:v>40190.0</c:v>
                </c:pt>
                <c:pt idx="15415">
                  <c:v>40303.0</c:v>
                </c:pt>
                <c:pt idx="15416">
                  <c:v>40238.0</c:v>
                </c:pt>
                <c:pt idx="15417">
                  <c:v>40303.0</c:v>
                </c:pt>
                <c:pt idx="15418">
                  <c:v>40238.0</c:v>
                </c:pt>
                <c:pt idx="15419">
                  <c:v>40303.0</c:v>
                </c:pt>
                <c:pt idx="15420">
                  <c:v>40303.0</c:v>
                </c:pt>
                <c:pt idx="15421">
                  <c:v>40190.0</c:v>
                </c:pt>
                <c:pt idx="15422">
                  <c:v>40238.0</c:v>
                </c:pt>
                <c:pt idx="15423">
                  <c:v>40303.0</c:v>
                </c:pt>
                <c:pt idx="15424">
                  <c:v>40303.0</c:v>
                </c:pt>
                <c:pt idx="15425">
                  <c:v>40303.0</c:v>
                </c:pt>
                <c:pt idx="15426">
                  <c:v>40303.0</c:v>
                </c:pt>
                <c:pt idx="15427">
                  <c:v>40303.0</c:v>
                </c:pt>
                <c:pt idx="15428">
                  <c:v>40281.0</c:v>
                </c:pt>
                <c:pt idx="15429">
                  <c:v>40303.0</c:v>
                </c:pt>
                <c:pt idx="15430">
                  <c:v>40190.0</c:v>
                </c:pt>
                <c:pt idx="15431">
                  <c:v>40080.0</c:v>
                </c:pt>
                <c:pt idx="15432">
                  <c:v>40123.0</c:v>
                </c:pt>
                <c:pt idx="15433">
                  <c:v>40303.0</c:v>
                </c:pt>
                <c:pt idx="15434">
                  <c:v>40123.0</c:v>
                </c:pt>
                <c:pt idx="15435">
                  <c:v>40303.0</c:v>
                </c:pt>
                <c:pt idx="15436">
                  <c:v>40123.0</c:v>
                </c:pt>
                <c:pt idx="15437">
                  <c:v>40303.0</c:v>
                </c:pt>
                <c:pt idx="15438">
                  <c:v>40123.0</c:v>
                </c:pt>
                <c:pt idx="15439">
                  <c:v>40303.0</c:v>
                </c:pt>
                <c:pt idx="15440">
                  <c:v>40123.0</c:v>
                </c:pt>
                <c:pt idx="15441">
                  <c:v>40303.0</c:v>
                </c:pt>
                <c:pt idx="15442">
                  <c:v>40123.0</c:v>
                </c:pt>
                <c:pt idx="15443">
                  <c:v>40303.0</c:v>
                </c:pt>
                <c:pt idx="15444">
                  <c:v>40303.0</c:v>
                </c:pt>
                <c:pt idx="15445">
                  <c:v>40072.0</c:v>
                </c:pt>
                <c:pt idx="15446">
                  <c:v>40303.0</c:v>
                </c:pt>
                <c:pt idx="15447">
                  <c:v>40072.0</c:v>
                </c:pt>
                <c:pt idx="15448">
                  <c:v>40303.0</c:v>
                </c:pt>
                <c:pt idx="15449">
                  <c:v>40072.0</c:v>
                </c:pt>
                <c:pt idx="15450">
                  <c:v>40303.0</c:v>
                </c:pt>
                <c:pt idx="15451">
                  <c:v>40072.0</c:v>
                </c:pt>
                <c:pt idx="15452">
                  <c:v>40303.0</c:v>
                </c:pt>
                <c:pt idx="15453">
                  <c:v>40303.0</c:v>
                </c:pt>
                <c:pt idx="15454">
                  <c:v>40303.0</c:v>
                </c:pt>
                <c:pt idx="15455">
                  <c:v>40303.0</c:v>
                </c:pt>
                <c:pt idx="15456">
                  <c:v>40303.0</c:v>
                </c:pt>
                <c:pt idx="15457">
                  <c:v>40303.0</c:v>
                </c:pt>
                <c:pt idx="15458">
                  <c:v>40303.0</c:v>
                </c:pt>
                <c:pt idx="15459">
                  <c:v>40295.0</c:v>
                </c:pt>
                <c:pt idx="15460">
                  <c:v>40303.0</c:v>
                </c:pt>
                <c:pt idx="15461">
                  <c:v>40303.0</c:v>
                </c:pt>
                <c:pt idx="15462">
                  <c:v>40295.0</c:v>
                </c:pt>
                <c:pt idx="15463">
                  <c:v>40303.0</c:v>
                </c:pt>
                <c:pt idx="15464">
                  <c:v>40295.0</c:v>
                </c:pt>
                <c:pt idx="15465">
                  <c:v>40303.0</c:v>
                </c:pt>
                <c:pt idx="15466">
                  <c:v>40295.0</c:v>
                </c:pt>
                <c:pt idx="15467">
                  <c:v>40303.0</c:v>
                </c:pt>
                <c:pt idx="15468">
                  <c:v>40295.0</c:v>
                </c:pt>
                <c:pt idx="15469">
                  <c:v>40303.0</c:v>
                </c:pt>
                <c:pt idx="15470">
                  <c:v>40295.0</c:v>
                </c:pt>
                <c:pt idx="15471">
                  <c:v>40303.0</c:v>
                </c:pt>
                <c:pt idx="15472">
                  <c:v>40295.0</c:v>
                </c:pt>
                <c:pt idx="15473">
                  <c:v>40295.0</c:v>
                </c:pt>
                <c:pt idx="15474">
                  <c:v>40303.0</c:v>
                </c:pt>
                <c:pt idx="15475">
                  <c:v>40303.0</c:v>
                </c:pt>
                <c:pt idx="15476">
                  <c:v>40295.0</c:v>
                </c:pt>
                <c:pt idx="15477">
                  <c:v>40303.0</c:v>
                </c:pt>
                <c:pt idx="15478">
                  <c:v>40295.0</c:v>
                </c:pt>
                <c:pt idx="15479">
                  <c:v>40303.0</c:v>
                </c:pt>
                <c:pt idx="15480">
                  <c:v>40129.0</c:v>
                </c:pt>
                <c:pt idx="15481">
                  <c:v>40303.0</c:v>
                </c:pt>
                <c:pt idx="15482">
                  <c:v>40295.0</c:v>
                </c:pt>
                <c:pt idx="15483">
                  <c:v>40129.0</c:v>
                </c:pt>
                <c:pt idx="15484">
                  <c:v>40129.0</c:v>
                </c:pt>
                <c:pt idx="15485">
                  <c:v>40129.0</c:v>
                </c:pt>
                <c:pt idx="15486">
                  <c:v>40073.0</c:v>
                </c:pt>
                <c:pt idx="15487">
                  <c:v>40114.0</c:v>
                </c:pt>
                <c:pt idx="15488">
                  <c:v>40115.0</c:v>
                </c:pt>
                <c:pt idx="15489">
                  <c:v>40262.0</c:v>
                </c:pt>
                <c:pt idx="15490">
                  <c:v>40282.0</c:v>
                </c:pt>
                <c:pt idx="15491">
                  <c:v>40303.0</c:v>
                </c:pt>
                <c:pt idx="15492">
                  <c:v>40262.0</c:v>
                </c:pt>
                <c:pt idx="15493">
                  <c:v>40282.0</c:v>
                </c:pt>
                <c:pt idx="15494">
                  <c:v>40303.0</c:v>
                </c:pt>
                <c:pt idx="15495">
                  <c:v>40073.0</c:v>
                </c:pt>
                <c:pt idx="15496">
                  <c:v>40114.0</c:v>
                </c:pt>
                <c:pt idx="15497">
                  <c:v>40262.0</c:v>
                </c:pt>
                <c:pt idx="15498">
                  <c:v>40282.0</c:v>
                </c:pt>
                <c:pt idx="15499">
                  <c:v>40303.0</c:v>
                </c:pt>
                <c:pt idx="15500">
                  <c:v>40073.0</c:v>
                </c:pt>
                <c:pt idx="15501">
                  <c:v>40114.0</c:v>
                </c:pt>
                <c:pt idx="15502">
                  <c:v>40115.0</c:v>
                </c:pt>
                <c:pt idx="15503">
                  <c:v>40262.0</c:v>
                </c:pt>
                <c:pt idx="15504">
                  <c:v>40282.0</c:v>
                </c:pt>
                <c:pt idx="15505">
                  <c:v>40303.0</c:v>
                </c:pt>
                <c:pt idx="15506">
                  <c:v>40073.0</c:v>
                </c:pt>
                <c:pt idx="15507">
                  <c:v>40114.0</c:v>
                </c:pt>
                <c:pt idx="15508">
                  <c:v>40295.0</c:v>
                </c:pt>
                <c:pt idx="15509">
                  <c:v>40303.0</c:v>
                </c:pt>
                <c:pt idx="15510">
                  <c:v>40303.0</c:v>
                </c:pt>
                <c:pt idx="15511">
                  <c:v>40295.0</c:v>
                </c:pt>
                <c:pt idx="15512">
                  <c:v>40141.0</c:v>
                </c:pt>
                <c:pt idx="15513">
                  <c:v>40141.0</c:v>
                </c:pt>
                <c:pt idx="15514">
                  <c:v>40141.0</c:v>
                </c:pt>
                <c:pt idx="15515">
                  <c:v>40310.0</c:v>
                </c:pt>
                <c:pt idx="15516">
                  <c:v>40310.0</c:v>
                </c:pt>
                <c:pt idx="15517">
                  <c:v>40310.0</c:v>
                </c:pt>
                <c:pt idx="15518">
                  <c:v>40310.0</c:v>
                </c:pt>
                <c:pt idx="15519">
                  <c:v>40123.0</c:v>
                </c:pt>
                <c:pt idx="15520">
                  <c:v>40295.0</c:v>
                </c:pt>
                <c:pt idx="15521">
                  <c:v>40123.0</c:v>
                </c:pt>
                <c:pt idx="15522">
                  <c:v>40295.0</c:v>
                </c:pt>
                <c:pt idx="15523">
                  <c:v>40123.0</c:v>
                </c:pt>
                <c:pt idx="15524">
                  <c:v>40295.0</c:v>
                </c:pt>
                <c:pt idx="15525">
                  <c:v>40123.0</c:v>
                </c:pt>
                <c:pt idx="15526">
                  <c:v>40295.0</c:v>
                </c:pt>
                <c:pt idx="15527">
                  <c:v>40295.0</c:v>
                </c:pt>
                <c:pt idx="15528">
                  <c:v>40295.0</c:v>
                </c:pt>
                <c:pt idx="15529">
                  <c:v>40295.0</c:v>
                </c:pt>
                <c:pt idx="15530">
                  <c:v>40072.0</c:v>
                </c:pt>
                <c:pt idx="15531">
                  <c:v>40295.0</c:v>
                </c:pt>
                <c:pt idx="15532">
                  <c:v>40072.0</c:v>
                </c:pt>
                <c:pt idx="15533">
                  <c:v>40295.0</c:v>
                </c:pt>
                <c:pt idx="15534">
                  <c:v>40072.0</c:v>
                </c:pt>
                <c:pt idx="15535">
                  <c:v>40295.0</c:v>
                </c:pt>
                <c:pt idx="15536">
                  <c:v>40072.0</c:v>
                </c:pt>
                <c:pt idx="15537">
                  <c:v>40295.0</c:v>
                </c:pt>
                <c:pt idx="15538">
                  <c:v>40295.0</c:v>
                </c:pt>
                <c:pt idx="15539">
                  <c:v>40295.0</c:v>
                </c:pt>
                <c:pt idx="15540">
                  <c:v>40295.0</c:v>
                </c:pt>
                <c:pt idx="15541">
                  <c:v>40295.0</c:v>
                </c:pt>
                <c:pt idx="15542">
                  <c:v>40295.0</c:v>
                </c:pt>
                <c:pt idx="15543">
                  <c:v>40295.0</c:v>
                </c:pt>
                <c:pt idx="15544">
                  <c:v>40310.0</c:v>
                </c:pt>
                <c:pt idx="15545">
                  <c:v>40295.0</c:v>
                </c:pt>
                <c:pt idx="15546">
                  <c:v>40295.0</c:v>
                </c:pt>
                <c:pt idx="15547">
                  <c:v>40295.0</c:v>
                </c:pt>
                <c:pt idx="15548">
                  <c:v>40295.0</c:v>
                </c:pt>
                <c:pt idx="15549">
                  <c:v>40129.0</c:v>
                </c:pt>
                <c:pt idx="15550">
                  <c:v>40295.0</c:v>
                </c:pt>
                <c:pt idx="15551">
                  <c:v>40295.0</c:v>
                </c:pt>
                <c:pt idx="15552">
                  <c:v>40129.0</c:v>
                </c:pt>
                <c:pt idx="15553">
                  <c:v>40129.0</c:v>
                </c:pt>
                <c:pt idx="15554">
                  <c:v>40129.0</c:v>
                </c:pt>
                <c:pt idx="15555">
                  <c:v>40073.0</c:v>
                </c:pt>
                <c:pt idx="15556">
                  <c:v>40114.0</c:v>
                </c:pt>
                <c:pt idx="15557">
                  <c:v>40262.0</c:v>
                </c:pt>
                <c:pt idx="15558">
                  <c:v>40282.0</c:v>
                </c:pt>
                <c:pt idx="15559">
                  <c:v>40262.0</c:v>
                </c:pt>
                <c:pt idx="15560">
                  <c:v>40282.0</c:v>
                </c:pt>
                <c:pt idx="15561">
                  <c:v>40073.0</c:v>
                </c:pt>
                <c:pt idx="15562">
                  <c:v>40114.0</c:v>
                </c:pt>
                <c:pt idx="15563">
                  <c:v>40262.0</c:v>
                </c:pt>
                <c:pt idx="15564">
                  <c:v>40282.0</c:v>
                </c:pt>
                <c:pt idx="15565">
                  <c:v>40073.0</c:v>
                </c:pt>
                <c:pt idx="15566">
                  <c:v>40114.0</c:v>
                </c:pt>
                <c:pt idx="15567">
                  <c:v>40262.0</c:v>
                </c:pt>
                <c:pt idx="15568">
                  <c:v>40282.0</c:v>
                </c:pt>
                <c:pt idx="15569">
                  <c:v>40073.0</c:v>
                </c:pt>
                <c:pt idx="15570">
                  <c:v>40114.0</c:v>
                </c:pt>
                <c:pt idx="15571">
                  <c:v>40295.0</c:v>
                </c:pt>
                <c:pt idx="15572">
                  <c:v>40295.0</c:v>
                </c:pt>
                <c:pt idx="15573">
                  <c:v>40295.0</c:v>
                </c:pt>
                <c:pt idx="15574">
                  <c:v>40129.0</c:v>
                </c:pt>
                <c:pt idx="15575">
                  <c:v>40223.0</c:v>
                </c:pt>
                <c:pt idx="15576">
                  <c:v>40223.0</c:v>
                </c:pt>
                <c:pt idx="15577">
                  <c:v>40291.0</c:v>
                </c:pt>
                <c:pt idx="15578">
                  <c:v>40302.0</c:v>
                </c:pt>
                <c:pt idx="15579">
                  <c:v>40303.0</c:v>
                </c:pt>
                <c:pt idx="15580">
                  <c:v>40291.0</c:v>
                </c:pt>
                <c:pt idx="15581">
                  <c:v>40302.0</c:v>
                </c:pt>
                <c:pt idx="15582">
                  <c:v>40303.0</c:v>
                </c:pt>
                <c:pt idx="15583">
                  <c:v>40291.0</c:v>
                </c:pt>
                <c:pt idx="15584">
                  <c:v>40302.0</c:v>
                </c:pt>
                <c:pt idx="15585">
                  <c:v>40303.0</c:v>
                </c:pt>
                <c:pt idx="15586">
                  <c:v>40223.0</c:v>
                </c:pt>
                <c:pt idx="15587">
                  <c:v>40291.0</c:v>
                </c:pt>
                <c:pt idx="15588">
                  <c:v>40302.0</c:v>
                </c:pt>
                <c:pt idx="15589">
                  <c:v>40303.0</c:v>
                </c:pt>
                <c:pt idx="15590">
                  <c:v>40223.0</c:v>
                </c:pt>
                <c:pt idx="15591">
                  <c:v>40223.0</c:v>
                </c:pt>
                <c:pt idx="15592">
                  <c:v>40129.0</c:v>
                </c:pt>
                <c:pt idx="15593">
                  <c:v>40223.0</c:v>
                </c:pt>
                <c:pt idx="15594">
                  <c:v>40223.0</c:v>
                </c:pt>
                <c:pt idx="15595">
                  <c:v>40303.0</c:v>
                </c:pt>
                <c:pt idx="15596">
                  <c:v>40303.0</c:v>
                </c:pt>
                <c:pt idx="15597">
                  <c:v>40303.0</c:v>
                </c:pt>
                <c:pt idx="15598">
                  <c:v>40303.0</c:v>
                </c:pt>
                <c:pt idx="15599">
                  <c:v>40415.0</c:v>
                </c:pt>
                <c:pt idx="15600">
                  <c:v>40069.0</c:v>
                </c:pt>
                <c:pt idx="15601">
                  <c:v>40070.0</c:v>
                </c:pt>
                <c:pt idx="15602">
                  <c:v>40072.0</c:v>
                </c:pt>
                <c:pt idx="15603">
                  <c:v>40073.0</c:v>
                </c:pt>
                <c:pt idx="15604">
                  <c:v>40074.0</c:v>
                </c:pt>
                <c:pt idx="15605">
                  <c:v>40075.0</c:v>
                </c:pt>
                <c:pt idx="15606">
                  <c:v>40080.0</c:v>
                </c:pt>
                <c:pt idx="15607">
                  <c:v>40415.0</c:v>
                </c:pt>
                <c:pt idx="15608">
                  <c:v>40069.0</c:v>
                </c:pt>
                <c:pt idx="15609">
                  <c:v>40070.0</c:v>
                </c:pt>
                <c:pt idx="15610">
                  <c:v>40072.0</c:v>
                </c:pt>
                <c:pt idx="15611">
                  <c:v>40073.0</c:v>
                </c:pt>
                <c:pt idx="15612">
                  <c:v>40074.0</c:v>
                </c:pt>
                <c:pt idx="15613">
                  <c:v>40075.0</c:v>
                </c:pt>
                <c:pt idx="15614">
                  <c:v>40080.0</c:v>
                </c:pt>
                <c:pt idx="15615">
                  <c:v>40415.0</c:v>
                </c:pt>
                <c:pt idx="15616">
                  <c:v>40069.0</c:v>
                </c:pt>
                <c:pt idx="15617">
                  <c:v>40070.0</c:v>
                </c:pt>
                <c:pt idx="15618">
                  <c:v>40072.0</c:v>
                </c:pt>
                <c:pt idx="15619">
                  <c:v>40073.0</c:v>
                </c:pt>
                <c:pt idx="15620">
                  <c:v>40074.0</c:v>
                </c:pt>
                <c:pt idx="15621">
                  <c:v>40075.0</c:v>
                </c:pt>
                <c:pt idx="15622">
                  <c:v>40080.0</c:v>
                </c:pt>
                <c:pt idx="15623">
                  <c:v>40266.0</c:v>
                </c:pt>
                <c:pt idx="15624">
                  <c:v>40415.0</c:v>
                </c:pt>
                <c:pt idx="15625">
                  <c:v>40266.0</c:v>
                </c:pt>
                <c:pt idx="15626">
                  <c:v>40415.0</c:v>
                </c:pt>
                <c:pt idx="15627">
                  <c:v>40266.0</c:v>
                </c:pt>
                <c:pt idx="15628">
                  <c:v>40415.0</c:v>
                </c:pt>
                <c:pt idx="15629">
                  <c:v>40069.0</c:v>
                </c:pt>
                <c:pt idx="15630">
                  <c:v>40070.0</c:v>
                </c:pt>
                <c:pt idx="15631">
                  <c:v>40072.0</c:v>
                </c:pt>
                <c:pt idx="15632">
                  <c:v>40073.0</c:v>
                </c:pt>
                <c:pt idx="15633">
                  <c:v>40074.0</c:v>
                </c:pt>
                <c:pt idx="15634">
                  <c:v>40075.0</c:v>
                </c:pt>
                <c:pt idx="15635">
                  <c:v>40080.0</c:v>
                </c:pt>
                <c:pt idx="15636">
                  <c:v>40415.0</c:v>
                </c:pt>
                <c:pt idx="15637">
                  <c:v>40287.0</c:v>
                </c:pt>
                <c:pt idx="15638">
                  <c:v>40298.0</c:v>
                </c:pt>
                <c:pt idx="15639">
                  <c:v>40322.0</c:v>
                </c:pt>
                <c:pt idx="15640">
                  <c:v>40415.0</c:v>
                </c:pt>
                <c:pt idx="15641">
                  <c:v>40287.0</c:v>
                </c:pt>
                <c:pt idx="15642">
                  <c:v>40298.0</c:v>
                </c:pt>
                <c:pt idx="15643">
                  <c:v>40322.0</c:v>
                </c:pt>
                <c:pt idx="15644">
                  <c:v>40415.0</c:v>
                </c:pt>
                <c:pt idx="15645">
                  <c:v>40287.0</c:v>
                </c:pt>
                <c:pt idx="15646">
                  <c:v>40298.0</c:v>
                </c:pt>
                <c:pt idx="15647">
                  <c:v>40322.0</c:v>
                </c:pt>
                <c:pt idx="15648">
                  <c:v>40415.0</c:v>
                </c:pt>
                <c:pt idx="15649">
                  <c:v>40287.0</c:v>
                </c:pt>
                <c:pt idx="15650">
                  <c:v>40298.0</c:v>
                </c:pt>
                <c:pt idx="15651">
                  <c:v>40322.0</c:v>
                </c:pt>
                <c:pt idx="15652">
                  <c:v>40415.0</c:v>
                </c:pt>
                <c:pt idx="15653">
                  <c:v>40415.0</c:v>
                </c:pt>
                <c:pt idx="15654">
                  <c:v>40415.0</c:v>
                </c:pt>
                <c:pt idx="15655">
                  <c:v>40415.0</c:v>
                </c:pt>
                <c:pt idx="15656">
                  <c:v>40415.0</c:v>
                </c:pt>
                <c:pt idx="15657">
                  <c:v>40247.0</c:v>
                </c:pt>
                <c:pt idx="15658">
                  <c:v>40247.0</c:v>
                </c:pt>
                <c:pt idx="15659">
                  <c:v>40415.0</c:v>
                </c:pt>
                <c:pt idx="15660">
                  <c:v>40415.0</c:v>
                </c:pt>
                <c:pt idx="15661">
                  <c:v>40247.0</c:v>
                </c:pt>
                <c:pt idx="15662">
                  <c:v>40247.0</c:v>
                </c:pt>
                <c:pt idx="15663">
                  <c:v>40415.0</c:v>
                </c:pt>
                <c:pt idx="15664">
                  <c:v>40415.0</c:v>
                </c:pt>
                <c:pt idx="15665">
                  <c:v>40082.0</c:v>
                </c:pt>
                <c:pt idx="15666">
                  <c:v>40130.0</c:v>
                </c:pt>
                <c:pt idx="15667">
                  <c:v>40131.0</c:v>
                </c:pt>
                <c:pt idx="15668">
                  <c:v>40138.0</c:v>
                </c:pt>
                <c:pt idx="15669">
                  <c:v>40415.0</c:v>
                </c:pt>
                <c:pt idx="15670">
                  <c:v>40415.0</c:v>
                </c:pt>
                <c:pt idx="15671">
                  <c:v>40415.0</c:v>
                </c:pt>
                <c:pt idx="15672">
                  <c:v>40415.0</c:v>
                </c:pt>
                <c:pt idx="15673">
                  <c:v>40301.0</c:v>
                </c:pt>
                <c:pt idx="15674">
                  <c:v>40318.0</c:v>
                </c:pt>
                <c:pt idx="15675">
                  <c:v>40316.0</c:v>
                </c:pt>
                <c:pt idx="15676">
                  <c:v>40303.0</c:v>
                </c:pt>
                <c:pt idx="15677">
                  <c:v>40304.0</c:v>
                </c:pt>
                <c:pt idx="15678">
                  <c:v>40305.0</c:v>
                </c:pt>
                <c:pt idx="15679">
                  <c:v>40316.0</c:v>
                </c:pt>
                <c:pt idx="15680">
                  <c:v>40317.0</c:v>
                </c:pt>
                <c:pt idx="15681">
                  <c:v>40320.0</c:v>
                </c:pt>
                <c:pt idx="15682">
                  <c:v>40321.0</c:v>
                </c:pt>
                <c:pt idx="15683">
                  <c:v>40322.0</c:v>
                </c:pt>
                <c:pt idx="15684">
                  <c:v>40331.0</c:v>
                </c:pt>
                <c:pt idx="15685">
                  <c:v>40332.0</c:v>
                </c:pt>
                <c:pt idx="15686">
                  <c:v>40300.0</c:v>
                </c:pt>
                <c:pt idx="15687">
                  <c:v>40316.0</c:v>
                </c:pt>
                <c:pt idx="15688">
                  <c:v>40318.0</c:v>
                </c:pt>
                <c:pt idx="15689">
                  <c:v>40325.0</c:v>
                </c:pt>
                <c:pt idx="15690">
                  <c:v>40415.0</c:v>
                </c:pt>
                <c:pt idx="15691">
                  <c:v>40301.0</c:v>
                </c:pt>
                <c:pt idx="15692">
                  <c:v>40367.0</c:v>
                </c:pt>
                <c:pt idx="15693">
                  <c:v>40415.0</c:v>
                </c:pt>
                <c:pt idx="15694">
                  <c:v>40415.0</c:v>
                </c:pt>
                <c:pt idx="15695">
                  <c:v>40301.0</c:v>
                </c:pt>
                <c:pt idx="15696">
                  <c:v>40304.0</c:v>
                </c:pt>
                <c:pt idx="15697">
                  <c:v>40315.0</c:v>
                </c:pt>
                <c:pt idx="15698">
                  <c:v>40316.0</c:v>
                </c:pt>
                <c:pt idx="15699">
                  <c:v>40338.0</c:v>
                </c:pt>
                <c:pt idx="15700">
                  <c:v>40415.0</c:v>
                </c:pt>
                <c:pt idx="15701">
                  <c:v>40273.0</c:v>
                </c:pt>
                <c:pt idx="15702">
                  <c:v>40274.0</c:v>
                </c:pt>
                <c:pt idx="15703">
                  <c:v>40241.0</c:v>
                </c:pt>
                <c:pt idx="15704">
                  <c:v>40241.0</c:v>
                </c:pt>
                <c:pt idx="15705">
                  <c:v>40241.0</c:v>
                </c:pt>
                <c:pt idx="15706">
                  <c:v>40273.0</c:v>
                </c:pt>
                <c:pt idx="15707">
                  <c:v>40274.0</c:v>
                </c:pt>
                <c:pt idx="15708">
                  <c:v>40241.0</c:v>
                </c:pt>
                <c:pt idx="15709">
                  <c:v>40241.0</c:v>
                </c:pt>
                <c:pt idx="15710">
                  <c:v>40241.0</c:v>
                </c:pt>
                <c:pt idx="15711">
                  <c:v>40422.0</c:v>
                </c:pt>
                <c:pt idx="15712">
                  <c:v>40433.0</c:v>
                </c:pt>
                <c:pt idx="15713">
                  <c:v>40415.0</c:v>
                </c:pt>
                <c:pt idx="15714">
                  <c:v>40434.0</c:v>
                </c:pt>
                <c:pt idx="15715">
                  <c:v>40422.0</c:v>
                </c:pt>
                <c:pt idx="15716">
                  <c:v>40434.0</c:v>
                </c:pt>
                <c:pt idx="15717">
                  <c:v>40275.0</c:v>
                </c:pt>
                <c:pt idx="15718">
                  <c:v>40275.0</c:v>
                </c:pt>
                <c:pt idx="15719">
                  <c:v>40275.0</c:v>
                </c:pt>
                <c:pt idx="15720">
                  <c:v>40265.0</c:v>
                </c:pt>
                <c:pt idx="15721">
                  <c:v>40256.0</c:v>
                </c:pt>
                <c:pt idx="15722">
                  <c:v>40157.0</c:v>
                </c:pt>
                <c:pt idx="15723">
                  <c:v>40256.0</c:v>
                </c:pt>
                <c:pt idx="15724">
                  <c:v>40256.0</c:v>
                </c:pt>
                <c:pt idx="15725">
                  <c:v>40256.0</c:v>
                </c:pt>
                <c:pt idx="15726">
                  <c:v>40356.0</c:v>
                </c:pt>
                <c:pt idx="15727">
                  <c:v>40256.0</c:v>
                </c:pt>
                <c:pt idx="15728">
                  <c:v>40256.0</c:v>
                </c:pt>
                <c:pt idx="15729">
                  <c:v>40256.0</c:v>
                </c:pt>
                <c:pt idx="15730">
                  <c:v>40256.0</c:v>
                </c:pt>
                <c:pt idx="15731">
                  <c:v>40303.0</c:v>
                </c:pt>
                <c:pt idx="15732">
                  <c:v>40256.0</c:v>
                </c:pt>
                <c:pt idx="15733">
                  <c:v>40256.0</c:v>
                </c:pt>
                <c:pt idx="15734">
                  <c:v>40256.0</c:v>
                </c:pt>
                <c:pt idx="15735">
                  <c:v>40256.0</c:v>
                </c:pt>
                <c:pt idx="15736">
                  <c:v>40356.0</c:v>
                </c:pt>
                <c:pt idx="15737">
                  <c:v>40266.0</c:v>
                </c:pt>
                <c:pt idx="15738">
                  <c:v>40266.0</c:v>
                </c:pt>
                <c:pt idx="15739">
                  <c:v>40266.0</c:v>
                </c:pt>
                <c:pt idx="15740">
                  <c:v>40167.0</c:v>
                </c:pt>
                <c:pt idx="15741">
                  <c:v>40266.0</c:v>
                </c:pt>
                <c:pt idx="15742">
                  <c:v>40256.0</c:v>
                </c:pt>
                <c:pt idx="15743">
                  <c:v>40256.0</c:v>
                </c:pt>
                <c:pt idx="15744">
                  <c:v>40256.0</c:v>
                </c:pt>
                <c:pt idx="15745">
                  <c:v>40256.0</c:v>
                </c:pt>
                <c:pt idx="15746">
                  <c:v>40256.0</c:v>
                </c:pt>
                <c:pt idx="15747">
                  <c:v>40256.0</c:v>
                </c:pt>
                <c:pt idx="15748">
                  <c:v>40265.0</c:v>
                </c:pt>
                <c:pt idx="15749">
                  <c:v>40256.0</c:v>
                </c:pt>
                <c:pt idx="15750">
                  <c:v>40157.0</c:v>
                </c:pt>
                <c:pt idx="15751">
                  <c:v>40256.0</c:v>
                </c:pt>
                <c:pt idx="15752">
                  <c:v>40275.0</c:v>
                </c:pt>
                <c:pt idx="15753">
                  <c:v>40275.0</c:v>
                </c:pt>
                <c:pt idx="15754">
                  <c:v>40275.0</c:v>
                </c:pt>
                <c:pt idx="15755">
                  <c:v>40275.0</c:v>
                </c:pt>
                <c:pt idx="15756">
                  <c:v>40275.0</c:v>
                </c:pt>
                <c:pt idx="15757">
                  <c:v>40275.0</c:v>
                </c:pt>
                <c:pt idx="15758">
                  <c:v>40275.0</c:v>
                </c:pt>
                <c:pt idx="15759">
                  <c:v>40275.0</c:v>
                </c:pt>
                <c:pt idx="15760">
                  <c:v>40261.0</c:v>
                </c:pt>
                <c:pt idx="15761">
                  <c:v>40263.0</c:v>
                </c:pt>
                <c:pt idx="15762">
                  <c:v>40263.0</c:v>
                </c:pt>
                <c:pt idx="15763">
                  <c:v>40184.0</c:v>
                </c:pt>
                <c:pt idx="15764">
                  <c:v>40323.0</c:v>
                </c:pt>
                <c:pt idx="15765">
                  <c:v>40253.0</c:v>
                </c:pt>
                <c:pt idx="15766">
                  <c:v>40260.0</c:v>
                </c:pt>
                <c:pt idx="15767">
                  <c:v>40276.0</c:v>
                </c:pt>
                <c:pt idx="15768">
                  <c:v>40317.0</c:v>
                </c:pt>
                <c:pt idx="15769">
                  <c:v>40317.0</c:v>
                </c:pt>
                <c:pt idx="15770">
                  <c:v>40274.0</c:v>
                </c:pt>
                <c:pt idx="15771">
                  <c:v>40407.0</c:v>
                </c:pt>
                <c:pt idx="15772">
                  <c:v>40434.0</c:v>
                </c:pt>
                <c:pt idx="15773">
                  <c:v>40326.0</c:v>
                </c:pt>
                <c:pt idx="15774">
                  <c:v>40315.0</c:v>
                </c:pt>
                <c:pt idx="15775">
                  <c:v>40288.0</c:v>
                </c:pt>
                <c:pt idx="15776">
                  <c:v>40291.0</c:v>
                </c:pt>
                <c:pt idx="15777">
                  <c:v>40297.0</c:v>
                </c:pt>
                <c:pt idx="15778">
                  <c:v>40288.0</c:v>
                </c:pt>
                <c:pt idx="15779">
                  <c:v>40291.0</c:v>
                </c:pt>
                <c:pt idx="15780">
                  <c:v>40297.0</c:v>
                </c:pt>
                <c:pt idx="15781">
                  <c:v>40288.0</c:v>
                </c:pt>
                <c:pt idx="15782">
                  <c:v>40291.0</c:v>
                </c:pt>
                <c:pt idx="15783">
                  <c:v>40297.0</c:v>
                </c:pt>
                <c:pt idx="15784">
                  <c:v>40288.0</c:v>
                </c:pt>
                <c:pt idx="15785">
                  <c:v>40291.0</c:v>
                </c:pt>
                <c:pt idx="15786">
                  <c:v>40297.0</c:v>
                </c:pt>
                <c:pt idx="15787">
                  <c:v>40288.0</c:v>
                </c:pt>
                <c:pt idx="15788">
                  <c:v>40297.0</c:v>
                </c:pt>
                <c:pt idx="15789">
                  <c:v>40288.0</c:v>
                </c:pt>
                <c:pt idx="15790">
                  <c:v>40291.0</c:v>
                </c:pt>
                <c:pt idx="15791">
                  <c:v>40297.0</c:v>
                </c:pt>
                <c:pt idx="15792">
                  <c:v>40288.0</c:v>
                </c:pt>
                <c:pt idx="15793">
                  <c:v>40291.0</c:v>
                </c:pt>
                <c:pt idx="15794">
                  <c:v>40297.0</c:v>
                </c:pt>
                <c:pt idx="15795">
                  <c:v>40288.0</c:v>
                </c:pt>
                <c:pt idx="15796">
                  <c:v>40291.0</c:v>
                </c:pt>
                <c:pt idx="15797">
                  <c:v>40297.0</c:v>
                </c:pt>
                <c:pt idx="15798">
                  <c:v>40288.0</c:v>
                </c:pt>
                <c:pt idx="15799">
                  <c:v>40291.0</c:v>
                </c:pt>
                <c:pt idx="15800">
                  <c:v>40297.0</c:v>
                </c:pt>
                <c:pt idx="15801">
                  <c:v>40288.0</c:v>
                </c:pt>
                <c:pt idx="15802">
                  <c:v>40291.0</c:v>
                </c:pt>
                <c:pt idx="15803">
                  <c:v>40297.0</c:v>
                </c:pt>
                <c:pt idx="15804">
                  <c:v>40295.0</c:v>
                </c:pt>
                <c:pt idx="15805">
                  <c:v>40295.0</c:v>
                </c:pt>
                <c:pt idx="15806">
                  <c:v>40295.0</c:v>
                </c:pt>
                <c:pt idx="15807">
                  <c:v>40173.0</c:v>
                </c:pt>
                <c:pt idx="15808">
                  <c:v>40174.0</c:v>
                </c:pt>
                <c:pt idx="15809">
                  <c:v>40175.0</c:v>
                </c:pt>
                <c:pt idx="15810">
                  <c:v>40176.0</c:v>
                </c:pt>
                <c:pt idx="15811">
                  <c:v>40181.0</c:v>
                </c:pt>
                <c:pt idx="15812">
                  <c:v>40182.0</c:v>
                </c:pt>
                <c:pt idx="15813">
                  <c:v>40184.0</c:v>
                </c:pt>
                <c:pt idx="15814">
                  <c:v>40196.0</c:v>
                </c:pt>
                <c:pt idx="15815">
                  <c:v>40197.0</c:v>
                </c:pt>
                <c:pt idx="15816">
                  <c:v>40199.0</c:v>
                </c:pt>
                <c:pt idx="15817">
                  <c:v>40228.0</c:v>
                </c:pt>
                <c:pt idx="15818">
                  <c:v>40228.0</c:v>
                </c:pt>
                <c:pt idx="15819">
                  <c:v>40070.0</c:v>
                </c:pt>
                <c:pt idx="15820">
                  <c:v>40264.0</c:v>
                </c:pt>
                <c:pt idx="15821">
                  <c:v>40113.0</c:v>
                </c:pt>
                <c:pt idx="15822">
                  <c:v>40349.0</c:v>
                </c:pt>
                <c:pt idx="15823">
                  <c:v>40357.0</c:v>
                </c:pt>
                <c:pt idx="15824">
                  <c:v>40372.0</c:v>
                </c:pt>
                <c:pt idx="15825">
                  <c:v>40396.0</c:v>
                </c:pt>
                <c:pt idx="15826">
                  <c:v>40398.0</c:v>
                </c:pt>
                <c:pt idx="15827">
                  <c:v>40231.0</c:v>
                </c:pt>
                <c:pt idx="15828">
                  <c:v>40206.0</c:v>
                </c:pt>
                <c:pt idx="15829">
                  <c:v>40215.0</c:v>
                </c:pt>
                <c:pt idx="15830">
                  <c:v>40220.0</c:v>
                </c:pt>
                <c:pt idx="15831">
                  <c:v>40225.0</c:v>
                </c:pt>
                <c:pt idx="15832">
                  <c:v>40226.0</c:v>
                </c:pt>
                <c:pt idx="15833">
                  <c:v>40232.0</c:v>
                </c:pt>
                <c:pt idx="15834">
                  <c:v>40294.0</c:v>
                </c:pt>
                <c:pt idx="15835">
                  <c:v>40246.0</c:v>
                </c:pt>
                <c:pt idx="15836">
                  <c:v>40283.0</c:v>
                </c:pt>
                <c:pt idx="15837">
                  <c:v>40284.0</c:v>
                </c:pt>
                <c:pt idx="15838">
                  <c:v>40213.0</c:v>
                </c:pt>
                <c:pt idx="15839">
                  <c:v>40282.0</c:v>
                </c:pt>
                <c:pt idx="15840">
                  <c:v>40323.0</c:v>
                </c:pt>
                <c:pt idx="15841">
                  <c:v>40292.0</c:v>
                </c:pt>
                <c:pt idx="15842">
                  <c:v>40338.0</c:v>
                </c:pt>
                <c:pt idx="15843">
                  <c:v>40255.0</c:v>
                </c:pt>
                <c:pt idx="15844">
                  <c:v>40332.0</c:v>
                </c:pt>
                <c:pt idx="15845">
                  <c:v>40332.0</c:v>
                </c:pt>
                <c:pt idx="15846">
                  <c:v>40332.0</c:v>
                </c:pt>
                <c:pt idx="15847">
                  <c:v>40134.0</c:v>
                </c:pt>
                <c:pt idx="15848">
                  <c:v>40372.0</c:v>
                </c:pt>
                <c:pt idx="15849">
                  <c:v>40401.0</c:v>
                </c:pt>
                <c:pt idx="15850">
                  <c:v>40401.0</c:v>
                </c:pt>
                <c:pt idx="15851">
                  <c:v>40401.0</c:v>
                </c:pt>
                <c:pt idx="15852">
                  <c:v>40264.0</c:v>
                </c:pt>
                <c:pt idx="15853">
                  <c:v>40392.0</c:v>
                </c:pt>
                <c:pt idx="15854">
                  <c:v>40072.0</c:v>
                </c:pt>
                <c:pt idx="15855">
                  <c:v>40311.0</c:v>
                </c:pt>
                <c:pt idx="15856">
                  <c:v>40311.0</c:v>
                </c:pt>
                <c:pt idx="15857">
                  <c:v>40311.0</c:v>
                </c:pt>
                <c:pt idx="15858">
                  <c:v>40311.0</c:v>
                </c:pt>
                <c:pt idx="15859">
                  <c:v>40311.0</c:v>
                </c:pt>
                <c:pt idx="15860">
                  <c:v>40311.0</c:v>
                </c:pt>
                <c:pt idx="15861">
                  <c:v>40311.0</c:v>
                </c:pt>
                <c:pt idx="15862">
                  <c:v>40311.0</c:v>
                </c:pt>
                <c:pt idx="15863">
                  <c:v>40311.0</c:v>
                </c:pt>
                <c:pt idx="15864">
                  <c:v>40275.0</c:v>
                </c:pt>
                <c:pt idx="15865">
                  <c:v>40130.0</c:v>
                </c:pt>
                <c:pt idx="15866">
                  <c:v>40130.0</c:v>
                </c:pt>
                <c:pt idx="15867">
                  <c:v>40130.0</c:v>
                </c:pt>
                <c:pt idx="15868">
                  <c:v>40130.0</c:v>
                </c:pt>
                <c:pt idx="15869">
                  <c:v>40130.0</c:v>
                </c:pt>
                <c:pt idx="15870">
                  <c:v>40130.0</c:v>
                </c:pt>
                <c:pt idx="15871">
                  <c:v>40130.0</c:v>
                </c:pt>
                <c:pt idx="15872">
                  <c:v>40072.0</c:v>
                </c:pt>
                <c:pt idx="15873">
                  <c:v>40073.0</c:v>
                </c:pt>
                <c:pt idx="15874">
                  <c:v>40068.0</c:v>
                </c:pt>
                <c:pt idx="15875">
                  <c:v>40072.0</c:v>
                </c:pt>
                <c:pt idx="15876">
                  <c:v>40238.0</c:v>
                </c:pt>
                <c:pt idx="15877">
                  <c:v>40073.0</c:v>
                </c:pt>
                <c:pt idx="15878">
                  <c:v>40421.0</c:v>
                </c:pt>
                <c:pt idx="15879">
                  <c:v>40317.0</c:v>
                </c:pt>
                <c:pt idx="15880">
                  <c:v>40178.0</c:v>
                </c:pt>
                <c:pt idx="15881">
                  <c:v>40424.0</c:v>
                </c:pt>
                <c:pt idx="15882">
                  <c:v>40317.0</c:v>
                </c:pt>
                <c:pt idx="15883">
                  <c:v>40317.0</c:v>
                </c:pt>
                <c:pt idx="15884">
                  <c:v>40365.0</c:v>
                </c:pt>
                <c:pt idx="15885">
                  <c:v>40359.0</c:v>
                </c:pt>
                <c:pt idx="15886">
                  <c:v>40361.0</c:v>
                </c:pt>
                <c:pt idx="15887">
                  <c:v>40384.0</c:v>
                </c:pt>
                <c:pt idx="15888">
                  <c:v>40395.0</c:v>
                </c:pt>
                <c:pt idx="15889">
                  <c:v>40365.0</c:v>
                </c:pt>
                <c:pt idx="15890">
                  <c:v>40359.0</c:v>
                </c:pt>
                <c:pt idx="15891">
                  <c:v>40361.0</c:v>
                </c:pt>
                <c:pt idx="15892">
                  <c:v>40395.0</c:v>
                </c:pt>
                <c:pt idx="15893">
                  <c:v>40396.0</c:v>
                </c:pt>
                <c:pt idx="15894">
                  <c:v>40412.0</c:v>
                </c:pt>
                <c:pt idx="15895">
                  <c:v>40365.0</c:v>
                </c:pt>
                <c:pt idx="15896">
                  <c:v>40365.0</c:v>
                </c:pt>
                <c:pt idx="15897">
                  <c:v>40264.0</c:v>
                </c:pt>
                <c:pt idx="15898">
                  <c:v>40265.0</c:v>
                </c:pt>
                <c:pt idx="15899">
                  <c:v>40266.0</c:v>
                </c:pt>
                <c:pt idx="15900">
                  <c:v>40365.0</c:v>
                </c:pt>
                <c:pt idx="15901">
                  <c:v>40275.0</c:v>
                </c:pt>
                <c:pt idx="15902">
                  <c:v>40279.0</c:v>
                </c:pt>
                <c:pt idx="15903">
                  <c:v>40365.0</c:v>
                </c:pt>
                <c:pt idx="15904">
                  <c:v>40264.0</c:v>
                </c:pt>
                <c:pt idx="15905">
                  <c:v>40365.0</c:v>
                </c:pt>
                <c:pt idx="15906">
                  <c:v>40365.0</c:v>
                </c:pt>
                <c:pt idx="15907">
                  <c:v>40394.0</c:v>
                </c:pt>
                <c:pt idx="15908">
                  <c:v>40394.0</c:v>
                </c:pt>
                <c:pt idx="15909">
                  <c:v>40264.0</c:v>
                </c:pt>
                <c:pt idx="15910">
                  <c:v>40365.0</c:v>
                </c:pt>
                <c:pt idx="15911">
                  <c:v>40365.0</c:v>
                </c:pt>
                <c:pt idx="15912">
                  <c:v>40087.0</c:v>
                </c:pt>
                <c:pt idx="15913">
                  <c:v>40091.0</c:v>
                </c:pt>
                <c:pt idx="15914">
                  <c:v>40264.0</c:v>
                </c:pt>
                <c:pt idx="15915">
                  <c:v>40264.0</c:v>
                </c:pt>
                <c:pt idx="15916">
                  <c:v>40264.0</c:v>
                </c:pt>
                <c:pt idx="15917">
                  <c:v>40184.0</c:v>
                </c:pt>
                <c:pt idx="15918">
                  <c:v>40317.0</c:v>
                </c:pt>
                <c:pt idx="15919">
                  <c:v>40240.0</c:v>
                </c:pt>
                <c:pt idx="15920">
                  <c:v>40240.0</c:v>
                </c:pt>
                <c:pt idx="15921">
                  <c:v>40240.0</c:v>
                </c:pt>
                <c:pt idx="15922">
                  <c:v>40240.0</c:v>
                </c:pt>
                <c:pt idx="15923">
                  <c:v>40324.0</c:v>
                </c:pt>
                <c:pt idx="15924">
                  <c:v>40325.0</c:v>
                </c:pt>
                <c:pt idx="15925">
                  <c:v>40331.0</c:v>
                </c:pt>
                <c:pt idx="15926">
                  <c:v>40323.0</c:v>
                </c:pt>
                <c:pt idx="15927">
                  <c:v>40331.0</c:v>
                </c:pt>
                <c:pt idx="15928">
                  <c:v>40317.0</c:v>
                </c:pt>
                <c:pt idx="15929">
                  <c:v>40392.0</c:v>
                </c:pt>
                <c:pt idx="15930">
                  <c:v>40392.0</c:v>
                </c:pt>
                <c:pt idx="15931">
                  <c:v>40324.0</c:v>
                </c:pt>
                <c:pt idx="15932">
                  <c:v>40324.0</c:v>
                </c:pt>
                <c:pt idx="15933">
                  <c:v>40324.0</c:v>
                </c:pt>
                <c:pt idx="15934">
                  <c:v>40323.0</c:v>
                </c:pt>
                <c:pt idx="15935">
                  <c:v>40415.0</c:v>
                </c:pt>
                <c:pt idx="15936">
                  <c:v>40415.0</c:v>
                </c:pt>
                <c:pt idx="15937">
                  <c:v>40415.0</c:v>
                </c:pt>
                <c:pt idx="15938">
                  <c:v>40415.0</c:v>
                </c:pt>
                <c:pt idx="15939">
                  <c:v>40415.0</c:v>
                </c:pt>
                <c:pt idx="15940">
                  <c:v>40415.0</c:v>
                </c:pt>
                <c:pt idx="15941">
                  <c:v>40415.0</c:v>
                </c:pt>
                <c:pt idx="15942">
                  <c:v>40415.0</c:v>
                </c:pt>
                <c:pt idx="15943">
                  <c:v>40415.0</c:v>
                </c:pt>
                <c:pt idx="15944">
                  <c:v>40415.0</c:v>
                </c:pt>
                <c:pt idx="15945">
                  <c:v>40415.0</c:v>
                </c:pt>
                <c:pt idx="15946">
                  <c:v>40415.0</c:v>
                </c:pt>
                <c:pt idx="15947">
                  <c:v>40415.0</c:v>
                </c:pt>
                <c:pt idx="15948">
                  <c:v>40415.0</c:v>
                </c:pt>
                <c:pt idx="15949">
                  <c:v>40415.0</c:v>
                </c:pt>
                <c:pt idx="15950">
                  <c:v>40415.0</c:v>
                </c:pt>
                <c:pt idx="15951">
                  <c:v>40415.0</c:v>
                </c:pt>
                <c:pt idx="15952">
                  <c:v>40415.0</c:v>
                </c:pt>
                <c:pt idx="15953">
                  <c:v>40415.0</c:v>
                </c:pt>
                <c:pt idx="15954">
                  <c:v>40415.0</c:v>
                </c:pt>
                <c:pt idx="15955">
                  <c:v>40415.0</c:v>
                </c:pt>
                <c:pt idx="15956">
                  <c:v>40415.0</c:v>
                </c:pt>
                <c:pt idx="15957">
                  <c:v>40415.0</c:v>
                </c:pt>
                <c:pt idx="15958">
                  <c:v>40415.0</c:v>
                </c:pt>
                <c:pt idx="15959">
                  <c:v>40213.0</c:v>
                </c:pt>
                <c:pt idx="15960">
                  <c:v>40213.0</c:v>
                </c:pt>
                <c:pt idx="15961">
                  <c:v>40213.0</c:v>
                </c:pt>
                <c:pt idx="15962">
                  <c:v>40213.0</c:v>
                </c:pt>
                <c:pt idx="15963">
                  <c:v>40213.0</c:v>
                </c:pt>
                <c:pt idx="15964">
                  <c:v>40213.0</c:v>
                </c:pt>
                <c:pt idx="15965">
                  <c:v>40213.0</c:v>
                </c:pt>
                <c:pt idx="15966">
                  <c:v>40213.0</c:v>
                </c:pt>
                <c:pt idx="15967">
                  <c:v>40382.0</c:v>
                </c:pt>
                <c:pt idx="15968">
                  <c:v>40382.0</c:v>
                </c:pt>
                <c:pt idx="15969">
                  <c:v>40380.0</c:v>
                </c:pt>
                <c:pt idx="15970">
                  <c:v>40382.0</c:v>
                </c:pt>
                <c:pt idx="15971">
                  <c:v>40381.0</c:v>
                </c:pt>
                <c:pt idx="15972">
                  <c:v>40382.0</c:v>
                </c:pt>
                <c:pt idx="15973">
                  <c:v>40382.0</c:v>
                </c:pt>
                <c:pt idx="15974">
                  <c:v>40382.0</c:v>
                </c:pt>
                <c:pt idx="15975">
                  <c:v>40382.0</c:v>
                </c:pt>
                <c:pt idx="15976">
                  <c:v>40382.0</c:v>
                </c:pt>
                <c:pt idx="15977">
                  <c:v>40262.0</c:v>
                </c:pt>
                <c:pt idx="15978">
                  <c:v>40302.0</c:v>
                </c:pt>
                <c:pt idx="15979">
                  <c:v>40148.0</c:v>
                </c:pt>
                <c:pt idx="15980">
                  <c:v>40130.0</c:v>
                </c:pt>
                <c:pt idx="15981">
                  <c:v>40124.0</c:v>
                </c:pt>
                <c:pt idx="15982">
                  <c:v>40127.0</c:v>
                </c:pt>
                <c:pt idx="15983">
                  <c:v>40130.0</c:v>
                </c:pt>
                <c:pt idx="15984">
                  <c:v>40132.0</c:v>
                </c:pt>
                <c:pt idx="15985">
                  <c:v>40133.0</c:v>
                </c:pt>
                <c:pt idx="15986">
                  <c:v>40134.0</c:v>
                </c:pt>
                <c:pt idx="15987">
                  <c:v>40135.0</c:v>
                </c:pt>
                <c:pt idx="15988">
                  <c:v>40136.0</c:v>
                </c:pt>
                <c:pt idx="15989">
                  <c:v>40137.0</c:v>
                </c:pt>
                <c:pt idx="15990">
                  <c:v>40138.0</c:v>
                </c:pt>
                <c:pt idx="15991">
                  <c:v>40070.0</c:v>
                </c:pt>
                <c:pt idx="15992">
                  <c:v>40070.0</c:v>
                </c:pt>
                <c:pt idx="15993">
                  <c:v>40071.0</c:v>
                </c:pt>
                <c:pt idx="15994">
                  <c:v>40072.0</c:v>
                </c:pt>
                <c:pt idx="15995">
                  <c:v>40074.0</c:v>
                </c:pt>
                <c:pt idx="15996">
                  <c:v>40074.0</c:v>
                </c:pt>
                <c:pt idx="15997">
                  <c:v>40074.0</c:v>
                </c:pt>
                <c:pt idx="15998">
                  <c:v>40074.0</c:v>
                </c:pt>
                <c:pt idx="15999">
                  <c:v>40072.0</c:v>
                </c:pt>
                <c:pt idx="16000">
                  <c:v>40072.0</c:v>
                </c:pt>
                <c:pt idx="16001">
                  <c:v>40072.0</c:v>
                </c:pt>
                <c:pt idx="16002">
                  <c:v>40072.0</c:v>
                </c:pt>
                <c:pt idx="16003">
                  <c:v>40072.0</c:v>
                </c:pt>
                <c:pt idx="16004">
                  <c:v>40072.0</c:v>
                </c:pt>
                <c:pt idx="16005">
                  <c:v>40072.0</c:v>
                </c:pt>
                <c:pt idx="16006">
                  <c:v>40072.0</c:v>
                </c:pt>
                <c:pt idx="16007">
                  <c:v>40072.0</c:v>
                </c:pt>
                <c:pt idx="16008">
                  <c:v>40072.0</c:v>
                </c:pt>
                <c:pt idx="16009">
                  <c:v>40072.0</c:v>
                </c:pt>
                <c:pt idx="16010">
                  <c:v>40072.0</c:v>
                </c:pt>
                <c:pt idx="16011">
                  <c:v>40072.0</c:v>
                </c:pt>
                <c:pt idx="16012">
                  <c:v>40072.0</c:v>
                </c:pt>
                <c:pt idx="16013">
                  <c:v>40072.0</c:v>
                </c:pt>
                <c:pt idx="16014">
                  <c:v>40072.0</c:v>
                </c:pt>
                <c:pt idx="16015">
                  <c:v>40072.0</c:v>
                </c:pt>
                <c:pt idx="16016">
                  <c:v>40072.0</c:v>
                </c:pt>
                <c:pt idx="16017">
                  <c:v>40072.0</c:v>
                </c:pt>
                <c:pt idx="16018">
                  <c:v>40072.0</c:v>
                </c:pt>
                <c:pt idx="16019">
                  <c:v>40072.0</c:v>
                </c:pt>
                <c:pt idx="16020">
                  <c:v>40072.0</c:v>
                </c:pt>
                <c:pt idx="16021">
                  <c:v>40072.0</c:v>
                </c:pt>
                <c:pt idx="16022">
                  <c:v>40072.0</c:v>
                </c:pt>
                <c:pt idx="16023">
                  <c:v>40072.0</c:v>
                </c:pt>
                <c:pt idx="16024">
                  <c:v>40072.0</c:v>
                </c:pt>
                <c:pt idx="16025">
                  <c:v>40072.0</c:v>
                </c:pt>
                <c:pt idx="16026">
                  <c:v>40072.0</c:v>
                </c:pt>
                <c:pt idx="16027">
                  <c:v>40072.0</c:v>
                </c:pt>
                <c:pt idx="16028">
                  <c:v>40072.0</c:v>
                </c:pt>
                <c:pt idx="16029">
                  <c:v>40072.0</c:v>
                </c:pt>
                <c:pt idx="16030">
                  <c:v>40072.0</c:v>
                </c:pt>
                <c:pt idx="16031">
                  <c:v>40072.0</c:v>
                </c:pt>
                <c:pt idx="16032">
                  <c:v>40072.0</c:v>
                </c:pt>
                <c:pt idx="16033">
                  <c:v>40072.0</c:v>
                </c:pt>
                <c:pt idx="16034">
                  <c:v>40072.0</c:v>
                </c:pt>
                <c:pt idx="16035">
                  <c:v>40072.0</c:v>
                </c:pt>
                <c:pt idx="16036">
                  <c:v>40072.0</c:v>
                </c:pt>
                <c:pt idx="16037">
                  <c:v>40072.0</c:v>
                </c:pt>
                <c:pt idx="16038">
                  <c:v>40072.0</c:v>
                </c:pt>
                <c:pt idx="16039">
                  <c:v>40072.0</c:v>
                </c:pt>
                <c:pt idx="16040">
                  <c:v>40072.0</c:v>
                </c:pt>
                <c:pt idx="16041">
                  <c:v>40072.0</c:v>
                </c:pt>
                <c:pt idx="16042">
                  <c:v>40072.0</c:v>
                </c:pt>
                <c:pt idx="16043">
                  <c:v>40072.0</c:v>
                </c:pt>
                <c:pt idx="16044">
                  <c:v>40072.0</c:v>
                </c:pt>
                <c:pt idx="16045">
                  <c:v>40072.0</c:v>
                </c:pt>
                <c:pt idx="16046">
                  <c:v>40072.0</c:v>
                </c:pt>
                <c:pt idx="16047">
                  <c:v>40072.0</c:v>
                </c:pt>
                <c:pt idx="16048">
                  <c:v>40072.0</c:v>
                </c:pt>
                <c:pt idx="16049">
                  <c:v>40072.0</c:v>
                </c:pt>
                <c:pt idx="16050">
                  <c:v>40072.0</c:v>
                </c:pt>
                <c:pt idx="16051">
                  <c:v>40072.0</c:v>
                </c:pt>
                <c:pt idx="16052">
                  <c:v>40072.0</c:v>
                </c:pt>
                <c:pt idx="16053">
                  <c:v>40072.0</c:v>
                </c:pt>
                <c:pt idx="16054">
                  <c:v>40072.0</c:v>
                </c:pt>
                <c:pt idx="16055">
                  <c:v>40156.0</c:v>
                </c:pt>
                <c:pt idx="16056">
                  <c:v>40156.0</c:v>
                </c:pt>
                <c:pt idx="16057">
                  <c:v>40156.0</c:v>
                </c:pt>
                <c:pt idx="16058">
                  <c:v>40156.0</c:v>
                </c:pt>
                <c:pt idx="16059">
                  <c:v>40072.0</c:v>
                </c:pt>
                <c:pt idx="16060">
                  <c:v>40156.0</c:v>
                </c:pt>
                <c:pt idx="16061">
                  <c:v>40072.0</c:v>
                </c:pt>
                <c:pt idx="16062">
                  <c:v>40156.0</c:v>
                </c:pt>
                <c:pt idx="16063">
                  <c:v>40072.0</c:v>
                </c:pt>
                <c:pt idx="16064">
                  <c:v>40072.0</c:v>
                </c:pt>
                <c:pt idx="16065">
                  <c:v>40072.0</c:v>
                </c:pt>
                <c:pt idx="16066">
                  <c:v>40072.0</c:v>
                </c:pt>
                <c:pt idx="16067">
                  <c:v>40072.0</c:v>
                </c:pt>
                <c:pt idx="16068">
                  <c:v>40072.0</c:v>
                </c:pt>
                <c:pt idx="16069">
                  <c:v>40072.0</c:v>
                </c:pt>
                <c:pt idx="16070">
                  <c:v>40072.0</c:v>
                </c:pt>
                <c:pt idx="16071">
                  <c:v>40072.0</c:v>
                </c:pt>
                <c:pt idx="16072">
                  <c:v>40072.0</c:v>
                </c:pt>
                <c:pt idx="16073">
                  <c:v>40072.0</c:v>
                </c:pt>
                <c:pt idx="16074">
                  <c:v>40072.0</c:v>
                </c:pt>
                <c:pt idx="16075">
                  <c:v>40072.0</c:v>
                </c:pt>
                <c:pt idx="16076">
                  <c:v>40072.0</c:v>
                </c:pt>
                <c:pt idx="16077">
                  <c:v>40072.0</c:v>
                </c:pt>
                <c:pt idx="16078">
                  <c:v>40072.0</c:v>
                </c:pt>
                <c:pt idx="16079">
                  <c:v>40072.0</c:v>
                </c:pt>
                <c:pt idx="16080">
                  <c:v>40072.0</c:v>
                </c:pt>
                <c:pt idx="16081">
                  <c:v>40072.0</c:v>
                </c:pt>
                <c:pt idx="16082">
                  <c:v>40072.0</c:v>
                </c:pt>
                <c:pt idx="16083">
                  <c:v>40072.0</c:v>
                </c:pt>
                <c:pt idx="16084">
                  <c:v>40072.0</c:v>
                </c:pt>
                <c:pt idx="16085">
                  <c:v>40072.0</c:v>
                </c:pt>
                <c:pt idx="16086">
                  <c:v>40072.0</c:v>
                </c:pt>
                <c:pt idx="16087">
                  <c:v>40072.0</c:v>
                </c:pt>
                <c:pt idx="16088">
                  <c:v>40072.0</c:v>
                </c:pt>
                <c:pt idx="16089">
                  <c:v>40072.0</c:v>
                </c:pt>
                <c:pt idx="16090">
                  <c:v>40072.0</c:v>
                </c:pt>
                <c:pt idx="16091">
                  <c:v>40072.0</c:v>
                </c:pt>
                <c:pt idx="16092">
                  <c:v>40072.0</c:v>
                </c:pt>
                <c:pt idx="16093">
                  <c:v>40072.0</c:v>
                </c:pt>
                <c:pt idx="16094">
                  <c:v>40072.0</c:v>
                </c:pt>
                <c:pt idx="16095">
                  <c:v>40072.0</c:v>
                </c:pt>
                <c:pt idx="16096">
                  <c:v>40072.0</c:v>
                </c:pt>
                <c:pt idx="16097">
                  <c:v>40072.0</c:v>
                </c:pt>
                <c:pt idx="16098">
                  <c:v>40072.0</c:v>
                </c:pt>
                <c:pt idx="16099">
                  <c:v>40238.0</c:v>
                </c:pt>
                <c:pt idx="16100">
                  <c:v>40238.0</c:v>
                </c:pt>
                <c:pt idx="16101">
                  <c:v>40238.0</c:v>
                </c:pt>
                <c:pt idx="16102">
                  <c:v>40238.0</c:v>
                </c:pt>
                <c:pt idx="16103">
                  <c:v>40238.0</c:v>
                </c:pt>
                <c:pt idx="16104">
                  <c:v>40238.0</c:v>
                </c:pt>
                <c:pt idx="16105">
                  <c:v>40238.0</c:v>
                </c:pt>
                <c:pt idx="16106">
                  <c:v>40238.0</c:v>
                </c:pt>
                <c:pt idx="16107">
                  <c:v>40238.0</c:v>
                </c:pt>
                <c:pt idx="16108">
                  <c:v>40238.0</c:v>
                </c:pt>
                <c:pt idx="16109">
                  <c:v>40140.0</c:v>
                </c:pt>
                <c:pt idx="16110">
                  <c:v>40238.0</c:v>
                </c:pt>
                <c:pt idx="16111">
                  <c:v>40238.0</c:v>
                </c:pt>
                <c:pt idx="16112">
                  <c:v>40238.0</c:v>
                </c:pt>
                <c:pt idx="16113">
                  <c:v>40238.0</c:v>
                </c:pt>
                <c:pt idx="16114">
                  <c:v>40238.0</c:v>
                </c:pt>
                <c:pt idx="16115">
                  <c:v>40238.0</c:v>
                </c:pt>
                <c:pt idx="16116">
                  <c:v>40238.0</c:v>
                </c:pt>
                <c:pt idx="16117">
                  <c:v>40238.0</c:v>
                </c:pt>
                <c:pt idx="16118">
                  <c:v>40238.0</c:v>
                </c:pt>
                <c:pt idx="16119">
                  <c:v>40238.0</c:v>
                </c:pt>
                <c:pt idx="16120">
                  <c:v>40238.0</c:v>
                </c:pt>
                <c:pt idx="16121">
                  <c:v>40238.0</c:v>
                </c:pt>
                <c:pt idx="16122">
                  <c:v>40238.0</c:v>
                </c:pt>
                <c:pt idx="16123">
                  <c:v>40238.0</c:v>
                </c:pt>
                <c:pt idx="16124">
                  <c:v>40238.0</c:v>
                </c:pt>
                <c:pt idx="16125">
                  <c:v>40238.0</c:v>
                </c:pt>
                <c:pt idx="16126">
                  <c:v>40238.0</c:v>
                </c:pt>
                <c:pt idx="16127">
                  <c:v>40238.0</c:v>
                </c:pt>
                <c:pt idx="16128">
                  <c:v>40238.0</c:v>
                </c:pt>
                <c:pt idx="16129">
                  <c:v>40238.0</c:v>
                </c:pt>
                <c:pt idx="16130">
                  <c:v>40238.0</c:v>
                </c:pt>
                <c:pt idx="16131">
                  <c:v>40238.0</c:v>
                </c:pt>
                <c:pt idx="16132">
                  <c:v>40245.0</c:v>
                </c:pt>
                <c:pt idx="16133">
                  <c:v>40238.0</c:v>
                </c:pt>
                <c:pt idx="16134">
                  <c:v>40238.0</c:v>
                </c:pt>
                <c:pt idx="16135">
                  <c:v>40238.0</c:v>
                </c:pt>
                <c:pt idx="16136">
                  <c:v>40238.0</c:v>
                </c:pt>
                <c:pt idx="16137">
                  <c:v>40238.0</c:v>
                </c:pt>
                <c:pt idx="16138">
                  <c:v>40238.0</c:v>
                </c:pt>
                <c:pt idx="16139">
                  <c:v>40238.0</c:v>
                </c:pt>
                <c:pt idx="16140">
                  <c:v>40238.0</c:v>
                </c:pt>
                <c:pt idx="16141">
                  <c:v>40238.0</c:v>
                </c:pt>
                <c:pt idx="16142">
                  <c:v>40238.0</c:v>
                </c:pt>
                <c:pt idx="16143">
                  <c:v>40238.0</c:v>
                </c:pt>
                <c:pt idx="16144">
                  <c:v>40238.0</c:v>
                </c:pt>
                <c:pt idx="16145">
                  <c:v>40238.0</c:v>
                </c:pt>
                <c:pt idx="16146">
                  <c:v>40238.0</c:v>
                </c:pt>
                <c:pt idx="16147">
                  <c:v>40238.0</c:v>
                </c:pt>
                <c:pt idx="16148">
                  <c:v>40238.0</c:v>
                </c:pt>
                <c:pt idx="16149">
                  <c:v>40238.0</c:v>
                </c:pt>
                <c:pt idx="16150">
                  <c:v>40238.0</c:v>
                </c:pt>
                <c:pt idx="16151">
                  <c:v>40238.0</c:v>
                </c:pt>
                <c:pt idx="16152">
                  <c:v>40238.0</c:v>
                </c:pt>
                <c:pt idx="16153">
                  <c:v>40238.0</c:v>
                </c:pt>
                <c:pt idx="16154">
                  <c:v>40238.0</c:v>
                </c:pt>
                <c:pt idx="16155">
                  <c:v>40238.0</c:v>
                </c:pt>
                <c:pt idx="16156">
                  <c:v>40238.0</c:v>
                </c:pt>
                <c:pt idx="16157">
                  <c:v>40238.0</c:v>
                </c:pt>
                <c:pt idx="16158">
                  <c:v>40238.0</c:v>
                </c:pt>
                <c:pt idx="16159">
                  <c:v>40238.0</c:v>
                </c:pt>
                <c:pt idx="16160">
                  <c:v>40238.0</c:v>
                </c:pt>
                <c:pt idx="16161">
                  <c:v>40238.0</c:v>
                </c:pt>
                <c:pt idx="16162">
                  <c:v>40238.0</c:v>
                </c:pt>
                <c:pt idx="16163">
                  <c:v>40238.0</c:v>
                </c:pt>
                <c:pt idx="16164">
                  <c:v>40238.0</c:v>
                </c:pt>
                <c:pt idx="16165">
                  <c:v>40238.0</c:v>
                </c:pt>
                <c:pt idx="16166">
                  <c:v>40238.0</c:v>
                </c:pt>
                <c:pt idx="16167">
                  <c:v>40238.0</c:v>
                </c:pt>
                <c:pt idx="16168">
                  <c:v>40238.0</c:v>
                </c:pt>
                <c:pt idx="16169">
                  <c:v>40238.0</c:v>
                </c:pt>
                <c:pt idx="16170">
                  <c:v>40238.0</c:v>
                </c:pt>
                <c:pt idx="16171">
                  <c:v>40238.0</c:v>
                </c:pt>
                <c:pt idx="16172">
                  <c:v>40238.0</c:v>
                </c:pt>
                <c:pt idx="16173">
                  <c:v>40238.0</c:v>
                </c:pt>
                <c:pt idx="16174">
                  <c:v>40238.0</c:v>
                </c:pt>
                <c:pt idx="16175">
                  <c:v>40238.0</c:v>
                </c:pt>
                <c:pt idx="16176">
                  <c:v>40238.0</c:v>
                </c:pt>
                <c:pt idx="16177">
                  <c:v>40238.0</c:v>
                </c:pt>
                <c:pt idx="16178">
                  <c:v>40238.0</c:v>
                </c:pt>
                <c:pt idx="16179">
                  <c:v>40238.0</c:v>
                </c:pt>
                <c:pt idx="16180">
                  <c:v>40238.0</c:v>
                </c:pt>
                <c:pt idx="16181">
                  <c:v>40238.0</c:v>
                </c:pt>
                <c:pt idx="16182">
                  <c:v>40238.0</c:v>
                </c:pt>
                <c:pt idx="16183">
                  <c:v>40238.0</c:v>
                </c:pt>
                <c:pt idx="16184">
                  <c:v>40238.0</c:v>
                </c:pt>
                <c:pt idx="16185">
                  <c:v>40238.0</c:v>
                </c:pt>
                <c:pt idx="16186">
                  <c:v>40238.0</c:v>
                </c:pt>
                <c:pt idx="16187">
                  <c:v>40238.0</c:v>
                </c:pt>
                <c:pt idx="16188">
                  <c:v>40238.0</c:v>
                </c:pt>
                <c:pt idx="16189">
                  <c:v>40238.0</c:v>
                </c:pt>
                <c:pt idx="16190">
                  <c:v>40238.0</c:v>
                </c:pt>
                <c:pt idx="16191">
                  <c:v>40238.0</c:v>
                </c:pt>
                <c:pt idx="16192">
                  <c:v>40238.0</c:v>
                </c:pt>
                <c:pt idx="16193">
                  <c:v>40239.0</c:v>
                </c:pt>
                <c:pt idx="16194">
                  <c:v>40238.0</c:v>
                </c:pt>
                <c:pt idx="16195">
                  <c:v>40238.0</c:v>
                </c:pt>
                <c:pt idx="16196">
                  <c:v>40238.0</c:v>
                </c:pt>
                <c:pt idx="16197">
                  <c:v>40238.0</c:v>
                </c:pt>
                <c:pt idx="16198">
                  <c:v>40212.0</c:v>
                </c:pt>
                <c:pt idx="16199">
                  <c:v>40213.0</c:v>
                </c:pt>
                <c:pt idx="16200">
                  <c:v>40212.0</c:v>
                </c:pt>
                <c:pt idx="16201">
                  <c:v>40213.0</c:v>
                </c:pt>
                <c:pt idx="16202">
                  <c:v>40212.0</c:v>
                </c:pt>
                <c:pt idx="16203">
                  <c:v>40213.0</c:v>
                </c:pt>
                <c:pt idx="16204">
                  <c:v>40212.0</c:v>
                </c:pt>
                <c:pt idx="16205">
                  <c:v>40213.0</c:v>
                </c:pt>
                <c:pt idx="16206">
                  <c:v>40213.0</c:v>
                </c:pt>
                <c:pt idx="16207">
                  <c:v>40213.0</c:v>
                </c:pt>
                <c:pt idx="16208">
                  <c:v>40213.0</c:v>
                </c:pt>
                <c:pt idx="16209">
                  <c:v>40213.0</c:v>
                </c:pt>
                <c:pt idx="16210">
                  <c:v>40204.0</c:v>
                </c:pt>
                <c:pt idx="16211">
                  <c:v>40204.0</c:v>
                </c:pt>
                <c:pt idx="16212">
                  <c:v>40204.0</c:v>
                </c:pt>
                <c:pt idx="16213">
                  <c:v>40204.0</c:v>
                </c:pt>
                <c:pt idx="16214">
                  <c:v>40073.0</c:v>
                </c:pt>
                <c:pt idx="16215">
                  <c:v>40080.0</c:v>
                </c:pt>
                <c:pt idx="16216">
                  <c:v>40080.0</c:v>
                </c:pt>
                <c:pt idx="16217">
                  <c:v>40073.0</c:v>
                </c:pt>
                <c:pt idx="16218">
                  <c:v>40080.0</c:v>
                </c:pt>
                <c:pt idx="16219">
                  <c:v>40080.0</c:v>
                </c:pt>
                <c:pt idx="16220">
                  <c:v>40073.0</c:v>
                </c:pt>
                <c:pt idx="16221">
                  <c:v>40080.0</c:v>
                </c:pt>
                <c:pt idx="16222">
                  <c:v>40080.0</c:v>
                </c:pt>
                <c:pt idx="16223">
                  <c:v>40073.0</c:v>
                </c:pt>
                <c:pt idx="16224">
                  <c:v>40080.0</c:v>
                </c:pt>
                <c:pt idx="16225">
                  <c:v>40080.0</c:v>
                </c:pt>
                <c:pt idx="16226">
                  <c:v>40073.0</c:v>
                </c:pt>
                <c:pt idx="16227">
                  <c:v>40080.0</c:v>
                </c:pt>
                <c:pt idx="16228">
                  <c:v>40080.0</c:v>
                </c:pt>
                <c:pt idx="16229">
                  <c:v>40073.0</c:v>
                </c:pt>
                <c:pt idx="16230">
                  <c:v>40080.0</c:v>
                </c:pt>
                <c:pt idx="16231">
                  <c:v>40080.0</c:v>
                </c:pt>
                <c:pt idx="16232">
                  <c:v>40073.0</c:v>
                </c:pt>
                <c:pt idx="16233">
                  <c:v>40080.0</c:v>
                </c:pt>
                <c:pt idx="16234">
                  <c:v>40080.0</c:v>
                </c:pt>
                <c:pt idx="16235">
                  <c:v>40073.0</c:v>
                </c:pt>
                <c:pt idx="16236">
                  <c:v>40080.0</c:v>
                </c:pt>
                <c:pt idx="16237">
                  <c:v>40080.0</c:v>
                </c:pt>
                <c:pt idx="16238">
                  <c:v>40073.0</c:v>
                </c:pt>
                <c:pt idx="16239">
                  <c:v>40080.0</c:v>
                </c:pt>
                <c:pt idx="16240">
                  <c:v>40080.0</c:v>
                </c:pt>
                <c:pt idx="16241">
                  <c:v>40073.0</c:v>
                </c:pt>
                <c:pt idx="16242">
                  <c:v>40080.0</c:v>
                </c:pt>
                <c:pt idx="16243">
                  <c:v>40080.0</c:v>
                </c:pt>
                <c:pt idx="16244">
                  <c:v>40073.0</c:v>
                </c:pt>
                <c:pt idx="16245">
                  <c:v>40080.0</c:v>
                </c:pt>
                <c:pt idx="16246">
                  <c:v>40080.0</c:v>
                </c:pt>
                <c:pt idx="16247">
                  <c:v>40073.0</c:v>
                </c:pt>
                <c:pt idx="16248">
                  <c:v>40080.0</c:v>
                </c:pt>
                <c:pt idx="16249">
                  <c:v>40080.0</c:v>
                </c:pt>
                <c:pt idx="16250">
                  <c:v>40073.0</c:v>
                </c:pt>
                <c:pt idx="16251">
                  <c:v>40080.0</c:v>
                </c:pt>
                <c:pt idx="16252">
                  <c:v>40080.0</c:v>
                </c:pt>
                <c:pt idx="16253">
                  <c:v>40073.0</c:v>
                </c:pt>
                <c:pt idx="16254">
                  <c:v>40080.0</c:v>
                </c:pt>
                <c:pt idx="16255">
                  <c:v>40080.0</c:v>
                </c:pt>
                <c:pt idx="16256">
                  <c:v>40073.0</c:v>
                </c:pt>
                <c:pt idx="16257">
                  <c:v>40080.0</c:v>
                </c:pt>
                <c:pt idx="16258">
                  <c:v>40080.0</c:v>
                </c:pt>
                <c:pt idx="16259">
                  <c:v>40073.0</c:v>
                </c:pt>
                <c:pt idx="16260">
                  <c:v>40080.0</c:v>
                </c:pt>
                <c:pt idx="16261">
                  <c:v>40080.0</c:v>
                </c:pt>
                <c:pt idx="16262">
                  <c:v>40073.0</c:v>
                </c:pt>
                <c:pt idx="16263">
                  <c:v>40080.0</c:v>
                </c:pt>
                <c:pt idx="16264">
                  <c:v>40073.0</c:v>
                </c:pt>
                <c:pt idx="16265">
                  <c:v>40080.0</c:v>
                </c:pt>
                <c:pt idx="16266">
                  <c:v>40073.0</c:v>
                </c:pt>
                <c:pt idx="16267">
                  <c:v>40080.0</c:v>
                </c:pt>
                <c:pt idx="16268">
                  <c:v>40080.0</c:v>
                </c:pt>
                <c:pt idx="16269">
                  <c:v>40073.0</c:v>
                </c:pt>
                <c:pt idx="16270">
                  <c:v>40080.0</c:v>
                </c:pt>
                <c:pt idx="16271">
                  <c:v>40080.0</c:v>
                </c:pt>
                <c:pt idx="16272">
                  <c:v>40073.0</c:v>
                </c:pt>
                <c:pt idx="16273">
                  <c:v>40080.0</c:v>
                </c:pt>
                <c:pt idx="16274">
                  <c:v>40080.0</c:v>
                </c:pt>
                <c:pt idx="16275">
                  <c:v>40073.0</c:v>
                </c:pt>
                <c:pt idx="16276">
                  <c:v>40080.0</c:v>
                </c:pt>
                <c:pt idx="16277">
                  <c:v>40080.0</c:v>
                </c:pt>
                <c:pt idx="16278">
                  <c:v>40418.0</c:v>
                </c:pt>
                <c:pt idx="16279">
                  <c:v>40420.0</c:v>
                </c:pt>
                <c:pt idx="16280">
                  <c:v>40426.0</c:v>
                </c:pt>
                <c:pt idx="16281">
                  <c:v>40427.0</c:v>
                </c:pt>
                <c:pt idx="16282">
                  <c:v>40428.0</c:v>
                </c:pt>
                <c:pt idx="16283">
                  <c:v>40418.0</c:v>
                </c:pt>
                <c:pt idx="16284">
                  <c:v>40420.0</c:v>
                </c:pt>
                <c:pt idx="16285">
                  <c:v>40426.0</c:v>
                </c:pt>
                <c:pt idx="16286">
                  <c:v>40427.0</c:v>
                </c:pt>
                <c:pt idx="16287">
                  <c:v>40428.0</c:v>
                </c:pt>
                <c:pt idx="16288">
                  <c:v>40073.0</c:v>
                </c:pt>
                <c:pt idx="16289">
                  <c:v>40080.0</c:v>
                </c:pt>
                <c:pt idx="16290">
                  <c:v>40080.0</c:v>
                </c:pt>
                <c:pt idx="16291">
                  <c:v>40073.0</c:v>
                </c:pt>
                <c:pt idx="16292">
                  <c:v>40080.0</c:v>
                </c:pt>
                <c:pt idx="16293">
                  <c:v>40080.0</c:v>
                </c:pt>
                <c:pt idx="16294">
                  <c:v>40073.0</c:v>
                </c:pt>
                <c:pt idx="16295">
                  <c:v>40080.0</c:v>
                </c:pt>
                <c:pt idx="16296">
                  <c:v>40080.0</c:v>
                </c:pt>
                <c:pt idx="16297">
                  <c:v>40072.0</c:v>
                </c:pt>
                <c:pt idx="16298">
                  <c:v>40072.0</c:v>
                </c:pt>
                <c:pt idx="16299">
                  <c:v>40072.0</c:v>
                </c:pt>
                <c:pt idx="16300">
                  <c:v>40072.0</c:v>
                </c:pt>
                <c:pt idx="16301">
                  <c:v>40072.0</c:v>
                </c:pt>
                <c:pt idx="16302">
                  <c:v>40072.0</c:v>
                </c:pt>
                <c:pt idx="16303">
                  <c:v>40072.0</c:v>
                </c:pt>
                <c:pt idx="16304">
                  <c:v>40072.0</c:v>
                </c:pt>
                <c:pt idx="16305">
                  <c:v>40072.0</c:v>
                </c:pt>
                <c:pt idx="16306">
                  <c:v>40072.0</c:v>
                </c:pt>
                <c:pt idx="16307">
                  <c:v>40072.0</c:v>
                </c:pt>
                <c:pt idx="16308">
                  <c:v>40072.0</c:v>
                </c:pt>
                <c:pt idx="16309">
                  <c:v>40072.0</c:v>
                </c:pt>
                <c:pt idx="16310">
                  <c:v>40072.0</c:v>
                </c:pt>
                <c:pt idx="16311">
                  <c:v>40072.0</c:v>
                </c:pt>
                <c:pt idx="16312">
                  <c:v>40072.0</c:v>
                </c:pt>
                <c:pt idx="16313">
                  <c:v>40072.0</c:v>
                </c:pt>
                <c:pt idx="16314">
                  <c:v>40072.0</c:v>
                </c:pt>
                <c:pt idx="16315">
                  <c:v>40072.0</c:v>
                </c:pt>
                <c:pt idx="16316">
                  <c:v>40072.0</c:v>
                </c:pt>
                <c:pt idx="16317">
                  <c:v>40072.0</c:v>
                </c:pt>
                <c:pt idx="16318">
                  <c:v>40072.0</c:v>
                </c:pt>
                <c:pt idx="16319">
                  <c:v>40072.0</c:v>
                </c:pt>
                <c:pt idx="16320">
                  <c:v>40072.0</c:v>
                </c:pt>
                <c:pt idx="16321">
                  <c:v>40072.0</c:v>
                </c:pt>
                <c:pt idx="16322">
                  <c:v>40072.0</c:v>
                </c:pt>
                <c:pt idx="16323">
                  <c:v>40072.0</c:v>
                </c:pt>
                <c:pt idx="16324">
                  <c:v>40072.0</c:v>
                </c:pt>
                <c:pt idx="16325">
                  <c:v>40072.0</c:v>
                </c:pt>
                <c:pt idx="16326">
                  <c:v>40072.0</c:v>
                </c:pt>
                <c:pt idx="16327">
                  <c:v>40072.0</c:v>
                </c:pt>
                <c:pt idx="16328">
                  <c:v>40072.0</c:v>
                </c:pt>
                <c:pt idx="16329">
                  <c:v>40072.0</c:v>
                </c:pt>
                <c:pt idx="16330">
                  <c:v>40072.0</c:v>
                </c:pt>
                <c:pt idx="16331">
                  <c:v>40072.0</c:v>
                </c:pt>
                <c:pt idx="16332">
                  <c:v>40072.0</c:v>
                </c:pt>
                <c:pt idx="16333">
                  <c:v>40072.0</c:v>
                </c:pt>
                <c:pt idx="16334">
                  <c:v>40072.0</c:v>
                </c:pt>
                <c:pt idx="16335">
                  <c:v>40072.0</c:v>
                </c:pt>
                <c:pt idx="16336">
                  <c:v>40072.0</c:v>
                </c:pt>
                <c:pt idx="16337">
                  <c:v>40072.0</c:v>
                </c:pt>
                <c:pt idx="16338">
                  <c:v>40072.0</c:v>
                </c:pt>
                <c:pt idx="16339">
                  <c:v>40072.0</c:v>
                </c:pt>
                <c:pt idx="16340">
                  <c:v>40072.0</c:v>
                </c:pt>
                <c:pt idx="16341">
                  <c:v>40072.0</c:v>
                </c:pt>
                <c:pt idx="16342">
                  <c:v>40072.0</c:v>
                </c:pt>
                <c:pt idx="16343">
                  <c:v>40072.0</c:v>
                </c:pt>
                <c:pt idx="16344">
                  <c:v>40072.0</c:v>
                </c:pt>
                <c:pt idx="16345">
                  <c:v>40154.0</c:v>
                </c:pt>
                <c:pt idx="16346">
                  <c:v>40072.0</c:v>
                </c:pt>
                <c:pt idx="16347">
                  <c:v>40073.0</c:v>
                </c:pt>
                <c:pt idx="16348">
                  <c:v>40072.0</c:v>
                </c:pt>
                <c:pt idx="16349">
                  <c:v>40073.0</c:v>
                </c:pt>
                <c:pt idx="16350">
                  <c:v>40073.0</c:v>
                </c:pt>
                <c:pt idx="16351">
                  <c:v>40176.0</c:v>
                </c:pt>
                <c:pt idx="16352">
                  <c:v>40073.0</c:v>
                </c:pt>
                <c:pt idx="16353">
                  <c:v>40073.0</c:v>
                </c:pt>
                <c:pt idx="16354">
                  <c:v>40073.0</c:v>
                </c:pt>
                <c:pt idx="16355">
                  <c:v>40073.0</c:v>
                </c:pt>
                <c:pt idx="16356">
                  <c:v>40073.0</c:v>
                </c:pt>
                <c:pt idx="16357">
                  <c:v>40072.0</c:v>
                </c:pt>
                <c:pt idx="16358">
                  <c:v>40073.0</c:v>
                </c:pt>
                <c:pt idx="16359">
                  <c:v>40072.0</c:v>
                </c:pt>
                <c:pt idx="16360">
                  <c:v>40073.0</c:v>
                </c:pt>
                <c:pt idx="16361">
                  <c:v>40073.0</c:v>
                </c:pt>
                <c:pt idx="16362">
                  <c:v>40073.0</c:v>
                </c:pt>
                <c:pt idx="16363">
                  <c:v>40072.0</c:v>
                </c:pt>
                <c:pt idx="16364">
                  <c:v>40073.0</c:v>
                </c:pt>
                <c:pt idx="16365">
                  <c:v>40072.0</c:v>
                </c:pt>
                <c:pt idx="16366">
                  <c:v>40073.0</c:v>
                </c:pt>
                <c:pt idx="16367">
                  <c:v>40072.0</c:v>
                </c:pt>
                <c:pt idx="16368">
                  <c:v>40073.0</c:v>
                </c:pt>
                <c:pt idx="16369">
                  <c:v>40072.0</c:v>
                </c:pt>
                <c:pt idx="16370">
                  <c:v>40073.0</c:v>
                </c:pt>
                <c:pt idx="16371">
                  <c:v>40073.0</c:v>
                </c:pt>
                <c:pt idx="16372">
                  <c:v>40073.0</c:v>
                </c:pt>
                <c:pt idx="16373">
                  <c:v>40072.0</c:v>
                </c:pt>
                <c:pt idx="16374">
                  <c:v>40073.0</c:v>
                </c:pt>
                <c:pt idx="16375">
                  <c:v>40072.0</c:v>
                </c:pt>
                <c:pt idx="16376">
                  <c:v>40073.0</c:v>
                </c:pt>
                <c:pt idx="16377">
                  <c:v>40072.0</c:v>
                </c:pt>
                <c:pt idx="16378">
                  <c:v>40073.0</c:v>
                </c:pt>
                <c:pt idx="16379">
                  <c:v>40072.0</c:v>
                </c:pt>
                <c:pt idx="16380">
                  <c:v>40073.0</c:v>
                </c:pt>
                <c:pt idx="16381">
                  <c:v>40072.0</c:v>
                </c:pt>
                <c:pt idx="16382">
                  <c:v>40073.0</c:v>
                </c:pt>
                <c:pt idx="16383">
                  <c:v>40072.0</c:v>
                </c:pt>
                <c:pt idx="16384">
                  <c:v>40073.0</c:v>
                </c:pt>
                <c:pt idx="16385">
                  <c:v>40072.0</c:v>
                </c:pt>
                <c:pt idx="16386">
                  <c:v>40073.0</c:v>
                </c:pt>
                <c:pt idx="16387">
                  <c:v>40073.0</c:v>
                </c:pt>
                <c:pt idx="16388">
                  <c:v>40073.0</c:v>
                </c:pt>
                <c:pt idx="16389">
                  <c:v>40072.0</c:v>
                </c:pt>
                <c:pt idx="16390">
                  <c:v>40073.0</c:v>
                </c:pt>
                <c:pt idx="16391">
                  <c:v>40072.0</c:v>
                </c:pt>
                <c:pt idx="16392">
                  <c:v>40073.0</c:v>
                </c:pt>
                <c:pt idx="16393">
                  <c:v>40073.0</c:v>
                </c:pt>
                <c:pt idx="16394">
                  <c:v>40073.0</c:v>
                </c:pt>
                <c:pt idx="16395">
                  <c:v>40072.0</c:v>
                </c:pt>
                <c:pt idx="16396">
                  <c:v>40073.0</c:v>
                </c:pt>
                <c:pt idx="16397">
                  <c:v>40072.0</c:v>
                </c:pt>
                <c:pt idx="16398">
                  <c:v>40073.0</c:v>
                </c:pt>
                <c:pt idx="16399">
                  <c:v>40073.0</c:v>
                </c:pt>
                <c:pt idx="16400">
                  <c:v>40073.0</c:v>
                </c:pt>
                <c:pt idx="16401">
                  <c:v>40073.0</c:v>
                </c:pt>
                <c:pt idx="16402">
                  <c:v>40073.0</c:v>
                </c:pt>
                <c:pt idx="16403">
                  <c:v>40073.0</c:v>
                </c:pt>
                <c:pt idx="16404">
                  <c:v>40073.0</c:v>
                </c:pt>
                <c:pt idx="16405">
                  <c:v>40072.0</c:v>
                </c:pt>
                <c:pt idx="16406">
                  <c:v>40073.0</c:v>
                </c:pt>
                <c:pt idx="16407">
                  <c:v>40072.0</c:v>
                </c:pt>
                <c:pt idx="16408">
                  <c:v>40073.0</c:v>
                </c:pt>
                <c:pt idx="16409">
                  <c:v>40073.0</c:v>
                </c:pt>
                <c:pt idx="16410">
                  <c:v>40073.0</c:v>
                </c:pt>
                <c:pt idx="16411">
                  <c:v>40073.0</c:v>
                </c:pt>
                <c:pt idx="16412">
                  <c:v>40073.0</c:v>
                </c:pt>
                <c:pt idx="16413">
                  <c:v>40073.0</c:v>
                </c:pt>
                <c:pt idx="16414">
                  <c:v>40073.0</c:v>
                </c:pt>
                <c:pt idx="16415">
                  <c:v>40072.0</c:v>
                </c:pt>
                <c:pt idx="16416">
                  <c:v>40073.0</c:v>
                </c:pt>
                <c:pt idx="16417">
                  <c:v>40072.0</c:v>
                </c:pt>
                <c:pt idx="16418">
                  <c:v>40073.0</c:v>
                </c:pt>
                <c:pt idx="16419">
                  <c:v>40073.0</c:v>
                </c:pt>
                <c:pt idx="16420">
                  <c:v>40073.0</c:v>
                </c:pt>
                <c:pt idx="16421">
                  <c:v>40073.0</c:v>
                </c:pt>
                <c:pt idx="16422">
                  <c:v>40073.0</c:v>
                </c:pt>
                <c:pt idx="16423">
                  <c:v>40073.0</c:v>
                </c:pt>
                <c:pt idx="16424">
                  <c:v>40073.0</c:v>
                </c:pt>
                <c:pt idx="16425">
                  <c:v>40072.0</c:v>
                </c:pt>
                <c:pt idx="16426">
                  <c:v>40073.0</c:v>
                </c:pt>
                <c:pt idx="16427">
                  <c:v>40072.0</c:v>
                </c:pt>
                <c:pt idx="16428">
                  <c:v>40073.0</c:v>
                </c:pt>
                <c:pt idx="16429">
                  <c:v>40073.0</c:v>
                </c:pt>
                <c:pt idx="16430">
                  <c:v>40073.0</c:v>
                </c:pt>
                <c:pt idx="16431">
                  <c:v>40073.0</c:v>
                </c:pt>
                <c:pt idx="16432">
                  <c:v>40073.0</c:v>
                </c:pt>
                <c:pt idx="16433">
                  <c:v>40073.0</c:v>
                </c:pt>
                <c:pt idx="16434">
                  <c:v>40073.0</c:v>
                </c:pt>
                <c:pt idx="16435">
                  <c:v>40072.0</c:v>
                </c:pt>
                <c:pt idx="16436">
                  <c:v>40073.0</c:v>
                </c:pt>
                <c:pt idx="16437">
                  <c:v>40072.0</c:v>
                </c:pt>
                <c:pt idx="16438">
                  <c:v>40073.0</c:v>
                </c:pt>
                <c:pt idx="16439">
                  <c:v>40073.0</c:v>
                </c:pt>
                <c:pt idx="16440">
                  <c:v>40073.0</c:v>
                </c:pt>
                <c:pt idx="16441">
                  <c:v>40072.0</c:v>
                </c:pt>
                <c:pt idx="16442">
                  <c:v>40073.0</c:v>
                </c:pt>
                <c:pt idx="16443">
                  <c:v>40072.0</c:v>
                </c:pt>
                <c:pt idx="16444">
                  <c:v>40073.0</c:v>
                </c:pt>
                <c:pt idx="16445">
                  <c:v>40073.0</c:v>
                </c:pt>
                <c:pt idx="16446">
                  <c:v>40073.0</c:v>
                </c:pt>
                <c:pt idx="16447">
                  <c:v>40073.0</c:v>
                </c:pt>
                <c:pt idx="16448">
                  <c:v>40072.0</c:v>
                </c:pt>
                <c:pt idx="16449">
                  <c:v>40073.0</c:v>
                </c:pt>
                <c:pt idx="16450">
                  <c:v>40072.0</c:v>
                </c:pt>
                <c:pt idx="16451">
                  <c:v>40073.0</c:v>
                </c:pt>
                <c:pt idx="16452">
                  <c:v>40073.0</c:v>
                </c:pt>
                <c:pt idx="16453">
                  <c:v>40073.0</c:v>
                </c:pt>
                <c:pt idx="16454">
                  <c:v>40073.0</c:v>
                </c:pt>
                <c:pt idx="16455">
                  <c:v>40073.0</c:v>
                </c:pt>
                <c:pt idx="16456">
                  <c:v>40073.0</c:v>
                </c:pt>
                <c:pt idx="16457">
                  <c:v>40073.0</c:v>
                </c:pt>
                <c:pt idx="16458">
                  <c:v>40072.0</c:v>
                </c:pt>
                <c:pt idx="16459">
                  <c:v>40073.0</c:v>
                </c:pt>
                <c:pt idx="16460">
                  <c:v>40072.0</c:v>
                </c:pt>
                <c:pt idx="16461">
                  <c:v>40073.0</c:v>
                </c:pt>
                <c:pt idx="16462">
                  <c:v>40073.0</c:v>
                </c:pt>
                <c:pt idx="16463">
                  <c:v>40073.0</c:v>
                </c:pt>
                <c:pt idx="16464">
                  <c:v>40073.0</c:v>
                </c:pt>
                <c:pt idx="16465">
                  <c:v>40073.0</c:v>
                </c:pt>
                <c:pt idx="16466">
                  <c:v>40073.0</c:v>
                </c:pt>
                <c:pt idx="16467">
                  <c:v>40073.0</c:v>
                </c:pt>
                <c:pt idx="16468">
                  <c:v>40072.0</c:v>
                </c:pt>
                <c:pt idx="16469">
                  <c:v>40073.0</c:v>
                </c:pt>
                <c:pt idx="16470">
                  <c:v>40072.0</c:v>
                </c:pt>
                <c:pt idx="16471">
                  <c:v>40073.0</c:v>
                </c:pt>
                <c:pt idx="16472">
                  <c:v>40073.0</c:v>
                </c:pt>
                <c:pt idx="16473">
                  <c:v>40073.0</c:v>
                </c:pt>
                <c:pt idx="16474">
                  <c:v>40072.0</c:v>
                </c:pt>
                <c:pt idx="16475">
                  <c:v>40073.0</c:v>
                </c:pt>
                <c:pt idx="16476">
                  <c:v>40072.0</c:v>
                </c:pt>
                <c:pt idx="16477">
                  <c:v>40073.0</c:v>
                </c:pt>
                <c:pt idx="16478">
                  <c:v>40073.0</c:v>
                </c:pt>
                <c:pt idx="16479">
                  <c:v>40073.0</c:v>
                </c:pt>
                <c:pt idx="16480">
                  <c:v>40072.0</c:v>
                </c:pt>
                <c:pt idx="16481">
                  <c:v>40073.0</c:v>
                </c:pt>
                <c:pt idx="16482">
                  <c:v>40072.0</c:v>
                </c:pt>
                <c:pt idx="16483">
                  <c:v>40073.0</c:v>
                </c:pt>
                <c:pt idx="16484">
                  <c:v>40073.0</c:v>
                </c:pt>
                <c:pt idx="16485">
                  <c:v>40073.0</c:v>
                </c:pt>
                <c:pt idx="16486">
                  <c:v>40072.0</c:v>
                </c:pt>
                <c:pt idx="16487">
                  <c:v>40073.0</c:v>
                </c:pt>
                <c:pt idx="16488">
                  <c:v>40072.0</c:v>
                </c:pt>
                <c:pt idx="16489">
                  <c:v>40073.0</c:v>
                </c:pt>
                <c:pt idx="16490">
                  <c:v>40073.0</c:v>
                </c:pt>
                <c:pt idx="16491">
                  <c:v>40073.0</c:v>
                </c:pt>
                <c:pt idx="16492">
                  <c:v>40072.0</c:v>
                </c:pt>
                <c:pt idx="16493">
                  <c:v>40073.0</c:v>
                </c:pt>
                <c:pt idx="16494">
                  <c:v>40072.0</c:v>
                </c:pt>
                <c:pt idx="16495">
                  <c:v>40073.0</c:v>
                </c:pt>
                <c:pt idx="16496">
                  <c:v>40073.0</c:v>
                </c:pt>
                <c:pt idx="16497">
                  <c:v>40073.0</c:v>
                </c:pt>
                <c:pt idx="16498">
                  <c:v>40073.0</c:v>
                </c:pt>
                <c:pt idx="16499">
                  <c:v>40381.0</c:v>
                </c:pt>
                <c:pt idx="16500">
                  <c:v>40073.0</c:v>
                </c:pt>
                <c:pt idx="16501">
                  <c:v>40381.0</c:v>
                </c:pt>
                <c:pt idx="16502">
                  <c:v>40073.0</c:v>
                </c:pt>
                <c:pt idx="16503">
                  <c:v>40381.0</c:v>
                </c:pt>
                <c:pt idx="16504">
                  <c:v>40073.0</c:v>
                </c:pt>
                <c:pt idx="16505">
                  <c:v>40381.0</c:v>
                </c:pt>
                <c:pt idx="16506">
                  <c:v>40072.0</c:v>
                </c:pt>
                <c:pt idx="16507">
                  <c:v>40073.0</c:v>
                </c:pt>
                <c:pt idx="16508">
                  <c:v>40381.0</c:v>
                </c:pt>
                <c:pt idx="16509">
                  <c:v>40072.0</c:v>
                </c:pt>
                <c:pt idx="16510">
                  <c:v>40073.0</c:v>
                </c:pt>
                <c:pt idx="16511">
                  <c:v>40281.0</c:v>
                </c:pt>
                <c:pt idx="16512">
                  <c:v>40381.0</c:v>
                </c:pt>
                <c:pt idx="16513">
                  <c:v>40073.0</c:v>
                </c:pt>
                <c:pt idx="16514">
                  <c:v>40281.0</c:v>
                </c:pt>
                <c:pt idx="16515">
                  <c:v>40381.0</c:v>
                </c:pt>
                <c:pt idx="16516">
                  <c:v>40073.0</c:v>
                </c:pt>
                <c:pt idx="16517">
                  <c:v>40381.0</c:v>
                </c:pt>
                <c:pt idx="16518">
                  <c:v>40072.0</c:v>
                </c:pt>
                <c:pt idx="16519">
                  <c:v>40073.0</c:v>
                </c:pt>
                <c:pt idx="16520">
                  <c:v>40072.0</c:v>
                </c:pt>
                <c:pt idx="16521">
                  <c:v>40073.0</c:v>
                </c:pt>
                <c:pt idx="16522">
                  <c:v>40073.0</c:v>
                </c:pt>
                <c:pt idx="16523">
                  <c:v>40073.0</c:v>
                </c:pt>
                <c:pt idx="16524">
                  <c:v>40073.0</c:v>
                </c:pt>
                <c:pt idx="16525">
                  <c:v>40073.0</c:v>
                </c:pt>
                <c:pt idx="16526">
                  <c:v>40073.0</c:v>
                </c:pt>
                <c:pt idx="16527">
                  <c:v>40073.0</c:v>
                </c:pt>
                <c:pt idx="16528">
                  <c:v>40420.0</c:v>
                </c:pt>
                <c:pt idx="16529">
                  <c:v>40421.0</c:v>
                </c:pt>
                <c:pt idx="16530">
                  <c:v>40420.0</c:v>
                </c:pt>
                <c:pt idx="16531">
                  <c:v>40421.0</c:v>
                </c:pt>
                <c:pt idx="16532">
                  <c:v>40420.0</c:v>
                </c:pt>
                <c:pt idx="16533">
                  <c:v>40421.0</c:v>
                </c:pt>
                <c:pt idx="16534">
                  <c:v>40420.0</c:v>
                </c:pt>
                <c:pt idx="16535">
                  <c:v>40421.0</c:v>
                </c:pt>
                <c:pt idx="16536">
                  <c:v>40405.0</c:v>
                </c:pt>
                <c:pt idx="16537">
                  <c:v>40420.0</c:v>
                </c:pt>
                <c:pt idx="16538">
                  <c:v>40421.0</c:v>
                </c:pt>
                <c:pt idx="16539">
                  <c:v>40420.0</c:v>
                </c:pt>
                <c:pt idx="16540">
                  <c:v>40421.0</c:v>
                </c:pt>
                <c:pt idx="16541">
                  <c:v>40420.0</c:v>
                </c:pt>
                <c:pt idx="16542">
                  <c:v>40421.0</c:v>
                </c:pt>
                <c:pt idx="16543">
                  <c:v>40420.0</c:v>
                </c:pt>
                <c:pt idx="16544">
                  <c:v>40421.0</c:v>
                </c:pt>
                <c:pt idx="16545">
                  <c:v>40420.0</c:v>
                </c:pt>
                <c:pt idx="16546">
                  <c:v>40421.0</c:v>
                </c:pt>
                <c:pt idx="16547">
                  <c:v>40420.0</c:v>
                </c:pt>
                <c:pt idx="16548">
                  <c:v>40421.0</c:v>
                </c:pt>
                <c:pt idx="16549">
                  <c:v>40420.0</c:v>
                </c:pt>
                <c:pt idx="16550">
                  <c:v>40421.0</c:v>
                </c:pt>
                <c:pt idx="16551">
                  <c:v>40420.0</c:v>
                </c:pt>
                <c:pt idx="16552">
                  <c:v>40421.0</c:v>
                </c:pt>
                <c:pt idx="16553">
                  <c:v>40082.0</c:v>
                </c:pt>
                <c:pt idx="16554">
                  <c:v>40082.0</c:v>
                </c:pt>
                <c:pt idx="16555">
                  <c:v>40082.0</c:v>
                </c:pt>
                <c:pt idx="16556">
                  <c:v>40082.0</c:v>
                </c:pt>
                <c:pt idx="16557">
                  <c:v>40082.0</c:v>
                </c:pt>
                <c:pt idx="16558">
                  <c:v>40084.0</c:v>
                </c:pt>
                <c:pt idx="16559">
                  <c:v>40084.0</c:v>
                </c:pt>
                <c:pt idx="16560">
                  <c:v>40084.0</c:v>
                </c:pt>
                <c:pt idx="16561">
                  <c:v>40084.0</c:v>
                </c:pt>
                <c:pt idx="16562">
                  <c:v>40084.0</c:v>
                </c:pt>
                <c:pt idx="16563">
                  <c:v>40084.0</c:v>
                </c:pt>
                <c:pt idx="16564">
                  <c:v>40084.0</c:v>
                </c:pt>
                <c:pt idx="16565">
                  <c:v>40084.0</c:v>
                </c:pt>
                <c:pt idx="16566">
                  <c:v>40317.0</c:v>
                </c:pt>
                <c:pt idx="16567">
                  <c:v>40317.0</c:v>
                </c:pt>
                <c:pt idx="16568">
                  <c:v>40317.0</c:v>
                </c:pt>
                <c:pt idx="16569">
                  <c:v>40317.0</c:v>
                </c:pt>
                <c:pt idx="16570">
                  <c:v>40317.0</c:v>
                </c:pt>
                <c:pt idx="16571">
                  <c:v>40317.0</c:v>
                </c:pt>
                <c:pt idx="16572">
                  <c:v>40317.0</c:v>
                </c:pt>
                <c:pt idx="16573">
                  <c:v>40317.0</c:v>
                </c:pt>
                <c:pt idx="16574">
                  <c:v>40317.0</c:v>
                </c:pt>
                <c:pt idx="16575">
                  <c:v>40317.0</c:v>
                </c:pt>
                <c:pt idx="16576">
                  <c:v>40317.0</c:v>
                </c:pt>
                <c:pt idx="16577">
                  <c:v>40317.0</c:v>
                </c:pt>
                <c:pt idx="16578">
                  <c:v>40317.0</c:v>
                </c:pt>
                <c:pt idx="16579">
                  <c:v>40317.0</c:v>
                </c:pt>
                <c:pt idx="16580">
                  <c:v>40317.0</c:v>
                </c:pt>
                <c:pt idx="16581">
                  <c:v>40317.0</c:v>
                </c:pt>
                <c:pt idx="16582">
                  <c:v>40317.0</c:v>
                </c:pt>
                <c:pt idx="16583">
                  <c:v>40317.0</c:v>
                </c:pt>
                <c:pt idx="16584">
                  <c:v>40317.0</c:v>
                </c:pt>
                <c:pt idx="16585">
                  <c:v>40317.0</c:v>
                </c:pt>
                <c:pt idx="16586">
                  <c:v>40317.0</c:v>
                </c:pt>
                <c:pt idx="16587">
                  <c:v>40317.0</c:v>
                </c:pt>
                <c:pt idx="16588">
                  <c:v>40317.0</c:v>
                </c:pt>
                <c:pt idx="16589">
                  <c:v>40317.0</c:v>
                </c:pt>
                <c:pt idx="16590">
                  <c:v>40178.0</c:v>
                </c:pt>
                <c:pt idx="16591">
                  <c:v>40178.0</c:v>
                </c:pt>
                <c:pt idx="16592">
                  <c:v>40178.0</c:v>
                </c:pt>
                <c:pt idx="16593">
                  <c:v>40178.0</c:v>
                </c:pt>
                <c:pt idx="16594">
                  <c:v>40178.0</c:v>
                </c:pt>
                <c:pt idx="16595">
                  <c:v>40178.0</c:v>
                </c:pt>
                <c:pt idx="16596">
                  <c:v>40178.0</c:v>
                </c:pt>
                <c:pt idx="16597">
                  <c:v>40178.0</c:v>
                </c:pt>
                <c:pt idx="16598">
                  <c:v>40178.0</c:v>
                </c:pt>
                <c:pt idx="16599">
                  <c:v>40178.0</c:v>
                </c:pt>
                <c:pt idx="16600">
                  <c:v>40178.0</c:v>
                </c:pt>
                <c:pt idx="16601">
                  <c:v>40178.0</c:v>
                </c:pt>
                <c:pt idx="16602">
                  <c:v>40178.0</c:v>
                </c:pt>
                <c:pt idx="16603">
                  <c:v>40178.0</c:v>
                </c:pt>
                <c:pt idx="16604">
                  <c:v>40178.0</c:v>
                </c:pt>
                <c:pt idx="16605">
                  <c:v>40178.0</c:v>
                </c:pt>
                <c:pt idx="16606">
                  <c:v>40178.0</c:v>
                </c:pt>
                <c:pt idx="16607">
                  <c:v>40178.0</c:v>
                </c:pt>
                <c:pt idx="16608">
                  <c:v>40178.0</c:v>
                </c:pt>
                <c:pt idx="16609">
                  <c:v>40178.0</c:v>
                </c:pt>
                <c:pt idx="16610">
                  <c:v>40178.0</c:v>
                </c:pt>
                <c:pt idx="16611">
                  <c:v>40178.0</c:v>
                </c:pt>
                <c:pt idx="16612">
                  <c:v>40178.0</c:v>
                </c:pt>
                <c:pt idx="16613">
                  <c:v>40178.0</c:v>
                </c:pt>
                <c:pt idx="16614">
                  <c:v>40178.0</c:v>
                </c:pt>
                <c:pt idx="16615">
                  <c:v>40178.0</c:v>
                </c:pt>
                <c:pt idx="16616">
                  <c:v>40178.0</c:v>
                </c:pt>
                <c:pt idx="16617">
                  <c:v>40178.0</c:v>
                </c:pt>
                <c:pt idx="16618">
                  <c:v>40178.0</c:v>
                </c:pt>
                <c:pt idx="16619">
                  <c:v>40178.0</c:v>
                </c:pt>
                <c:pt idx="16620">
                  <c:v>40284.0</c:v>
                </c:pt>
                <c:pt idx="16621">
                  <c:v>40285.0</c:v>
                </c:pt>
                <c:pt idx="16622">
                  <c:v>40284.0</c:v>
                </c:pt>
                <c:pt idx="16623">
                  <c:v>40285.0</c:v>
                </c:pt>
                <c:pt idx="16624">
                  <c:v>40284.0</c:v>
                </c:pt>
                <c:pt idx="16625">
                  <c:v>40285.0</c:v>
                </c:pt>
                <c:pt idx="16626">
                  <c:v>40284.0</c:v>
                </c:pt>
                <c:pt idx="16627">
                  <c:v>40285.0</c:v>
                </c:pt>
                <c:pt idx="16628">
                  <c:v>40178.0</c:v>
                </c:pt>
                <c:pt idx="16629">
                  <c:v>40284.0</c:v>
                </c:pt>
                <c:pt idx="16630">
                  <c:v>40285.0</c:v>
                </c:pt>
                <c:pt idx="16631">
                  <c:v>40284.0</c:v>
                </c:pt>
                <c:pt idx="16632">
                  <c:v>40285.0</c:v>
                </c:pt>
                <c:pt idx="16633">
                  <c:v>40284.0</c:v>
                </c:pt>
                <c:pt idx="16634">
                  <c:v>40285.0</c:v>
                </c:pt>
                <c:pt idx="16635">
                  <c:v>40284.0</c:v>
                </c:pt>
                <c:pt idx="16636">
                  <c:v>40285.0</c:v>
                </c:pt>
                <c:pt idx="16637">
                  <c:v>40178.0</c:v>
                </c:pt>
                <c:pt idx="16638">
                  <c:v>40178.0</c:v>
                </c:pt>
                <c:pt idx="16639">
                  <c:v>40178.0</c:v>
                </c:pt>
                <c:pt idx="16640">
                  <c:v>40178.0</c:v>
                </c:pt>
                <c:pt idx="16641">
                  <c:v>40178.0</c:v>
                </c:pt>
                <c:pt idx="16642">
                  <c:v>40178.0</c:v>
                </c:pt>
                <c:pt idx="16643">
                  <c:v>40178.0</c:v>
                </c:pt>
                <c:pt idx="16644">
                  <c:v>40178.0</c:v>
                </c:pt>
                <c:pt idx="16645">
                  <c:v>40178.0</c:v>
                </c:pt>
                <c:pt idx="16646">
                  <c:v>40178.0</c:v>
                </c:pt>
                <c:pt idx="16647">
                  <c:v>40178.0</c:v>
                </c:pt>
                <c:pt idx="16648">
                  <c:v>40178.0</c:v>
                </c:pt>
                <c:pt idx="16649">
                  <c:v>40178.0</c:v>
                </c:pt>
                <c:pt idx="16650">
                  <c:v>40178.0</c:v>
                </c:pt>
                <c:pt idx="16651">
                  <c:v>40178.0</c:v>
                </c:pt>
                <c:pt idx="16652">
                  <c:v>40178.0</c:v>
                </c:pt>
                <c:pt idx="16653">
                  <c:v>40178.0</c:v>
                </c:pt>
                <c:pt idx="16654">
                  <c:v>40178.0</c:v>
                </c:pt>
                <c:pt idx="16655">
                  <c:v>40178.0</c:v>
                </c:pt>
                <c:pt idx="16656">
                  <c:v>40178.0</c:v>
                </c:pt>
                <c:pt idx="16657">
                  <c:v>40178.0</c:v>
                </c:pt>
                <c:pt idx="16658">
                  <c:v>40178.0</c:v>
                </c:pt>
                <c:pt idx="16659">
                  <c:v>40178.0</c:v>
                </c:pt>
                <c:pt idx="16660">
                  <c:v>40178.0</c:v>
                </c:pt>
                <c:pt idx="16661">
                  <c:v>40178.0</c:v>
                </c:pt>
                <c:pt idx="16662">
                  <c:v>40178.0</c:v>
                </c:pt>
                <c:pt idx="16663">
                  <c:v>40178.0</c:v>
                </c:pt>
                <c:pt idx="16664">
                  <c:v>40178.0</c:v>
                </c:pt>
                <c:pt idx="16665">
                  <c:v>40178.0</c:v>
                </c:pt>
                <c:pt idx="16666">
                  <c:v>40178.0</c:v>
                </c:pt>
                <c:pt idx="16667">
                  <c:v>40429.0</c:v>
                </c:pt>
                <c:pt idx="16668">
                  <c:v>40429.0</c:v>
                </c:pt>
                <c:pt idx="16669">
                  <c:v>40429.0</c:v>
                </c:pt>
                <c:pt idx="16670">
                  <c:v>40429.0</c:v>
                </c:pt>
                <c:pt idx="16671">
                  <c:v>40429.0</c:v>
                </c:pt>
                <c:pt idx="16672">
                  <c:v>40429.0</c:v>
                </c:pt>
                <c:pt idx="16673">
                  <c:v>40429.0</c:v>
                </c:pt>
                <c:pt idx="16674">
                  <c:v>40429.0</c:v>
                </c:pt>
                <c:pt idx="16675">
                  <c:v>40429.0</c:v>
                </c:pt>
                <c:pt idx="16676">
                  <c:v>40429.0</c:v>
                </c:pt>
                <c:pt idx="16677">
                  <c:v>40429.0</c:v>
                </c:pt>
                <c:pt idx="16678">
                  <c:v>40429.0</c:v>
                </c:pt>
                <c:pt idx="16679">
                  <c:v>40186.0</c:v>
                </c:pt>
                <c:pt idx="16680">
                  <c:v>40210.0</c:v>
                </c:pt>
                <c:pt idx="16681">
                  <c:v>40429.0</c:v>
                </c:pt>
                <c:pt idx="16682">
                  <c:v>40429.0</c:v>
                </c:pt>
                <c:pt idx="16683">
                  <c:v>40429.0</c:v>
                </c:pt>
                <c:pt idx="16684">
                  <c:v>40429.0</c:v>
                </c:pt>
                <c:pt idx="16685">
                  <c:v>40429.0</c:v>
                </c:pt>
                <c:pt idx="16686">
                  <c:v>40429.0</c:v>
                </c:pt>
                <c:pt idx="16687">
                  <c:v>40429.0</c:v>
                </c:pt>
                <c:pt idx="16688">
                  <c:v>40429.0</c:v>
                </c:pt>
                <c:pt idx="16689">
                  <c:v>40429.0</c:v>
                </c:pt>
                <c:pt idx="16690">
                  <c:v>40429.0</c:v>
                </c:pt>
                <c:pt idx="16691">
                  <c:v>40429.0</c:v>
                </c:pt>
                <c:pt idx="16692">
                  <c:v>40429.0</c:v>
                </c:pt>
                <c:pt idx="16693">
                  <c:v>40429.0</c:v>
                </c:pt>
                <c:pt idx="16694">
                  <c:v>40429.0</c:v>
                </c:pt>
                <c:pt idx="16695">
                  <c:v>40429.0</c:v>
                </c:pt>
                <c:pt idx="16696">
                  <c:v>40429.0</c:v>
                </c:pt>
                <c:pt idx="16697">
                  <c:v>40429.0</c:v>
                </c:pt>
                <c:pt idx="16698">
                  <c:v>40429.0</c:v>
                </c:pt>
                <c:pt idx="16699">
                  <c:v>40429.0</c:v>
                </c:pt>
                <c:pt idx="16700">
                  <c:v>40429.0</c:v>
                </c:pt>
                <c:pt idx="16701">
                  <c:v>40429.0</c:v>
                </c:pt>
                <c:pt idx="16702">
                  <c:v>40429.0</c:v>
                </c:pt>
                <c:pt idx="16703">
                  <c:v>40429.0</c:v>
                </c:pt>
                <c:pt idx="16704">
                  <c:v>40429.0</c:v>
                </c:pt>
                <c:pt idx="16705">
                  <c:v>40429.0</c:v>
                </c:pt>
                <c:pt idx="16706">
                  <c:v>40429.0</c:v>
                </c:pt>
                <c:pt idx="16707">
                  <c:v>40429.0</c:v>
                </c:pt>
                <c:pt idx="16708">
                  <c:v>40429.0</c:v>
                </c:pt>
                <c:pt idx="16709">
                  <c:v>40429.0</c:v>
                </c:pt>
                <c:pt idx="16710">
                  <c:v>40429.0</c:v>
                </c:pt>
                <c:pt idx="16711">
                  <c:v>40429.0</c:v>
                </c:pt>
                <c:pt idx="16712">
                  <c:v>40429.0</c:v>
                </c:pt>
                <c:pt idx="16713">
                  <c:v>40429.0</c:v>
                </c:pt>
                <c:pt idx="16714">
                  <c:v>40429.0</c:v>
                </c:pt>
                <c:pt idx="16715">
                  <c:v>40429.0</c:v>
                </c:pt>
                <c:pt idx="16716">
                  <c:v>40429.0</c:v>
                </c:pt>
                <c:pt idx="16717">
                  <c:v>40429.0</c:v>
                </c:pt>
                <c:pt idx="16718">
                  <c:v>40429.0</c:v>
                </c:pt>
                <c:pt idx="16719">
                  <c:v>40367.0</c:v>
                </c:pt>
                <c:pt idx="16720">
                  <c:v>40367.0</c:v>
                </c:pt>
                <c:pt idx="16721">
                  <c:v>40367.0</c:v>
                </c:pt>
                <c:pt idx="16722">
                  <c:v>40367.0</c:v>
                </c:pt>
                <c:pt idx="16723">
                  <c:v>40367.0</c:v>
                </c:pt>
                <c:pt idx="16724">
                  <c:v>40367.0</c:v>
                </c:pt>
                <c:pt idx="16725">
                  <c:v>40367.0</c:v>
                </c:pt>
                <c:pt idx="16726">
                  <c:v>40367.0</c:v>
                </c:pt>
                <c:pt idx="16727">
                  <c:v>40367.0</c:v>
                </c:pt>
                <c:pt idx="16728">
                  <c:v>40367.0</c:v>
                </c:pt>
                <c:pt idx="16729">
                  <c:v>40367.0</c:v>
                </c:pt>
                <c:pt idx="16730">
                  <c:v>40367.0</c:v>
                </c:pt>
                <c:pt idx="16731">
                  <c:v>40367.0</c:v>
                </c:pt>
                <c:pt idx="16732">
                  <c:v>40367.0</c:v>
                </c:pt>
                <c:pt idx="16733">
                  <c:v>40367.0</c:v>
                </c:pt>
                <c:pt idx="16734">
                  <c:v>40367.0</c:v>
                </c:pt>
                <c:pt idx="16735">
                  <c:v>40182.0</c:v>
                </c:pt>
                <c:pt idx="16736">
                  <c:v>40182.0</c:v>
                </c:pt>
                <c:pt idx="16737">
                  <c:v>40182.0</c:v>
                </c:pt>
                <c:pt idx="16738">
                  <c:v>40182.0</c:v>
                </c:pt>
                <c:pt idx="16739">
                  <c:v>40182.0</c:v>
                </c:pt>
                <c:pt idx="16740">
                  <c:v>40182.0</c:v>
                </c:pt>
                <c:pt idx="16741">
                  <c:v>40182.0</c:v>
                </c:pt>
                <c:pt idx="16742">
                  <c:v>40182.0</c:v>
                </c:pt>
                <c:pt idx="16743">
                  <c:v>40182.0</c:v>
                </c:pt>
                <c:pt idx="16744">
                  <c:v>40182.0</c:v>
                </c:pt>
                <c:pt idx="16745">
                  <c:v>40182.0</c:v>
                </c:pt>
                <c:pt idx="16746">
                  <c:v>40182.0</c:v>
                </c:pt>
                <c:pt idx="16747">
                  <c:v>40182.0</c:v>
                </c:pt>
                <c:pt idx="16748">
                  <c:v>40182.0</c:v>
                </c:pt>
                <c:pt idx="16749">
                  <c:v>40182.0</c:v>
                </c:pt>
                <c:pt idx="16750">
                  <c:v>40182.0</c:v>
                </c:pt>
                <c:pt idx="16751">
                  <c:v>40262.0</c:v>
                </c:pt>
                <c:pt idx="16752">
                  <c:v>40269.0</c:v>
                </c:pt>
                <c:pt idx="16753">
                  <c:v>40263.0</c:v>
                </c:pt>
                <c:pt idx="16754">
                  <c:v>40263.0</c:v>
                </c:pt>
                <c:pt idx="16755">
                  <c:v>40263.0</c:v>
                </c:pt>
                <c:pt idx="16756">
                  <c:v>40263.0</c:v>
                </c:pt>
                <c:pt idx="16757">
                  <c:v>40163.0</c:v>
                </c:pt>
                <c:pt idx="16758">
                  <c:v>40163.0</c:v>
                </c:pt>
                <c:pt idx="16759">
                  <c:v>40163.0</c:v>
                </c:pt>
                <c:pt idx="16760">
                  <c:v>40163.0</c:v>
                </c:pt>
                <c:pt idx="16761">
                  <c:v>40163.0</c:v>
                </c:pt>
                <c:pt idx="16762">
                  <c:v>40163.0</c:v>
                </c:pt>
                <c:pt idx="16763">
                  <c:v>40163.0</c:v>
                </c:pt>
                <c:pt idx="16764">
                  <c:v>40163.0</c:v>
                </c:pt>
                <c:pt idx="16765">
                  <c:v>40163.0</c:v>
                </c:pt>
                <c:pt idx="16766">
                  <c:v>40163.0</c:v>
                </c:pt>
                <c:pt idx="16767">
                  <c:v>40163.0</c:v>
                </c:pt>
                <c:pt idx="16768">
                  <c:v>40163.0</c:v>
                </c:pt>
                <c:pt idx="16769">
                  <c:v>40163.0</c:v>
                </c:pt>
                <c:pt idx="16770">
                  <c:v>40311.0</c:v>
                </c:pt>
                <c:pt idx="16771">
                  <c:v>40312.0</c:v>
                </c:pt>
                <c:pt idx="16772">
                  <c:v>40312.0</c:v>
                </c:pt>
                <c:pt idx="16773">
                  <c:v>40415.0</c:v>
                </c:pt>
                <c:pt idx="16774">
                  <c:v>40415.0</c:v>
                </c:pt>
                <c:pt idx="16775">
                  <c:v>40415.0</c:v>
                </c:pt>
                <c:pt idx="16776">
                  <c:v>40415.0</c:v>
                </c:pt>
                <c:pt idx="16777">
                  <c:v>40415.0</c:v>
                </c:pt>
                <c:pt idx="16778">
                  <c:v>40415.0</c:v>
                </c:pt>
                <c:pt idx="16779">
                  <c:v>40415.0</c:v>
                </c:pt>
                <c:pt idx="16780">
                  <c:v>40415.0</c:v>
                </c:pt>
                <c:pt idx="16781">
                  <c:v>40415.0</c:v>
                </c:pt>
                <c:pt idx="16782">
                  <c:v>40415.0</c:v>
                </c:pt>
                <c:pt idx="16783">
                  <c:v>40415.0</c:v>
                </c:pt>
                <c:pt idx="16784">
                  <c:v>40415.0</c:v>
                </c:pt>
                <c:pt idx="16785">
                  <c:v>40219.0</c:v>
                </c:pt>
                <c:pt idx="16786">
                  <c:v>40227.0</c:v>
                </c:pt>
                <c:pt idx="16787">
                  <c:v>40260.0</c:v>
                </c:pt>
                <c:pt idx="16788">
                  <c:v>40301.0</c:v>
                </c:pt>
                <c:pt idx="16789">
                  <c:v>40302.0</c:v>
                </c:pt>
                <c:pt idx="16790">
                  <c:v>40304.0</c:v>
                </c:pt>
                <c:pt idx="16791">
                  <c:v>40305.0</c:v>
                </c:pt>
                <c:pt idx="16792">
                  <c:v>40305.0</c:v>
                </c:pt>
                <c:pt idx="16793">
                  <c:v>40138.0</c:v>
                </c:pt>
                <c:pt idx="16794">
                  <c:v>40137.0</c:v>
                </c:pt>
                <c:pt idx="16795">
                  <c:v>40138.0</c:v>
                </c:pt>
                <c:pt idx="16796">
                  <c:v>40124.0</c:v>
                </c:pt>
                <c:pt idx="16797">
                  <c:v>40126.0</c:v>
                </c:pt>
                <c:pt idx="16798">
                  <c:v>40127.0</c:v>
                </c:pt>
                <c:pt idx="16799">
                  <c:v>40128.0</c:v>
                </c:pt>
                <c:pt idx="16800">
                  <c:v>40129.0</c:v>
                </c:pt>
                <c:pt idx="16801">
                  <c:v>40130.0</c:v>
                </c:pt>
                <c:pt idx="16802">
                  <c:v>40132.0</c:v>
                </c:pt>
                <c:pt idx="16803">
                  <c:v>40133.0</c:v>
                </c:pt>
                <c:pt idx="16804">
                  <c:v>40134.0</c:v>
                </c:pt>
                <c:pt idx="16805">
                  <c:v>40135.0</c:v>
                </c:pt>
                <c:pt idx="16806">
                  <c:v>40136.0</c:v>
                </c:pt>
                <c:pt idx="16807">
                  <c:v>40135.0</c:v>
                </c:pt>
                <c:pt idx="16808">
                  <c:v>40136.0</c:v>
                </c:pt>
                <c:pt idx="16809">
                  <c:v>40137.0</c:v>
                </c:pt>
                <c:pt idx="16810">
                  <c:v>40136.0</c:v>
                </c:pt>
                <c:pt idx="16811">
                  <c:v>40137.0</c:v>
                </c:pt>
                <c:pt idx="16812">
                  <c:v>40138.0</c:v>
                </c:pt>
                <c:pt idx="16813">
                  <c:v>40134.0</c:v>
                </c:pt>
                <c:pt idx="16814">
                  <c:v>40135.0</c:v>
                </c:pt>
                <c:pt idx="16815">
                  <c:v>40136.0</c:v>
                </c:pt>
                <c:pt idx="16816">
                  <c:v>40138.0</c:v>
                </c:pt>
                <c:pt idx="16817">
                  <c:v>40138.0</c:v>
                </c:pt>
                <c:pt idx="16818">
                  <c:v>40138.0</c:v>
                </c:pt>
                <c:pt idx="16819">
                  <c:v>40138.0</c:v>
                </c:pt>
                <c:pt idx="16820">
                  <c:v>40138.0</c:v>
                </c:pt>
                <c:pt idx="16821">
                  <c:v>40138.0</c:v>
                </c:pt>
                <c:pt idx="16822">
                  <c:v>40138.0</c:v>
                </c:pt>
                <c:pt idx="16823">
                  <c:v>40173.0</c:v>
                </c:pt>
                <c:pt idx="16824">
                  <c:v>40173.0</c:v>
                </c:pt>
                <c:pt idx="16825">
                  <c:v>40173.0</c:v>
                </c:pt>
                <c:pt idx="16826">
                  <c:v>40173.0</c:v>
                </c:pt>
                <c:pt idx="16827">
                  <c:v>40072.0</c:v>
                </c:pt>
                <c:pt idx="16828">
                  <c:v>40072.0</c:v>
                </c:pt>
                <c:pt idx="16829">
                  <c:v>40072.0</c:v>
                </c:pt>
                <c:pt idx="16830">
                  <c:v>40072.0</c:v>
                </c:pt>
                <c:pt idx="16831">
                  <c:v>40072.0</c:v>
                </c:pt>
                <c:pt idx="16832">
                  <c:v>40072.0</c:v>
                </c:pt>
                <c:pt idx="16833">
                  <c:v>40072.0</c:v>
                </c:pt>
                <c:pt idx="16834">
                  <c:v>40072.0</c:v>
                </c:pt>
                <c:pt idx="16835">
                  <c:v>40072.0</c:v>
                </c:pt>
                <c:pt idx="16836">
                  <c:v>40072.0</c:v>
                </c:pt>
                <c:pt idx="16837">
                  <c:v>40072.0</c:v>
                </c:pt>
                <c:pt idx="16838">
                  <c:v>40072.0</c:v>
                </c:pt>
                <c:pt idx="16839">
                  <c:v>40072.0</c:v>
                </c:pt>
                <c:pt idx="16840">
                  <c:v>40072.0</c:v>
                </c:pt>
                <c:pt idx="16841">
                  <c:v>40072.0</c:v>
                </c:pt>
                <c:pt idx="16842">
                  <c:v>40072.0</c:v>
                </c:pt>
                <c:pt idx="16843">
                  <c:v>40072.0</c:v>
                </c:pt>
                <c:pt idx="16844">
                  <c:v>40072.0</c:v>
                </c:pt>
                <c:pt idx="16845">
                  <c:v>40072.0</c:v>
                </c:pt>
                <c:pt idx="16846">
                  <c:v>40072.0</c:v>
                </c:pt>
                <c:pt idx="16847">
                  <c:v>40072.0</c:v>
                </c:pt>
                <c:pt idx="16848">
                  <c:v>40072.0</c:v>
                </c:pt>
                <c:pt idx="16849">
                  <c:v>40072.0</c:v>
                </c:pt>
                <c:pt idx="16850">
                  <c:v>40072.0</c:v>
                </c:pt>
                <c:pt idx="16851">
                  <c:v>40072.0</c:v>
                </c:pt>
                <c:pt idx="16852">
                  <c:v>40072.0</c:v>
                </c:pt>
                <c:pt idx="16853">
                  <c:v>40072.0</c:v>
                </c:pt>
                <c:pt idx="16854">
                  <c:v>40072.0</c:v>
                </c:pt>
                <c:pt idx="16855">
                  <c:v>40072.0</c:v>
                </c:pt>
                <c:pt idx="16856">
                  <c:v>40072.0</c:v>
                </c:pt>
                <c:pt idx="16857">
                  <c:v>40072.0</c:v>
                </c:pt>
                <c:pt idx="16858">
                  <c:v>40072.0</c:v>
                </c:pt>
                <c:pt idx="16859">
                  <c:v>40072.0</c:v>
                </c:pt>
                <c:pt idx="16860">
                  <c:v>40072.0</c:v>
                </c:pt>
                <c:pt idx="16861">
                  <c:v>40072.0</c:v>
                </c:pt>
                <c:pt idx="16862">
                  <c:v>40072.0</c:v>
                </c:pt>
                <c:pt idx="16863">
                  <c:v>40072.0</c:v>
                </c:pt>
                <c:pt idx="16864">
                  <c:v>40072.0</c:v>
                </c:pt>
                <c:pt idx="16865">
                  <c:v>40072.0</c:v>
                </c:pt>
                <c:pt idx="16866">
                  <c:v>40072.0</c:v>
                </c:pt>
                <c:pt idx="16867">
                  <c:v>40072.0</c:v>
                </c:pt>
                <c:pt idx="16868">
                  <c:v>40072.0</c:v>
                </c:pt>
                <c:pt idx="16869">
                  <c:v>40072.0</c:v>
                </c:pt>
                <c:pt idx="16870">
                  <c:v>40072.0</c:v>
                </c:pt>
                <c:pt idx="16871">
                  <c:v>40072.0</c:v>
                </c:pt>
                <c:pt idx="16872">
                  <c:v>40072.0</c:v>
                </c:pt>
                <c:pt idx="16873">
                  <c:v>40072.0</c:v>
                </c:pt>
                <c:pt idx="16874">
                  <c:v>40072.0</c:v>
                </c:pt>
                <c:pt idx="16875">
                  <c:v>40072.0</c:v>
                </c:pt>
                <c:pt idx="16876">
                  <c:v>40269.0</c:v>
                </c:pt>
                <c:pt idx="16877">
                  <c:v>40269.0</c:v>
                </c:pt>
                <c:pt idx="16878">
                  <c:v>40269.0</c:v>
                </c:pt>
                <c:pt idx="16879">
                  <c:v>40269.0</c:v>
                </c:pt>
                <c:pt idx="16880">
                  <c:v>40269.0</c:v>
                </c:pt>
                <c:pt idx="16881">
                  <c:v>40269.0</c:v>
                </c:pt>
                <c:pt idx="16882">
                  <c:v>40269.0</c:v>
                </c:pt>
                <c:pt idx="16883">
                  <c:v>40269.0</c:v>
                </c:pt>
                <c:pt idx="16884">
                  <c:v>40269.0</c:v>
                </c:pt>
                <c:pt idx="16885">
                  <c:v>40238.0</c:v>
                </c:pt>
                <c:pt idx="16886">
                  <c:v>40238.0</c:v>
                </c:pt>
                <c:pt idx="16887">
                  <c:v>40238.0</c:v>
                </c:pt>
                <c:pt idx="16888">
                  <c:v>40238.0</c:v>
                </c:pt>
                <c:pt idx="16889">
                  <c:v>40239.0</c:v>
                </c:pt>
                <c:pt idx="16890">
                  <c:v>40238.0</c:v>
                </c:pt>
                <c:pt idx="16891">
                  <c:v>40238.0</c:v>
                </c:pt>
                <c:pt idx="16892">
                  <c:v>40238.0</c:v>
                </c:pt>
                <c:pt idx="16893">
                  <c:v>40238.0</c:v>
                </c:pt>
                <c:pt idx="16894">
                  <c:v>40238.0</c:v>
                </c:pt>
                <c:pt idx="16895">
                  <c:v>40238.0</c:v>
                </c:pt>
                <c:pt idx="16896">
                  <c:v>40238.0</c:v>
                </c:pt>
                <c:pt idx="16897">
                  <c:v>40238.0</c:v>
                </c:pt>
                <c:pt idx="16898">
                  <c:v>40238.0</c:v>
                </c:pt>
                <c:pt idx="16899">
                  <c:v>40238.0</c:v>
                </c:pt>
                <c:pt idx="16900">
                  <c:v>40238.0</c:v>
                </c:pt>
                <c:pt idx="16901">
                  <c:v>40238.0</c:v>
                </c:pt>
                <c:pt idx="16902">
                  <c:v>40238.0</c:v>
                </c:pt>
                <c:pt idx="16903">
                  <c:v>40238.0</c:v>
                </c:pt>
                <c:pt idx="16904">
                  <c:v>40238.0</c:v>
                </c:pt>
                <c:pt idx="16905">
                  <c:v>40238.0</c:v>
                </c:pt>
                <c:pt idx="16906">
                  <c:v>40238.0</c:v>
                </c:pt>
                <c:pt idx="16907">
                  <c:v>40238.0</c:v>
                </c:pt>
                <c:pt idx="16908">
                  <c:v>40238.0</c:v>
                </c:pt>
                <c:pt idx="16909">
                  <c:v>40238.0</c:v>
                </c:pt>
                <c:pt idx="16910">
                  <c:v>40238.0</c:v>
                </c:pt>
                <c:pt idx="16911">
                  <c:v>40238.0</c:v>
                </c:pt>
                <c:pt idx="16912">
                  <c:v>40238.0</c:v>
                </c:pt>
                <c:pt idx="16913">
                  <c:v>40238.0</c:v>
                </c:pt>
                <c:pt idx="16914">
                  <c:v>40238.0</c:v>
                </c:pt>
                <c:pt idx="16915">
                  <c:v>40238.0</c:v>
                </c:pt>
                <c:pt idx="16916">
                  <c:v>40196.0</c:v>
                </c:pt>
                <c:pt idx="16917">
                  <c:v>40238.0</c:v>
                </c:pt>
                <c:pt idx="16918">
                  <c:v>40245.0</c:v>
                </c:pt>
                <c:pt idx="16919">
                  <c:v>40238.0</c:v>
                </c:pt>
                <c:pt idx="16920">
                  <c:v>40238.0</c:v>
                </c:pt>
                <c:pt idx="16921">
                  <c:v>40238.0</c:v>
                </c:pt>
                <c:pt idx="16922">
                  <c:v>40238.0</c:v>
                </c:pt>
                <c:pt idx="16923">
                  <c:v>40193.0</c:v>
                </c:pt>
                <c:pt idx="16924">
                  <c:v>40196.0</c:v>
                </c:pt>
                <c:pt idx="16925">
                  <c:v>40238.0</c:v>
                </c:pt>
                <c:pt idx="16926">
                  <c:v>40238.0</c:v>
                </c:pt>
                <c:pt idx="16927">
                  <c:v>40238.0</c:v>
                </c:pt>
                <c:pt idx="16928">
                  <c:v>40238.0</c:v>
                </c:pt>
                <c:pt idx="16929">
                  <c:v>40238.0</c:v>
                </c:pt>
                <c:pt idx="16930">
                  <c:v>40238.0</c:v>
                </c:pt>
                <c:pt idx="16931">
                  <c:v>40238.0</c:v>
                </c:pt>
                <c:pt idx="16932">
                  <c:v>40238.0</c:v>
                </c:pt>
                <c:pt idx="16933">
                  <c:v>40238.0</c:v>
                </c:pt>
                <c:pt idx="16934">
                  <c:v>40238.0</c:v>
                </c:pt>
                <c:pt idx="16935">
                  <c:v>40238.0</c:v>
                </c:pt>
                <c:pt idx="16936">
                  <c:v>40238.0</c:v>
                </c:pt>
                <c:pt idx="16937">
                  <c:v>40238.0</c:v>
                </c:pt>
                <c:pt idx="16938">
                  <c:v>40239.0</c:v>
                </c:pt>
                <c:pt idx="16939">
                  <c:v>40238.0</c:v>
                </c:pt>
                <c:pt idx="16940">
                  <c:v>40238.0</c:v>
                </c:pt>
                <c:pt idx="16941">
                  <c:v>40238.0</c:v>
                </c:pt>
                <c:pt idx="16942">
                  <c:v>40238.0</c:v>
                </c:pt>
                <c:pt idx="16943">
                  <c:v>40238.0</c:v>
                </c:pt>
                <c:pt idx="16944">
                  <c:v>40238.0</c:v>
                </c:pt>
                <c:pt idx="16945">
                  <c:v>40238.0</c:v>
                </c:pt>
                <c:pt idx="16946">
                  <c:v>40238.0</c:v>
                </c:pt>
                <c:pt idx="16947">
                  <c:v>40211.0</c:v>
                </c:pt>
                <c:pt idx="16948">
                  <c:v>40211.0</c:v>
                </c:pt>
                <c:pt idx="16949">
                  <c:v>40211.0</c:v>
                </c:pt>
                <c:pt idx="16950">
                  <c:v>40189.0</c:v>
                </c:pt>
                <c:pt idx="16951">
                  <c:v>40189.0</c:v>
                </c:pt>
                <c:pt idx="16952">
                  <c:v>40312.0</c:v>
                </c:pt>
                <c:pt idx="16953">
                  <c:v>40189.0</c:v>
                </c:pt>
                <c:pt idx="16954">
                  <c:v>40277.0</c:v>
                </c:pt>
                <c:pt idx="16955">
                  <c:v>40277.0</c:v>
                </c:pt>
                <c:pt idx="16956">
                  <c:v>40277.0</c:v>
                </c:pt>
                <c:pt idx="16957">
                  <c:v>40192.0</c:v>
                </c:pt>
                <c:pt idx="16958">
                  <c:v>40249.0</c:v>
                </c:pt>
                <c:pt idx="16959">
                  <c:v>40263.0</c:v>
                </c:pt>
                <c:pt idx="16960">
                  <c:v>40269.0</c:v>
                </c:pt>
                <c:pt idx="16961">
                  <c:v>40192.0</c:v>
                </c:pt>
                <c:pt idx="16962">
                  <c:v>40249.0</c:v>
                </c:pt>
                <c:pt idx="16963">
                  <c:v>40263.0</c:v>
                </c:pt>
                <c:pt idx="16964">
                  <c:v>40269.0</c:v>
                </c:pt>
                <c:pt idx="16965">
                  <c:v>40192.0</c:v>
                </c:pt>
                <c:pt idx="16966">
                  <c:v>40249.0</c:v>
                </c:pt>
                <c:pt idx="16967">
                  <c:v>40263.0</c:v>
                </c:pt>
                <c:pt idx="16968">
                  <c:v>40269.0</c:v>
                </c:pt>
                <c:pt idx="16969">
                  <c:v>40282.0</c:v>
                </c:pt>
                <c:pt idx="16970">
                  <c:v>40282.0</c:v>
                </c:pt>
                <c:pt idx="16971">
                  <c:v>40282.0</c:v>
                </c:pt>
                <c:pt idx="16972">
                  <c:v>40249.0</c:v>
                </c:pt>
                <c:pt idx="16973">
                  <c:v>40249.0</c:v>
                </c:pt>
                <c:pt idx="16974">
                  <c:v>40249.0</c:v>
                </c:pt>
                <c:pt idx="16975">
                  <c:v>40367.0</c:v>
                </c:pt>
                <c:pt idx="16976">
                  <c:v>40367.0</c:v>
                </c:pt>
                <c:pt idx="16977">
                  <c:v>40367.0</c:v>
                </c:pt>
                <c:pt idx="16978">
                  <c:v>40076.0</c:v>
                </c:pt>
                <c:pt idx="16979">
                  <c:v>40077.0</c:v>
                </c:pt>
                <c:pt idx="16980">
                  <c:v>40359.0</c:v>
                </c:pt>
                <c:pt idx="16981">
                  <c:v>40384.0</c:v>
                </c:pt>
                <c:pt idx="16982">
                  <c:v>40395.0</c:v>
                </c:pt>
                <c:pt idx="16983">
                  <c:v>40396.0</c:v>
                </c:pt>
                <c:pt idx="16984">
                  <c:v>40412.0</c:v>
                </c:pt>
                <c:pt idx="16985">
                  <c:v>40372.0</c:v>
                </c:pt>
                <c:pt idx="16986">
                  <c:v>40292.0</c:v>
                </c:pt>
                <c:pt idx="16987">
                  <c:v>40338.0</c:v>
                </c:pt>
                <c:pt idx="16988">
                  <c:v>40372.0</c:v>
                </c:pt>
                <c:pt idx="16989">
                  <c:v>40292.0</c:v>
                </c:pt>
                <c:pt idx="16990">
                  <c:v>40255.0</c:v>
                </c:pt>
                <c:pt idx="16991">
                  <c:v>40374.0</c:v>
                </c:pt>
                <c:pt idx="16992">
                  <c:v>40255.0</c:v>
                </c:pt>
                <c:pt idx="16993">
                  <c:v>40374.0</c:v>
                </c:pt>
                <c:pt idx="16994">
                  <c:v>40332.0</c:v>
                </c:pt>
                <c:pt idx="16995">
                  <c:v>40332.0</c:v>
                </c:pt>
                <c:pt idx="16996">
                  <c:v>40332.0</c:v>
                </c:pt>
                <c:pt idx="16997">
                  <c:v>40332.0</c:v>
                </c:pt>
                <c:pt idx="16998">
                  <c:v>40382.0</c:v>
                </c:pt>
                <c:pt idx="16999">
                  <c:v>40258.0</c:v>
                </c:pt>
                <c:pt idx="17000">
                  <c:v>40263.0</c:v>
                </c:pt>
                <c:pt idx="17001">
                  <c:v>40258.0</c:v>
                </c:pt>
                <c:pt idx="17002">
                  <c:v>40263.0</c:v>
                </c:pt>
                <c:pt idx="17003">
                  <c:v>40258.0</c:v>
                </c:pt>
                <c:pt idx="17004">
                  <c:v>40263.0</c:v>
                </c:pt>
                <c:pt idx="17005">
                  <c:v>40258.0</c:v>
                </c:pt>
                <c:pt idx="17006">
                  <c:v>40263.0</c:v>
                </c:pt>
                <c:pt idx="17007">
                  <c:v>40332.0</c:v>
                </c:pt>
                <c:pt idx="17008">
                  <c:v>40332.0</c:v>
                </c:pt>
                <c:pt idx="17009">
                  <c:v>40332.0</c:v>
                </c:pt>
                <c:pt idx="17010">
                  <c:v>40332.0</c:v>
                </c:pt>
                <c:pt idx="17011">
                  <c:v>40332.0</c:v>
                </c:pt>
                <c:pt idx="17012">
                  <c:v>40332.0</c:v>
                </c:pt>
                <c:pt idx="17013">
                  <c:v>40332.0</c:v>
                </c:pt>
                <c:pt idx="17014">
                  <c:v>40332.0</c:v>
                </c:pt>
                <c:pt idx="17015">
                  <c:v>40332.0</c:v>
                </c:pt>
                <c:pt idx="17016">
                  <c:v>40332.0</c:v>
                </c:pt>
                <c:pt idx="17017">
                  <c:v>40332.0</c:v>
                </c:pt>
                <c:pt idx="17018">
                  <c:v>40332.0</c:v>
                </c:pt>
                <c:pt idx="17019">
                  <c:v>40332.0</c:v>
                </c:pt>
                <c:pt idx="17020">
                  <c:v>40332.0</c:v>
                </c:pt>
                <c:pt idx="17021">
                  <c:v>40332.0</c:v>
                </c:pt>
                <c:pt idx="17022">
                  <c:v>40332.0</c:v>
                </c:pt>
                <c:pt idx="17023">
                  <c:v>40332.0</c:v>
                </c:pt>
                <c:pt idx="17024">
                  <c:v>40332.0</c:v>
                </c:pt>
                <c:pt idx="17025">
                  <c:v>40353.0</c:v>
                </c:pt>
                <c:pt idx="17026">
                  <c:v>40322.0</c:v>
                </c:pt>
                <c:pt idx="17027">
                  <c:v>40336.0</c:v>
                </c:pt>
                <c:pt idx="17028">
                  <c:v>40234.0</c:v>
                </c:pt>
                <c:pt idx="17029">
                  <c:v>40235.0</c:v>
                </c:pt>
                <c:pt idx="17030">
                  <c:v>40234.0</c:v>
                </c:pt>
                <c:pt idx="17031">
                  <c:v>40325.0</c:v>
                </c:pt>
                <c:pt idx="17032">
                  <c:v>40292.0</c:v>
                </c:pt>
                <c:pt idx="17033">
                  <c:v>40301.0</c:v>
                </c:pt>
                <c:pt idx="17034">
                  <c:v>40313.0</c:v>
                </c:pt>
                <c:pt idx="17035">
                  <c:v>40318.0</c:v>
                </c:pt>
                <c:pt idx="17036">
                  <c:v>40325.0</c:v>
                </c:pt>
                <c:pt idx="17037">
                  <c:v>40366.0</c:v>
                </c:pt>
                <c:pt idx="17038">
                  <c:v>40276.0</c:v>
                </c:pt>
                <c:pt idx="17039">
                  <c:v>40277.0</c:v>
                </c:pt>
                <c:pt idx="17040">
                  <c:v>40278.0</c:v>
                </c:pt>
                <c:pt idx="17041">
                  <c:v>40222.0</c:v>
                </c:pt>
                <c:pt idx="17042">
                  <c:v>40224.0</c:v>
                </c:pt>
                <c:pt idx="17043">
                  <c:v>40225.0</c:v>
                </c:pt>
                <c:pt idx="17044">
                  <c:v>40276.0</c:v>
                </c:pt>
                <c:pt idx="17045">
                  <c:v>40277.0</c:v>
                </c:pt>
                <c:pt idx="17046">
                  <c:v>40278.0</c:v>
                </c:pt>
                <c:pt idx="17047">
                  <c:v>40222.0</c:v>
                </c:pt>
                <c:pt idx="17048">
                  <c:v>40224.0</c:v>
                </c:pt>
                <c:pt idx="17049">
                  <c:v>40225.0</c:v>
                </c:pt>
                <c:pt idx="17050">
                  <c:v>40252.0</c:v>
                </c:pt>
                <c:pt idx="17051">
                  <c:v>40206.0</c:v>
                </c:pt>
                <c:pt idx="17052">
                  <c:v>40212.0</c:v>
                </c:pt>
                <c:pt idx="17053">
                  <c:v>40219.0</c:v>
                </c:pt>
                <c:pt idx="17054">
                  <c:v>40224.0</c:v>
                </c:pt>
                <c:pt idx="17055">
                  <c:v>40227.0</c:v>
                </c:pt>
                <c:pt idx="17056">
                  <c:v>40296.0</c:v>
                </c:pt>
                <c:pt idx="17057">
                  <c:v>40193.0</c:v>
                </c:pt>
                <c:pt idx="17058">
                  <c:v>40068.0</c:v>
                </c:pt>
                <c:pt idx="17059">
                  <c:v>40238.0</c:v>
                </c:pt>
                <c:pt idx="17060">
                  <c:v>40239.0</c:v>
                </c:pt>
                <c:pt idx="17061">
                  <c:v>40196.0</c:v>
                </c:pt>
                <c:pt idx="17062">
                  <c:v>40198.0</c:v>
                </c:pt>
                <c:pt idx="17063">
                  <c:v>40269.0</c:v>
                </c:pt>
                <c:pt idx="17064">
                  <c:v>40270.0</c:v>
                </c:pt>
                <c:pt idx="17065">
                  <c:v>40196.0</c:v>
                </c:pt>
                <c:pt idx="17066">
                  <c:v>40198.0</c:v>
                </c:pt>
                <c:pt idx="17067">
                  <c:v>40269.0</c:v>
                </c:pt>
                <c:pt idx="17068">
                  <c:v>40270.0</c:v>
                </c:pt>
                <c:pt idx="17069">
                  <c:v>40238.0</c:v>
                </c:pt>
                <c:pt idx="17070">
                  <c:v>40239.0</c:v>
                </c:pt>
                <c:pt idx="17071">
                  <c:v>40379.0</c:v>
                </c:pt>
                <c:pt idx="17072">
                  <c:v>40233.0</c:v>
                </c:pt>
                <c:pt idx="17073">
                  <c:v>40323.0</c:v>
                </c:pt>
                <c:pt idx="17074">
                  <c:v>40331.0</c:v>
                </c:pt>
                <c:pt idx="17075">
                  <c:v>40332.0</c:v>
                </c:pt>
                <c:pt idx="17076">
                  <c:v>40331.0</c:v>
                </c:pt>
                <c:pt idx="17077">
                  <c:v>40323.0</c:v>
                </c:pt>
                <c:pt idx="17078">
                  <c:v>40288.0</c:v>
                </c:pt>
                <c:pt idx="17079">
                  <c:v>40288.0</c:v>
                </c:pt>
                <c:pt idx="17080">
                  <c:v>40295.0</c:v>
                </c:pt>
                <c:pt idx="17081">
                  <c:v>40311.0</c:v>
                </c:pt>
                <c:pt idx="17082">
                  <c:v>40303.0</c:v>
                </c:pt>
                <c:pt idx="17083">
                  <c:v>40225.0</c:v>
                </c:pt>
                <c:pt idx="17084">
                  <c:v>40304.0</c:v>
                </c:pt>
                <c:pt idx="17085">
                  <c:v>40163.0</c:v>
                </c:pt>
                <c:pt idx="17086">
                  <c:v>40163.0</c:v>
                </c:pt>
                <c:pt idx="17087">
                  <c:v>40163.0</c:v>
                </c:pt>
                <c:pt idx="17088">
                  <c:v>40163.0</c:v>
                </c:pt>
                <c:pt idx="17089">
                  <c:v>40163.0</c:v>
                </c:pt>
                <c:pt idx="17090">
                  <c:v>40163.0</c:v>
                </c:pt>
                <c:pt idx="17091">
                  <c:v>40421.0</c:v>
                </c:pt>
                <c:pt idx="17092">
                  <c:v>40421.0</c:v>
                </c:pt>
                <c:pt idx="17093">
                  <c:v>40163.0</c:v>
                </c:pt>
                <c:pt idx="17094">
                  <c:v>40163.0</c:v>
                </c:pt>
                <c:pt idx="17095">
                  <c:v>40163.0</c:v>
                </c:pt>
                <c:pt idx="17096">
                  <c:v>40163.0</c:v>
                </c:pt>
                <c:pt idx="17097">
                  <c:v>40163.0</c:v>
                </c:pt>
                <c:pt idx="17098">
                  <c:v>40163.0</c:v>
                </c:pt>
                <c:pt idx="17099">
                  <c:v>40163.0</c:v>
                </c:pt>
                <c:pt idx="17100">
                  <c:v>40163.0</c:v>
                </c:pt>
                <c:pt idx="17101">
                  <c:v>40163.0</c:v>
                </c:pt>
                <c:pt idx="17102">
                  <c:v>40163.0</c:v>
                </c:pt>
                <c:pt idx="17103">
                  <c:v>40163.0</c:v>
                </c:pt>
                <c:pt idx="17104">
                  <c:v>40163.0</c:v>
                </c:pt>
                <c:pt idx="17105">
                  <c:v>40407.0</c:v>
                </c:pt>
                <c:pt idx="17106">
                  <c:v>40434.0</c:v>
                </c:pt>
                <c:pt idx="17107">
                  <c:v>40407.0</c:v>
                </c:pt>
                <c:pt idx="17108">
                  <c:v>40434.0</c:v>
                </c:pt>
                <c:pt idx="17109">
                  <c:v>40407.0</c:v>
                </c:pt>
                <c:pt idx="17110">
                  <c:v>40434.0</c:v>
                </c:pt>
                <c:pt idx="17111">
                  <c:v>40407.0</c:v>
                </c:pt>
                <c:pt idx="17112">
                  <c:v>40434.0</c:v>
                </c:pt>
                <c:pt idx="17113">
                  <c:v>40407.0</c:v>
                </c:pt>
                <c:pt idx="17114">
                  <c:v>40434.0</c:v>
                </c:pt>
                <c:pt idx="17115">
                  <c:v>40407.0</c:v>
                </c:pt>
                <c:pt idx="17116">
                  <c:v>40434.0</c:v>
                </c:pt>
                <c:pt idx="17117">
                  <c:v>40407.0</c:v>
                </c:pt>
                <c:pt idx="17118">
                  <c:v>40434.0</c:v>
                </c:pt>
                <c:pt idx="17119">
                  <c:v>40407.0</c:v>
                </c:pt>
                <c:pt idx="17120">
                  <c:v>40434.0</c:v>
                </c:pt>
                <c:pt idx="17121">
                  <c:v>40163.0</c:v>
                </c:pt>
                <c:pt idx="17122">
                  <c:v>40163.0</c:v>
                </c:pt>
                <c:pt idx="17123">
                  <c:v>40260.0</c:v>
                </c:pt>
                <c:pt idx="17124">
                  <c:v>40315.0</c:v>
                </c:pt>
                <c:pt idx="17125">
                  <c:v>40163.0</c:v>
                </c:pt>
                <c:pt idx="17126">
                  <c:v>40315.0</c:v>
                </c:pt>
                <c:pt idx="17127">
                  <c:v>40163.0</c:v>
                </c:pt>
                <c:pt idx="17128">
                  <c:v>40163.0</c:v>
                </c:pt>
                <c:pt idx="17129">
                  <c:v>40163.0</c:v>
                </c:pt>
                <c:pt idx="17130">
                  <c:v>40163.0</c:v>
                </c:pt>
                <c:pt idx="17131">
                  <c:v>40288.0</c:v>
                </c:pt>
                <c:pt idx="17132">
                  <c:v>40288.0</c:v>
                </c:pt>
                <c:pt idx="17133">
                  <c:v>40288.0</c:v>
                </c:pt>
                <c:pt idx="17134">
                  <c:v>40288.0</c:v>
                </c:pt>
                <c:pt idx="17135">
                  <c:v>40288.0</c:v>
                </c:pt>
                <c:pt idx="17136">
                  <c:v>40288.0</c:v>
                </c:pt>
                <c:pt idx="17137">
                  <c:v>40288.0</c:v>
                </c:pt>
                <c:pt idx="17138">
                  <c:v>40288.0</c:v>
                </c:pt>
                <c:pt idx="17139">
                  <c:v>40288.0</c:v>
                </c:pt>
                <c:pt idx="17140">
                  <c:v>40288.0</c:v>
                </c:pt>
                <c:pt idx="17141">
                  <c:v>40288.0</c:v>
                </c:pt>
                <c:pt idx="17142">
                  <c:v>40288.0</c:v>
                </c:pt>
                <c:pt idx="17143">
                  <c:v>40288.0</c:v>
                </c:pt>
                <c:pt idx="17144">
                  <c:v>40288.0</c:v>
                </c:pt>
                <c:pt idx="17145">
                  <c:v>40288.0</c:v>
                </c:pt>
                <c:pt idx="17146">
                  <c:v>40288.0</c:v>
                </c:pt>
                <c:pt idx="17147">
                  <c:v>40288.0</c:v>
                </c:pt>
                <c:pt idx="17148">
                  <c:v>40288.0</c:v>
                </c:pt>
                <c:pt idx="17149">
                  <c:v>40288.0</c:v>
                </c:pt>
                <c:pt idx="17150">
                  <c:v>40288.0</c:v>
                </c:pt>
                <c:pt idx="17151">
                  <c:v>40288.0</c:v>
                </c:pt>
                <c:pt idx="17152">
                  <c:v>40288.0</c:v>
                </c:pt>
                <c:pt idx="17153">
                  <c:v>40288.0</c:v>
                </c:pt>
                <c:pt idx="17154">
                  <c:v>40288.0</c:v>
                </c:pt>
                <c:pt idx="17155">
                  <c:v>40288.0</c:v>
                </c:pt>
                <c:pt idx="17156">
                  <c:v>40288.0</c:v>
                </c:pt>
                <c:pt idx="17157">
                  <c:v>40288.0</c:v>
                </c:pt>
                <c:pt idx="17158">
                  <c:v>40288.0</c:v>
                </c:pt>
                <c:pt idx="17159">
                  <c:v>40288.0</c:v>
                </c:pt>
                <c:pt idx="17160">
                  <c:v>40288.0</c:v>
                </c:pt>
                <c:pt idx="17161">
                  <c:v>40288.0</c:v>
                </c:pt>
                <c:pt idx="17162">
                  <c:v>40288.0</c:v>
                </c:pt>
                <c:pt idx="17163">
                  <c:v>40288.0</c:v>
                </c:pt>
                <c:pt idx="17164">
                  <c:v>40288.0</c:v>
                </c:pt>
                <c:pt idx="17165">
                  <c:v>40288.0</c:v>
                </c:pt>
                <c:pt idx="17166">
                  <c:v>40288.0</c:v>
                </c:pt>
                <c:pt idx="17167">
                  <c:v>40288.0</c:v>
                </c:pt>
                <c:pt idx="17168">
                  <c:v>40288.0</c:v>
                </c:pt>
                <c:pt idx="17169">
                  <c:v>40288.0</c:v>
                </c:pt>
                <c:pt idx="17170">
                  <c:v>40288.0</c:v>
                </c:pt>
                <c:pt idx="17171">
                  <c:v>40163.0</c:v>
                </c:pt>
                <c:pt idx="17172">
                  <c:v>40163.0</c:v>
                </c:pt>
                <c:pt idx="17173">
                  <c:v>40163.0</c:v>
                </c:pt>
                <c:pt idx="17174">
                  <c:v>40163.0</c:v>
                </c:pt>
                <c:pt idx="17175">
                  <c:v>40163.0</c:v>
                </c:pt>
                <c:pt idx="17176">
                  <c:v>40382.0</c:v>
                </c:pt>
                <c:pt idx="17177">
                  <c:v>40387.0</c:v>
                </c:pt>
                <c:pt idx="17178">
                  <c:v>40288.0</c:v>
                </c:pt>
                <c:pt idx="17179">
                  <c:v>40163.0</c:v>
                </c:pt>
                <c:pt idx="17180">
                  <c:v>40196.0</c:v>
                </c:pt>
                <c:pt idx="17181">
                  <c:v>40269.0</c:v>
                </c:pt>
                <c:pt idx="17182">
                  <c:v>40424.0</c:v>
                </c:pt>
                <c:pt idx="17183">
                  <c:v>40238.0</c:v>
                </c:pt>
                <c:pt idx="17184">
                  <c:v>40269.0</c:v>
                </c:pt>
                <c:pt idx="17185">
                  <c:v>40324.0</c:v>
                </c:pt>
                <c:pt idx="17186">
                  <c:v>40196.0</c:v>
                </c:pt>
                <c:pt idx="17187">
                  <c:v>40269.0</c:v>
                </c:pt>
                <c:pt idx="17188">
                  <c:v>40424.0</c:v>
                </c:pt>
                <c:pt idx="17189">
                  <c:v>40238.0</c:v>
                </c:pt>
                <c:pt idx="17190">
                  <c:v>40269.0</c:v>
                </c:pt>
                <c:pt idx="17191">
                  <c:v>40324.0</c:v>
                </c:pt>
                <c:pt idx="17192">
                  <c:v>40196.0</c:v>
                </c:pt>
                <c:pt idx="17193">
                  <c:v>40269.0</c:v>
                </c:pt>
                <c:pt idx="17194">
                  <c:v>40424.0</c:v>
                </c:pt>
                <c:pt idx="17195">
                  <c:v>40238.0</c:v>
                </c:pt>
                <c:pt idx="17196">
                  <c:v>40269.0</c:v>
                </c:pt>
                <c:pt idx="17197">
                  <c:v>40324.0</c:v>
                </c:pt>
                <c:pt idx="17198">
                  <c:v>40196.0</c:v>
                </c:pt>
                <c:pt idx="17199">
                  <c:v>40269.0</c:v>
                </c:pt>
                <c:pt idx="17200">
                  <c:v>40424.0</c:v>
                </c:pt>
                <c:pt idx="17201">
                  <c:v>40238.0</c:v>
                </c:pt>
                <c:pt idx="17202">
                  <c:v>40269.0</c:v>
                </c:pt>
                <c:pt idx="17203">
                  <c:v>40324.0</c:v>
                </c:pt>
                <c:pt idx="17204">
                  <c:v>40196.0</c:v>
                </c:pt>
                <c:pt idx="17205">
                  <c:v>40269.0</c:v>
                </c:pt>
                <c:pt idx="17206">
                  <c:v>40324.0</c:v>
                </c:pt>
                <c:pt idx="17207">
                  <c:v>40424.0</c:v>
                </c:pt>
                <c:pt idx="17208">
                  <c:v>40238.0</c:v>
                </c:pt>
                <c:pt idx="17209">
                  <c:v>40269.0</c:v>
                </c:pt>
                <c:pt idx="17210">
                  <c:v>40324.0</c:v>
                </c:pt>
                <c:pt idx="17211">
                  <c:v>40196.0</c:v>
                </c:pt>
                <c:pt idx="17212">
                  <c:v>40269.0</c:v>
                </c:pt>
                <c:pt idx="17213">
                  <c:v>40324.0</c:v>
                </c:pt>
                <c:pt idx="17214">
                  <c:v>40424.0</c:v>
                </c:pt>
                <c:pt idx="17215">
                  <c:v>40238.0</c:v>
                </c:pt>
                <c:pt idx="17216">
                  <c:v>40269.0</c:v>
                </c:pt>
                <c:pt idx="17217">
                  <c:v>40324.0</c:v>
                </c:pt>
                <c:pt idx="17218">
                  <c:v>40196.0</c:v>
                </c:pt>
                <c:pt idx="17219">
                  <c:v>40269.0</c:v>
                </c:pt>
                <c:pt idx="17220">
                  <c:v>40324.0</c:v>
                </c:pt>
                <c:pt idx="17221">
                  <c:v>40424.0</c:v>
                </c:pt>
                <c:pt idx="17222">
                  <c:v>40238.0</c:v>
                </c:pt>
                <c:pt idx="17223">
                  <c:v>40269.0</c:v>
                </c:pt>
                <c:pt idx="17224">
                  <c:v>40324.0</c:v>
                </c:pt>
                <c:pt idx="17225">
                  <c:v>40196.0</c:v>
                </c:pt>
                <c:pt idx="17226">
                  <c:v>40269.0</c:v>
                </c:pt>
                <c:pt idx="17227">
                  <c:v>40324.0</c:v>
                </c:pt>
                <c:pt idx="17228">
                  <c:v>40424.0</c:v>
                </c:pt>
                <c:pt idx="17229">
                  <c:v>40238.0</c:v>
                </c:pt>
                <c:pt idx="17230">
                  <c:v>40269.0</c:v>
                </c:pt>
                <c:pt idx="17231">
                  <c:v>40324.0</c:v>
                </c:pt>
                <c:pt idx="17232">
                  <c:v>40196.0</c:v>
                </c:pt>
                <c:pt idx="17233">
                  <c:v>40269.0</c:v>
                </c:pt>
                <c:pt idx="17234">
                  <c:v>40324.0</c:v>
                </c:pt>
                <c:pt idx="17235">
                  <c:v>40424.0</c:v>
                </c:pt>
                <c:pt idx="17236">
                  <c:v>40238.0</c:v>
                </c:pt>
                <c:pt idx="17237">
                  <c:v>40269.0</c:v>
                </c:pt>
                <c:pt idx="17238">
                  <c:v>40324.0</c:v>
                </c:pt>
                <c:pt idx="17239">
                  <c:v>40196.0</c:v>
                </c:pt>
                <c:pt idx="17240">
                  <c:v>40269.0</c:v>
                </c:pt>
                <c:pt idx="17241">
                  <c:v>40424.0</c:v>
                </c:pt>
                <c:pt idx="17242">
                  <c:v>40238.0</c:v>
                </c:pt>
                <c:pt idx="17243">
                  <c:v>40269.0</c:v>
                </c:pt>
                <c:pt idx="17244">
                  <c:v>40324.0</c:v>
                </c:pt>
                <c:pt idx="17245">
                  <c:v>40196.0</c:v>
                </c:pt>
                <c:pt idx="17246">
                  <c:v>40269.0</c:v>
                </c:pt>
                <c:pt idx="17247">
                  <c:v>40424.0</c:v>
                </c:pt>
                <c:pt idx="17248">
                  <c:v>40238.0</c:v>
                </c:pt>
                <c:pt idx="17249">
                  <c:v>40269.0</c:v>
                </c:pt>
                <c:pt idx="17250">
                  <c:v>40324.0</c:v>
                </c:pt>
                <c:pt idx="17251">
                  <c:v>40196.0</c:v>
                </c:pt>
                <c:pt idx="17252">
                  <c:v>40269.0</c:v>
                </c:pt>
                <c:pt idx="17253">
                  <c:v>40324.0</c:v>
                </c:pt>
                <c:pt idx="17254">
                  <c:v>40424.0</c:v>
                </c:pt>
                <c:pt idx="17255">
                  <c:v>40238.0</c:v>
                </c:pt>
                <c:pt idx="17256">
                  <c:v>40269.0</c:v>
                </c:pt>
                <c:pt idx="17257">
                  <c:v>40324.0</c:v>
                </c:pt>
                <c:pt idx="17258">
                  <c:v>40196.0</c:v>
                </c:pt>
                <c:pt idx="17259">
                  <c:v>40269.0</c:v>
                </c:pt>
                <c:pt idx="17260">
                  <c:v>40323.0</c:v>
                </c:pt>
                <c:pt idx="17261">
                  <c:v>40424.0</c:v>
                </c:pt>
                <c:pt idx="17262">
                  <c:v>40238.0</c:v>
                </c:pt>
                <c:pt idx="17263">
                  <c:v>40269.0</c:v>
                </c:pt>
                <c:pt idx="17264">
                  <c:v>40324.0</c:v>
                </c:pt>
                <c:pt idx="17265">
                  <c:v>40196.0</c:v>
                </c:pt>
                <c:pt idx="17266">
                  <c:v>40269.0</c:v>
                </c:pt>
                <c:pt idx="17267">
                  <c:v>40323.0</c:v>
                </c:pt>
                <c:pt idx="17268">
                  <c:v>40424.0</c:v>
                </c:pt>
                <c:pt idx="17269">
                  <c:v>40238.0</c:v>
                </c:pt>
                <c:pt idx="17270">
                  <c:v>40269.0</c:v>
                </c:pt>
                <c:pt idx="17271">
                  <c:v>40324.0</c:v>
                </c:pt>
                <c:pt idx="17272">
                  <c:v>40196.0</c:v>
                </c:pt>
                <c:pt idx="17273">
                  <c:v>40269.0</c:v>
                </c:pt>
                <c:pt idx="17274">
                  <c:v>40424.0</c:v>
                </c:pt>
                <c:pt idx="17275">
                  <c:v>40238.0</c:v>
                </c:pt>
                <c:pt idx="17276">
                  <c:v>40269.0</c:v>
                </c:pt>
                <c:pt idx="17277">
                  <c:v>40324.0</c:v>
                </c:pt>
                <c:pt idx="17278">
                  <c:v>40196.0</c:v>
                </c:pt>
                <c:pt idx="17279">
                  <c:v>40269.0</c:v>
                </c:pt>
                <c:pt idx="17280">
                  <c:v>40424.0</c:v>
                </c:pt>
                <c:pt idx="17281">
                  <c:v>40238.0</c:v>
                </c:pt>
                <c:pt idx="17282">
                  <c:v>40269.0</c:v>
                </c:pt>
                <c:pt idx="17283">
                  <c:v>40324.0</c:v>
                </c:pt>
                <c:pt idx="17284">
                  <c:v>40196.0</c:v>
                </c:pt>
                <c:pt idx="17285">
                  <c:v>40269.0</c:v>
                </c:pt>
                <c:pt idx="17286">
                  <c:v>40424.0</c:v>
                </c:pt>
                <c:pt idx="17287">
                  <c:v>40238.0</c:v>
                </c:pt>
                <c:pt idx="17288">
                  <c:v>40269.0</c:v>
                </c:pt>
                <c:pt idx="17289">
                  <c:v>40324.0</c:v>
                </c:pt>
                <c:pt idx="17290">
                  <c:v>40196.0</c:v>
                </c:pt>
                <c:pt idx="17291">
                  <c:v>40269.0</c:v>
                </c:pt>
                <c:pt idx="17292">
                  <c:v>40324.0</c:v>
                </c:pt>
                <c:pt idx="17293">
                  <c:v>40424.0</c:v>
                </c:pt>
                <c:pt idx="17294">
                  <c:v>40238.0</c:v>
                </c:pt>
                <c:pt idx="17295">
                  <c:v>40269.0</c:v>
                </c:pt>
                <c:pt idx="17296">
                  <c:v>40324.0</c:v>
                </c:pt>
                <c:pt idx="17297">
                  <c:v>40196.0</c:v>
                </c:pt>
                <c:pt idx="17298">
                  <c:v>40269.0</c:v>
                </c:pt>
                <c:pt idx="17299">
                  <c:v>40324.0</c:v>
                </c:pt>
                <c:pt idx="17300">
                  <c:v>40424.0</c:v>
                </c:pt>
                <c:pt idx="17301">
                  <c:v>40238.0</c:v>
                </c:pt>
                <c:pt idx="17302">
                  <c:v>40269.0</c:v>
                </c:pt>
                <c:pt idx="17303">
                  <c:v>40324.0</c:v>
                </c:pt>
                <c:pt idx="17304">
                  <c:v>40196.0</c:v>
                </c:pt>
                <c:pt idx="17305">
                  <c:v>40269.0</c:v>
                </c:pt>
                <c:pt idx="17306">
                  <c:v>40324.0</c:v>
                </c:pt>
                <c:pt idx="17307">
                  <c:v>40424.0</c:v>
                </c:pt>
                <c:pt idx="17308">
                  <c:v>40238.0</c:v>
                </c:pt>
                <c:pt idx="17309">
                  <c:v>40269.0</c:v>
                </c:pt>
                <c:pt idx="17310">
                  <c:v>40324.0</c:v>
                </c:pt>
                <c:pt idx="17311">
                  <c:v>40196.0</c:v>
                </c:pt>
                <c:pt idx="17312">
                  <c:v>40269.0</c:v>
                </c:pt>
                <c:pt idx="17313">
                  <c:v>40424.0</c:v>
                </c:pt>
                <c:pt idx="17314">
                  <c:v>40238.0</c:v>
                </c:pt>
                <c:pt idx="17315">
                  <c:v>40269.0</c:v>
                </c:pt>
                <c:pt idx="17316">
                  <c:v>40324.0</c:v>
                </c:pt>
                <c:pt idx="17317">
                  <c:v>40196.0</c:v>
                </c:pt>
                <c:pt idx="17318">
                  <c:v>40269.0</c:v>
                </c:pt>
                <c:pt idx="17319">
                  <c:v>40424.0</c:v>
                </c:pt>
                <c:pt idx="17320">
                  <c:v>40238.0</c:v>
                </c:pt>
                <c:pt idx="17321">
                  <c:v>40269.0</c:v>
                </c:pt>
                <c:pt idx="17322">
                  <c:v>40324.0</c:v>
                </c:pt>
                <c:pt idx="17323">
                  <c:v>40196.0</c:v>
                </c:pt>
                <c:pt idx="17324">
                  <c:v>40269.0</c:v>
                </c:pt>
                <c:pt idx="17325">
                  <c:v>40424.0</c:v>
                </c:pt>
                <c:pt idx="17326">
                  <c:v>40238.0</c:v>
                </c:pt>
                <c:pt idx="17327">
                  <c:v>40269.0</c:v>
                </c:pt>
                <c:pt idx="17328">
                  <c:v>40324.0</c:v>
                </c:pt>
                <c:pt idx="17329">
                  <c:v>40196.0</c:v>
                </c:pt>
                <c:pt idx="17330">
                  <c:v>40269.0</c:v>
                </c:pt>
                <c:pt idx="17331">
                  <c:v>40424.0</c:v>
                </c:pt>
                <c:pt idx="17332">
                  <c:v>40238.0</c:v>
                </c:pt>
                <c:pt idx="17333">
                  <c:v>40269.0</c:v>
                </c:pt>
                <c:pt idx="17334">
                  <c:v>40324.0</c:v>
                </c:pt>
                <c:pt idx="17335">
                  <c:v>40196.0</c:v>
                </c:pt>
                <c:pt idx="17336">
                  <c:v>40269.0</c:v>
                </c:pt>
                <c:pt idx="17337">
                  <c:v>40349.0</c:v>
                </c:pt>
                <c:pt idx="17338">
                  <c:v>40238.0</c:v>
                </c:pt>
                <c:pt idx="17339">
                  <c:v>40269.0</c:v>
                </c:pt>
                <c:pt idx="17340">
                  <c:v>40324.0</c:v>
                </c:pt>
                <c:pt idx="17341">
                  <c:v>40196.0</c:v>
                </c:pt>
                <c:pt idx="17342">
                  <c:v>40269.0</c:v>
                </c:pt>
                <c:pt idx="17343">
                  <c:v>40349.0</c:v>
                </c:pt>
                <c:pt idx="17344">
                  <c:v>40238.0</c:v>
                </c:pt>
                <c:pt idx="17345">
                  <c:v>40269.0</c:v>
                </c:pt>
                <c:pt idx="17346">
                  <c:v>40324.0</c:v>
                </c:pt>
                <c:pt idx="17347">
                  <c:v>40196.0</c:v>
                </c:pt>
                <c:pt idx="17348">
                  <c:v>40269.0</c:v>
                </c:pt>
                <c:pt idx="17349">
                  <c:v>40282.0</c:v>
                </c:pt>
                <c:pt idx="17350">
                  <c:v>40324.0</c:v>
                </c:pt>
                <c:pt idx="17351">
                  <c:v>40349.0</c:v>
                </c:pt>
                <c:pt idx="17352">
                  <c:v>40238.0</c:v>
                </c:pt>
                <c:pt idx="17353">
                  <c:v>40269.0</c:v>
                </c:pt>
                <c:pt idx="17354">
                  <c:v>40324.0</c:v>
                </c:pt>
                <c:pt idx="17355">
                  <c:v>40196.0</c:v>
                </c:pt>
                <c:pt idx="17356">
                  <c:v>40269.0</c:v>
                </c:pt>
                <c:pt idx="17357">
                  <c:v>40349.0</c:v>
                </c:pt>
                <c:pt idx="17358">
                  <c:v>40238.0</c:v>
                </c:pt>
                <c:pt idx="17359">
                  <c:v>40269.0</c:v>
                </c:pt>
                <c:pt idx="17360">
                  <c:v>40324.0</c:v>
                </c:pt>
                <c:pt idx="17361">
                  <c:v>40196.0</c:v>
                </c:pt>
                <c:pt idx="17362">
                  <c:v>40269.0</c:v>
                </c:pt>
                <c:pt idx="17363">
                  <c:v>40349.0</c:v>
                </c:pt>
                <c:pt idx="17364">
                  <c:v>40238.0</c:v>
                </c:pt>
                <c:pt idx="17365">
                  <c:v>40269.0</c:v>
                </c:pt>
                <c:pt idx="17366">
                  <c:v>40324.0</c:v>
                </c:pt>
                <c:pt idx="17367">
                  <c:v>40196.0</c:v>
                </c:pt>
                <c:pt idx="17368">
                  <c:v>40206.0</c:v>
                </c:pt>
                <c:pt idx="17369">
                  <c:v>40269.0</c:v>
                </c:pt>
                <c:pt idx="17370">
                  <c:v>40349.0</c:v>
                </c:pt>
                <c:pt idx="17371">
                  <c:v>40238.0</c:v>
                </c:pt>
                <c:pt idx="17372">
                  <c:v>40269.0</c:v>
                </c:pt>
                <c:pt idx="17373">
                  <c:v>40324.0</c:v>
                </c:pt>
                <c:pt idx="17374">
                  <c:v>40196.0</c:v>
                </c:pt>
                <c:pt idx="17375">
                  <c:v>40269.0</c:v>
                </c:pt>
                <c:pt idx="17376">
                  <c:v>40324.0</c:v>
                </c:pt>
                <c:pt idx="17377">
                  <c:v>40349.0</c:v>
                </c:pt>
                <c:pt idx="17378">
                  <c:v>40238.0</c:v>
                </c:pt>
                <c:pt idx="17379">
                  <c:v>40269.0</c:v>
                </c:pt>
                <c:pt idx="17380">
                  <c:v>40324.0</c:v>
                </c:pt>
                <c:pt idx="17381">
                  <c:v>40196.0</c:v>
                </c:pt>
                <c:pt idx="17382">
                  <c:v>40269.0</c:v>
                </c:pt>
                <c:pt idx="17383">
                  <c:v>40349.0</c:v>
                </c:pt>
                <c:pt idx="17384">
                  <c:v>40238.0</c:v>
                </c:pt>
                <c:pt idx="17385">
                  <c:v>40269.0</c:v>
                </c:pt>
                <c:pt idx="17386">
                  <c:v>40324.0</c:v>
                </c:pt>
                <c:pt idx="17387">
                  <c:v>40196.0</c:v>
                </c:pt>
                <c:pt idx="17388">
                  <c:v>40269.0</c:v>
                </c:pt>
                <c:pt idx="17389">
                  <c:v>40324.0</c:v>
                </c:pt>
                <c:pt idx="17390">
                  <c:v>40349.0</c:v>
                </c:pt>
                <c:pt idx="17391">
                  <c:v>40238.0</c:v>
                </c:pt>
                <c:pt idx="17392">
                  <c:v>40269.0</c:v>
                </c:pt>
                <c:pt idx="17393">
                  <c:v>40324.0</c:v>
                </c:pt>
                <c:pt idx="17394">
                  <c:v>40196.0</c:v>
                </c:pt>
                <c:pt idx="17395">
                  <c:v>40269.0</c:v>
                </c:pt>
                <c:pt idx="17396">
                  <c:v>40424.0</c:v>
                </c:pt>
                <c:pt idx="17397">
                  <c:v>40238.0</c:v>
                </c:pt>
                <c:pt idx="17398">
                  <c:v>40269.0</c:v>
                </c:pt>
                <c:pt idx="17399">
                  <c:v>40324.0</c:v>
                </c:pt>
                <c:pt idx="17400">
                  <c:v>40196.0</c:v>
                </c:pt>
                <c:pt idx="17401">
                  <c:v>40269.0</c:v>
                </c:pt>
                <c:pt idx="17402">
                  <c:v>40424.0</c:v>
                </c:pt>
                <c:pt idx="17403">
                  <c:v>40238.0</c:v>
                </c:pt>
                <c:pt idx="17404">
                  <c:v>40269.0</c:v>
                </c:pt>
                <c:pt idx="17405">
                  <c:v>40324.0</c:v>
                </c:pt>
                <c:pt idx="17406">
                  <c:v>40196.0</c:v>
                </c:pt>
                <c:pt idx="17407">
                  <c:v>40269.0</c:v>
                </c:pt>
                <c:pt idx="17408">
                  <c:v>40424.0</c:v>
                </c:pt>
                <c:pt idx="17409">
                  <c:v>40238.0</c:v>
                </c:pt>
                <c:pt idx="17410">
                  <c:v>40269.0</c:v>
                </c:pt>
                <c:pt idx="17411">
                  <c:v>40324.0</c:v>
                </c:pt>
                <c:pt idx="17412">
                  <c:v>40196.0</c:v>
                </c:pt>
                <c:pt idx="17413">
                  <c:v>40269.0</c:v>
                </c:pt>
                <c:pt idx="17414">
                  <c:v>40349.0</c:v>
                </c:pt>
                <c:pt idx="17415">
                  <c:v>40238.0</c:v>
                </c:pt>
                <c:pt idx="17416">
                  <c:v>40269.0</c:v>
                </c:pt>
                <c:pt idx="17417">
                  <c:v>40324.0</c:v>
                </c:pt>
                <c:pt idx="17418">
                  <c:v>40196.0</c:v>
                </c:pt>
                <c:pt idx="17419">
                  <c:v>40269.0</c:v>
                </c:pt>
                <c:pt idx="17420">
                  <c:v>40349.0</c:v>
                </c:pt>
                <c:pt idx="17421">
                  <c:v>40238.0</c:v>
                </c:pt>
                <c:pt idx="17422">
                  <c:v>40269.0</c:v>
                </c:pt>
                <c:pt idx="17423">
                  <c:v>40324.0</c:v>
                </c:pt>
                <c:pt idx="17424">
                  <c:v>40196.0</c:v>
                </c:pt>
                <c:pt idx="17425">
                  <c:v>40269.0</c:v>
                </c:pt>
                <c:pt idx="17426">
                  <c:v>40349.0</c:v>
                </c:pt>
                <c:pt idx="17427">
                  <c:v>40238.0</c:v>
                </c:pt>
                <c:pt idx="17428">
                  <c:v>40269.0</c:v>
                </c:pt>
                <c:pt idx="17429">
                  <c:v>40324.0</c:v>
                </c:pt>
                <c:pt idx="17430">
                  <c:v>40196.0</c:v>
                </c:pt>
                <c:pt idx="17431">
                  <c:v>40269.0</c:v>
                </c:pt>
                <c:pt idx="17432">
                  <c:v>40324.0</c:v>
                </c:pt>
                <c:pt idx="17433">
                  <c:v>40349.0</c:v>
                </c:pt>
                <c:pt idx="17434">
                  <c:v>40238.0</c:v>
                </c:pt>
                <c:pt idx="17435">
                  <c:v>40269.0</c:v>
                </c:pt>
                <c:pt idx="17436">
                  <c:v>40324.0</c:v>
                </c:pt>
                <c:pt idx="17437">
                  <c:v>40196.0</c:v>
                </c:pt>
                <c:pt idx="17438">
                  <c:v>40269.0</c:v>
                </c:pt>
                <c:pt idx="17439">
                  <c:v>40349.0</c:v>
                </c:pt>
                <c:pt idx="17440">
                  <c:v>40238.0</c:v>
                </c:pt>
                <c:pt idx="17441">
                  <c:v>40261.0</c:v>
                </c:pt>
                <c:pt idx="17442">
                  <c:v>40269.0</c:v>
                </c:pt>
                <c:pt idx="17443">
                  <c:v>40324.0</c:v>
                </c:pt>
                <c:pt idx="17444">
                  <c:v>40196.0</c:v>
                </c:pt>
                <c:pt idx="17445">
                  <c:v>40269.0</c:v>
                </c:pt>
                <c:pt idx="17446">
                  <c:v>40238.0</c:v>
                </c:pt>
                <c:pt idx="17447">
                  <c:v>40269.0</c:v>
                </c:pt>
                <c:pt idx="17448">
                  <c:v>40324.0</c:v>
                </c:pt>
                <c:pt idx="17449">
                  <c:v>40196.0</c:v>
                </c:pt>
                <c:pt idx="17450">
                  <c:v>40269.0</c:v>
                </c:pt>
                <c:pt idx="17451">
                  <c:v>40424.0</c:v>
                </c:pt>
                <c:pt idx="17452">
                  <c:v>40238.0</c:v>
                </c:pt>
                <c:pt idx="17453">
                  <c:v>40269.0</c:v>
                </c:pt>
                <c:pt idx="17454">
                  <c:v>40324.0</c:v>
                </c:pt>
                <c:pt idx="17455">
                  <c:v>40163.0</c:v>
                </c:pt>
                <c:pt idx="17456">
                  <c:v>40163.0</c:v>
                </c:pt>
                <c:pt idx="17457">
                  <c:v>40276.0</c:v>
                </c:pt>
                <c:pt idx="17458">
                  <c:v>40276.0</c:v>
                </c:pt>
                <c:pt idx="17459">
                  <c:v>40276.0</c:v>
                </c:pt>
                <c:pt idx="17460">
                  <c:v>40276.0</c:v>
                </c:pt>
                <c:pt idx="17461">
                  <c:v>40276.0</c:v>
                </c:pt>
                <c:pt idx="17462">
                  <c:v>40276.0</c:v>
                </c:pt>
                <c:pt idx="17463">
                  <c:v>40276.0</c:v>
                </c:pt>
                <c:pt idx="17464">
                  <c:v>40163.0</c:v>
                </c:pt>
                <c:pt idx="17465">
                  <c:v>40276.0</c:v>
                </c:pt>
                <c:pt idx="17466">
                  <c:v>40276.0</c:v>
                </c:pt>
                <c:pt idx="17467">
                  <c:v>40276.0</c:v>
                </c:pt>
                <c:pt idx="17468">
                  <c:v>40276.0</c:v>
                </c:pt>
                <c:pt idx="17469">
                  <c:v>40276.0</c:v>
                </c:pt>
                <c:pt idx="17470">
                  <c:v>40276.0</c:v>
                </c:pt>
                <c:pt idx="17471">
                  <c:v>40276.0</c:v>
                </c:pt>
                <c:pt idx="17472">
                  <c:v>40276.0</c:v>
                </c:pt>
                <c:pt idx="17473">
                  <c:v>40276.0</c:v>
                </c:pt>
                <c:pt idx="17474">
                  <c:v>40228.0</c:v>
                </c:pt>
                <c:pt idx="17475">
                  <c:v>40228.0</c:v>
                </c:pt>
                <c:pt idx="17476">
                  <c:v>40228.0</c:v>
                </c:pt>
                <c:pt idx="17477">
                  <c:v>40228.0</c:v>
                </c:pt>
                <c:pt idx="17478">
                  <c:v>40228.0</c:v>
                </c:pt>
                <c:pt idx="17479">
                  <c:v>40228.0</c:v>
                </c:pt>
                <c:pt idx="17480">
                  <c:v>40228.0</c:v>
                </c:pt>
                <c:pt idx="17481">
                  <c:v>40228.0</c:v>
                </c:pt>
                <c:pt idx="17482">
                  <c:v>40163.0</c:v>
                </c:pt>
                <c:pt idx="17483">
                  <c:v>40228.0</c:v>
                </c:pt>
                <c:pt idx="17484">
                  <c:v>40259.0</c:v>
                </c:pt>
                <c:pt idx="17485">
                  <c:v>40228.0</c:v>
                </c:pt>
                <c:pt idx="17486">
                  <c:v>40228.0</c:v>
                </c:pt>
                <c:pt idx="17487">
                  <c:v>40228.0</c:v>
                </c:pt>
                <c:pt idx="17488">
                  <c:v>40276.0</c:v>
                </c:pt>
                <c:pt idx="17489">
                  <c:v>40276.0</c:v>
                </c:pt>
                <c:pt idx="17490">
                  <c:v>40276.0</c:v>
                </c:pt>
                <c:pt idx="17491">
                  <c:v>40276.0</c:v>
                </c:pt>
                <c:pt idx="17492">
                  <c:v>40163.0</c:v>
                </c:pt>
                <c:pt idx="17493">
                  <c:v>40163.0</c:v>
                </c:pt>
                <c:pt idx="17494">
                  <c:v>40234.0</c:v>
                </c:pt>
                <c:pt idx="17495">
                  <c:v>40234.0</c:v>
                </c:pt>
                <c:pt idx="17496">
                  <c:v>40234.0</c:v>
                </c:pt>
                <c:pt idx="17497">
                  <c:v>40234.0</c:v>
                </c:pt>
                <c:pt idx="17498">
                  <c:v>40234.0</c:v>
                </c:pt>
                <c:pt idx="17499">
                  <c:v>40234.0</c:v>
                </c:pt>
                <c:pt idx="17500">
                  <c:v>40234.0</c:v>
                </c:pt>
                <c:pt idx="17501">
                  <c:v>40234.0</c:v>
                </c:pt>
                <c:pt idx="17502">
                  <c:v>40234.0</c:v>
                </c:pt>
                <c:pt idx="17503">
                  <c:v>40234.0</c:v>
                </c:pt>
                <c:pt idx="17504">
                  <c:v>40234.0</c:v>
                </c:pt>
                <c:pt idx="17505">
                  <c:v>40234.0</c:v>
                </c:pt>
                <c:pt idx="17506">
                  <c:v>40234.0</c:v>
                </c:pt>
                <c:pt idx="17507">
                  <c:v>40234.0</c:v>
                </c:pt>
                <c:pt idx="17508">
                  <c:v>40234.0</c:v>
                </c:pt>
                <c:pt idx="17509">
                  <c:v>40234.0</c:v>
                </c:pt>
                <c:pt idx="17510">
                  <c:v>40121.0</c:v>
                </c:pt>
                <c:pt idx="17511">
                  <c:v>40311.0</c:v>
                </c:pt>
                <c:pt idx="17512">
                  <c:v>40311.0</c:v>
                </c:pt>
                <c:pt idx="17513">
                  <c:v>40311.0</c:v>
                </c:pt>
                <c:pt idx="17514">
                  <c:v>40311.0</c:v>
                </c:pt>
                <c:pt idx="17515">
                  <c:v>40311.0</c:v>
                </c:pt>
                <c:pt idx="17516">
                  <c:v>40311.0</c:v>
                </c:pt>
                <c:pt idx="17517">
                  <c:v>40311.0</c:v>
                </c:pt>
                <c:pt idx="17518">
                  <c:v>40311.0</c:v>
                </c:pt>
                <c:pt idx="17519">
                  <c:v>40311.0</c:v>
                </c:pt>
                <c:pt idx="17520">
                  <c:v>40311.0</c:v>
                </c:pt>
                <c:pt idx="17521">
                  <c:v>40070.0</c:v>
                </c:pt>
                <c:pt idx="17522">
                  <c:v>40070.0</c:v>
                </c:pt>
                <c:pt idx="17523">
                  <c:v>40068.0</c:v>
                </c:pt>
                <c:pt idx="17524">
                  <c:v>40068.0</c:v>
                </c:pt>
                <c:pt idx="17525">
                  <c:v>40068.0</c:v>
                </c:pt>
                <c:pt idx="17526">
                  <c:v>40068.0</c:v>
                </c:pt>
                <c:pt idx="17527">
                  <c:v>40068.0</c:v>
                </c:pt>
                <c:pt idx="17528">
                  <c:v>40324.0</c:v>
                </c:pt>
                <c:pt idx="17529">
                  <c:v>40068.0</c:v>
                </c:pt>
                <c:pt idx="17530">
                  <c:v>40068.0</c:v>
                </c:pt>
                <c:pt idx="17531">
                  <c:v>40068.0</c:v>
                </c:pt>
                <c:pt idx="17532">
                  <c:v>40068.0</c:v>
                </c:pt>
                <c:pt idx="17533">
                  <c:v>40068.0</c:v>
                </c:pt>
                <c:pt idx="17534">
                  <c:v>40068.0</c:v>
                </c:pt>
                <c:pt idx="17535">
                  <c:v>40068.0</c:v>
                </c:pt>
                <c:pt idx="17536">
                  <c:v>40068.0</c:v>
                </c:pt>
                <c:pt idx="17537">
                  <c:v>40068.0</c:v>
                </c:pt>
                <c:pt idx="17538">
                  <c:v>40070.0</c:v>
                </c:pt>
                <c:pt idx="17539">
                  <c:v>40072.0</c:v>
                </c:pt>
                <c:pt idx="17540">
                  <c:v>40094.0</c:v>
                </c:pt>
                <c:pt idx="17541">
                  <c:v>40190.0</c:v>
                </c:pt>
                <c:pt idx="17542">
                  <c:v>40236.0</c:v>
                </c:pt>
                <c:pt idx="17543">
                  <c:v>40238.0</c:v>
                </c:pt>
                <c:pt idx="17544">
                  <c:v>40242.0</c:v>
                </c:pt>
                <c:pt idx="17545">
                  <c:v>40261.0</c:v>
                </c:pt>
                <c:pt idx="17546">
                  <c:v>40310.0</c:v>
                </c:pt>
                <c:pt idx="17547">
                  <c:v>40313.0</c:v>
                </c:pt>
                <c:pt idx="17548">
                  <c:v>40325.0</c:v>
                </c:pt>
                <c:pt idx="17549">
                  <c:v>40068.0</c:v>
                </c:pt>
                <c:pt idx="17550">
                  <c:v>40068.0</c:v>
                </c:pt>
                <c:pt idx="17551">
                  <c:v>40068.0</c:v>
                </c:pt>
                <c:pt idx="17552">
                  <c:v>40068.0</c:v>
                </c:pt>
                <c:pt idx="17553">
                  <c:v>40068.0</c:v>
                </c:pt>
                <c:pt idx="17554">
                  <c:v>40082.0</c:v>
                </c:pt>
                <c:pt idx="17555">
                  <c:v>40083.0</c:v>
                </c:pt>
                <c:pt idx="17556">
                  <c:v>40206.0</c:v>
                </c:pt>
                <c:pt idx="17557">
                  <c:v>40240.0</c:v>
                </c:pt>
                <c:pt idx="17558">
                  <c:v>40249.0</c:v>
                </c:pt>
                <c:pt idx="17559">
                  <c:v>40275.0</c:v>
                </c:pt>
                <c:pt idx="17560">
                  <c:v>40279.0</c:v>
                </c:pt>
                <c:pt idx="17561">
                  <c:v>40288.0</c:v>
                </c:pt>
                <c:pt idx="17562">
                  <c:v>40290.0</c:v>
                </c:pt>
                <c:pt idx="17563">
                  <c:v>40302.0</c:v>
                </c:pt>
                <c:pt idx="17564">
                  <c:v>40414.0</c:v>
                </c:pt>
                <c:pt idx="17565">
                  <c:v>40068.0</c:v>
                </c:pt>
                <c:pt idx="17566">
                  <c:v>40264.0</c:v>
                </c:pt>
                <c:pt idx="17567">
                  <c:v>40264.0</c:v>
                </c:pt>
                <c:pt idx="17568">
                  <c:v>40350.0</c:v>
                </c:pt>
                <c:pt idx="17569">
                  <c:v>40379.0</c:v>
                </c:pt>
                <c:pt idx="17570">
                  <c:v>40379.0</c:v>
                </c:pt>
                <c:pt idx="17571">
                  <c:v>40113.0</c:v>
                </c:pt>
                <c:pt idx="17572">
                  <c:v>40113.0</c:v>
                </c:pt>
                <c:pt idx="17573">
                  <c:v>40260.0</c:v>
                </c:pt>
                <c:pt idx="17574">
                  <c:v>40260.0</c:v>
                </c:pt>
                <c:pt idx="17575">
                  <c:v>40260.0</c:v>
                </c:pt>
                <c:pt idx="17576">
                  <c:v>40260.0</c:v>
                </c:pt>
                <c:pt idx="17577">
                  <c:v>40260.0</c:v>
                </c:pt>
                <c:pt idx="17578">
                  <c:v>40361.0</c:v>
                </c:pt>
                <c:pt idx="17579">
                  <c:v>40391.0</c:v>
                </c:pt>
                <c:pt idx="17580">
                  <c:v>40260.0</c:v>
                </c:pt>
                <c:pt idx="17581">
                  <c:v>40260.0</c:v>
                </c:pt>
                <c:pt idx="17582">
                  <c:v>40361.0</c:v>
                </c:pt>
                <c:pt idx="17583">
                  <c:v>40391.0</c:v>
                </c:pt>
                <c:pt idx="17584">
                  <c:v>40260.0</c:v>
                </c:pt>
                <c:pt idx="17585">
                  <c:v>40260.0</c:v>
                </c:pt>
                <c:pt idx="17586">
                  <c:v>40391.0</c:v>
                </c:pt>
                <c:pt idx="17587">
                  <c:v>40260.0</c:v>
                </c:pt>
                <c:pt idx="17588">
                  <c:v>40260.0</c:v>
                </c:pt>
                <c:pt idx="17589">
                  <c:v>40260.0</c:v>
                </c:pt>
                <c:pt idx="17590">
                  <c:v>40260.0</c:v>
                </c:pt>
                <c:pt idx="17591">
                  <c:v>40349.0</c:v>
                </c:pt>
                <c:pt idx="17592">
                  <c:v>40357.0</c:v>
                </c:pt>
                <c:pt idx="17593">
                  <c:v>40372.0</c:v>
                </c:pt>
                <c:pt idx="17594">
                  <c:v>40396.0</c:v>
                </c:pt>
                <c:pt idx="17595">
                  <c:v>40398.0</c:v>
                </c:pt>
                <c:pt idx="17596">
                  <c:v>40260.0</c:v>
                </c:pt>
                <c:pt idx="17597">
                  <c:v>40349.0</c:v>
                </c:pt>
                <c:pt idx="17598">
                  <c:v>40357.0</c:v>
                </c:pt>
                <c:pt idx="17599">
                  <c:v>40372.0</c:v>
                </c:pt>
                <c:pt idx="17600">
                  <c:v>40396.0</c:v>
                </c:pt>
                <c:pt idx="17601">
                  <c:v>40398.0</c:v>
                </c:pt>
                <c:pt idx="17602">
                  <c:v>40260.0</c:v>
                </c:pt>
                <c:pt idx="17603">
                  <c:v>40260.0</c:v>
                </c:pt>
                <c:pt idx="17604">
                  <c:v>40260.0</c:v>
                </c:pt>
                <c:pt idx="17605">
                  <c:v>40260.0</c:v>
                </c:pt>
                <c:pt idx="17606">
                  <c:v>40260.0</c:v>
                </c:pt>
                <c:pt idx="17607">
                  <c:v>40260.0</c:v>
                </c:pt>
                <c:pt idx="17608">
                  <c:v>40260.0</c:v>
                </c:pt>
                <c:pt idx="17609">
                  <c:v>40260.0</c:v>
                </c:pt>
                <c:pt idx="17610">
                  <c:v>40317.0</c:v>
                </c:pt>
                <c:pt idx="17611">
                  <c:v>40320.0</c:v>
                </c:pt>
                <c:pt idx="17612">
                  <c:v>40321.0</c:v>
                </c:pt>
                <c:pt idx="17613">
                  <c:v>40323.0</c:v>
                </c:pt>
                <c:pt idx="17614">
                  <c:v>40324.0</c:v>
                </c:pt>
                <c:pt idx="17615">
                  <c:v>40326.0</c:v>
                </c:pt>
                <c:pt idx="17616">
                  <c:v>40232.0</c:v>
                </c:pt>
                <c:pt idx="17617">
                  <c:v>40232.0</c:v>
                </c:pt>
                <c:pt idx="17618">
                  <c:v>40181.0</c:v>
                </c:pt>
                <c:pt idx="17619">
                  <c:v>40203.0</c:v>
                </c:pt>
                <c:pt idx="17620">
                  <c:v>40215.0</c:v>
                </c:pt>
                <c:pt idx="17621">
                  <c:v>40219.0</c:v>
                </c:pt>
                <c:pt idx="17622">
                  <c:v>40220.0</c:v>
                </c:pt>
                <c:pt idx="17623">
                  <c:v>40225.0</c:v>
                </c:pt>
                <c:pt idx="17624">
                  <c:v>40226.0</c:v>
                </c:pt>
                <c:pt idx="17625">
                  <c:v>40231.0</c:v>
                </c:pt>
                <c:pt idx="17626">
                  <c:v>40232.0</c:v>
                </c:pt>
                <c:pt idx="17627">
                  <c:v>40215.0</c:v>
                </c:pt>
                <c:pt idx="17628">
                  <c:v>40219.0</c:v>
                </c:pt>
                <c:pt idx="17629">
                  <c:v>40220.0</c:v>
                </c:pt>
                <c:pt idx="17630">
                  <c:v>40225.0</c:v>
                </c:pt>
                <c:pt idx="17631">
                  <c:v>40226.0</c:v>
                </c:pt>
                <c:pt idx="17632">
                  <c:v>40231.0</c:v>
                </c:pt>
                <c:pt idx="17633">
                  <c:v>40232.0</c:v>
                </c:pt>
                <c:pt idx="17634">
                  <c:v>40080.0</c:v>
                </c:pt>
                <c:pt idx="17635">
                  <c:v>40081.0</c:v>
                </c:pt>
                <c:pt idx="17636">
                  <c:v>40081.0</c:v>
                </c:pt>
                <c:pt idx="17637">
                  <c:v>40083.0</c:v>
                </c:pt>
                <c:pt idx="17638">
                  <c:v>40255.0</c:v>
                </c:pt>
                <c:pt idx="17639">
                  <c:v>40276.0</c:v>
                </c:pt>
                <c:pt idx="17640">
                  <c:v>40285.0</c:v>
                </c:pt>
                <c:pt idx="17641">
                  <c:v>40311.0</c:v>
                </c:pt>
                <c:pt idx="17642">
                  <c:v>40313.0</c:v>
                </c:pt>
                <c:pt idx="17643">
                  <c:v>40322.0</c:v>
                </c:pt>
                <c:pt idx="17644">
                  <c:v>40326.0</c:v>
                </c:pt>
                <c:pt idx="17645">
                  <c:v>40294.0</c:v>
                </c:pt>
                <c:pt idx="17646">
                  <c:v>40294.0</c:v>
                </c:pt>
                <c:pt idx="17647">
                  <c:v>40196.0</c:v>
                </c:pt>
                <c:pt idx="17648">
                  <c:v>40324.0</c:v>
                </c:pt>
                <c:pt idx="17649">
                  <c:v>40238.0</c:v>
                </c:pt>
                <c:pt idx="17650">
                  <c:v>40324.0</c:v>
                </c:pt>
                <c:pt idx="17651">
                  <c:v>40196.0</c:v>
                </c:pt>
                <c:pt idx="17652">
                  <c:v>40238.0</c:v>
                </c:pt>
                <c:pt idx="17653">
                  <c:v>40324.0</c:v>
                </c:pt>
                <c:pt idx="17654">
                  <c:v>40196.0</c:v>
                </c:pt>
                <c:pt idx="17655">
                  <c:v>40238.0</c:v>
                </c:pt>
                <c:pt idx="17656">
                  <c:v>40324.0</c:v>
                </c:pt>
                <c:pt idx="17657">
                  <c:v>40196.0</c:v>
                </c:pt>
                <c:pt idx="17658">
                  <c:v>40238.0</c:v>
                </c:pt>
                <c:pt idx="17659">
                  <c:v>40324.0</c:v>
                </c:pt>
                <c:pt idx="17660">
                  <c:v>40196.0</c:v>
                </c:pt>
                <c:pt idx="17661">
                  <c:v>40324.0</c:v>
                </c:pt>
                <c:pt idx="17662">
                  <c:v>40238.0</c:v>
                </c:pt>
                <c:pt idx="17663">
                  <c:v>40324.0</c:v>
                </c:pt>
                <c:pt idx="17664">
                  <c:v>40196.0</c:v>
                </c:pt>
                <c:pt idx="17665">
                  <c:v>40324.0</c:v>
                </c:pt>
                <c:pt idx="17666">
                  <c:v>40238.0</c:v>
                </c:pt>
                <c:pt idx="17667">
                  <c:v>40324.0</c:v>
                </c:pt>
                <c:pt idx="17668">
                  <c:v>40196.0</c:v>
                </c:pt>
                <c:pt idx="17669">
                  <c:v>40238.0</c:v>
                </c:pt>
                <c:pt idx="17670">
                  <c:v>40324.0</c:v>
                </c:pt>
                <c:pt idx="17671">
                  <c:v>40196.0</c:v>
                </c:pt>
                <c:pt idx="17672">
                  <c:v>40324.0</c:v>
                </c:pt>
                <c:pt idx="17673">
                  <c:v>40238.0</c:v>
                </c:pt>
                <c:pt idx="17674">
                  <c:v>40324.0</c:v>
                </c:pt>
                <c:pt idx="17675">
                  <c:v>40196.0</c:v>
                </c:pt>
                <c:pt idx="17676">
                  <c:v>40238.0</c:v>
                </c:pt>
                <c:pt idx="17677">
                  <c:v>40324.0</c:v>
                </c:pt>
                <c:pt idx="17678">
                  <c:v>40196.0</c:v>
                </c:pt>
                <c:pt idx="17679">
                  <c:v>40238.0</c:v>
                </c:pt>
                <c:pt idx="17680">
                  <c:v>40324.0</c:v>
                </c:pt>
                <c:pt idx="17681">
                  <c:v>40196.0</c:v>
                </c:pt>
                <c:pt idx="17682">
                  <c:v>40238.0</c:v>
                </c:pt>
                <c:pt idx="17683">
                  <c:v>40324.0</c:v>
                </c:pt>
                <c:pt idx="17684">
                  <c:v>40069.0</c:v>
                </c:pt>
                <c:pt idx="17685">
                  <c:v>40074.0</c:v>
                </c:pt>
                <c:pt idx="17686">
                  <c:v>40075.0</c:v>
                </c:pt>
                <c:pt idx="17687">
                  <c:v>40089.0</c:v>
                </c:pt>
                <c:pt idx="17688">
                  <c:v>40148.0</c:v>
                </c:pt>
                <c:pt idx="17689">
                  <c:v>40164.0</c:v>
                </c:pt>
                <c:pt idx="17690">
                  <c:v>40179.0</c:v>
                </c:pt>
                <c:pt idx="17691">
                  <c:v>40180.0</c:v>
                </c:pt>
                <c:pt idx="17692">
                  <c:v>40209.0</c:v>
                </c:pt>
                <c:pt idx="17693">
                  <c:v>40212.0</c:v>
                </c:pt>
                <c:pt idx="17694">
                  <c:v>40217.0</c:v>
                </c:pt>
                <c:pt idx="17695">
                  <c:v>40224.0</c:v>
                </c:pt>
                <c:pt idx="17696">
                  <c:v>40225.0</c:v>
                </c:pt>
                <c:pt idx="17697">
                  <c:v>40246.0</c:v>
                </c:pt>
                <c:pt idx="17698">
                  <c:v>40253.0</c:v>
                </c:pt>
                <c:pt idx="17699">
                  <c:v>40257.0</c:v>
                </c:pt>
                <c:pt idx="17700">
                  <c:v>40268.0</c:v>
                </c:pt>
                <c:pt idx="17701">
                  <c:v>40275.0</c:v>
                </c:pt>
                <c:pt idx="17702">
                  <c:v>40277.0</c:v>
                </c:pt>
                <c:pt idx="17703">
                  <c:v>40287.0</c:v>
                </c:pt>
                <c:pt idx="17704">
                  <c:v>40297.0</c:v>
                </c:pt>
                <c:pt idx="17705">
                  <c:v>40301.0</c:v>
                </c:pt>
                <c:pt idx="17706">
                  <c:v>40308.0</c:v>
                </c:pt>
                <c:pt idx="17707">
                  <c:v>40312.0</c:v>
                </c:pt>
                <c:pt idx="17708">
                  <c:v>40315.0</c:v>
                </c:pt>
                <c:pt idx="17709">
                  <c:v>40319.0</c:v>
                </c:pt>
                <c:pt idx="17710">
                  <c:v>40321.0</c:v>
                </c:pt>
                <c:pt idx="17711">
                  <c:v>40424.0</c:v>
                </c:pt>
                <c:pt idx="17712">
                  <c:v>40424.0</c:v>
                </c:pt>
                <c:pt idx="17713">
                  <c:v>40424.0</c:v>
                </c:pt>
                <c:pt idx="17714">
                  <c:v>40424.0</c:v>
                </c:pt>
                <c:pt idx="17715">
                  <c:v>40424.0</c:v>
                </c:pt>
                <c:pt idx="17716">
                  <c:v>40424.0</c:v>
                </c:pt>
                <c:pt idx="17717">
                  <c:v>40424.0</c:v>
                </c:pt>
                <c:pt idx="17718">
                  <c:v>40424.0</c:v>
                </c:pt>
                <c:pt idx="17719">
                  <c:v>40424.0</c:v>
                </c:pt>
                <c:pt idx="17720">
                  <c:v>40424.0</c:v>
                </c:pt>
                <c:pt idx="17721">
                  <c:v>40424.0</c:v>
                </c:pt>
                <c:pt idx="17722">
                  <c:v>40424.0</c:v>
                </c:pt>
                <c:pt idx="17723">
                  <c:v>40424.0</c:v>
                </c:pt>
                <c:pt idx="17724">
                  <c:v>40424.0</c:v>
                </c:pt>
                <c:pt idx="17725">
                  <c:v>40424.0</c:v>
                </c:pt>
                <c:pt idx="17726">
                  <c:v>40424.0</c:v>
                </c:pt>
                <c:pt idx="17727">
                  <c:v>40111.0</c:v>
                </c:pt>
                <c:pt idx="17728">
                  <c:v>40121.0</c:v>
                </c:pt>
                <c:pt idx="17729">
                  <c:v>40173.0</c:v>
                </c:pt>
                <c:pt idx="17730">
                  <c:v>40212.0</c:v>
                </c:pt>
                <c:pt idx="17731">
                  <c:v>40213.0</c:v>
                </c:pt>
                <c:pt idx="17732">
                  <c:v>40217.0</c:v>
                </c:pt>
                <c:pt idx="17733">
                  <c:v>40244.0</c:v>
                </c:pt>
                <c:pt idx="17734">
                  <c:v>40254.0</c:v>
                </c:pt>
                <c:pt idx="17735">
                  <c:v>40255.0</c:v>
                </c:pt>
                <c:pt idx="17736">
                  <c:v>40259.0</c:v>
                </c:pt>
                <c:pt idx="17737">
                  <c:v>40261.0</c:v>
                </c:pt>
                <c:pt idx="17738">
                  <c:v>40264.0</c:v>
                </c:pt>
                <c:pt idx="17739">
                  <c:v>40278.0</c:v>
                </c:pt>
                <c:pt idx="17740">
                  <c:v>40280.0</c:v>
                </c:pt>
                <c:pt idx="17741">
                  <c:v>40288.0</c:v>
                </c:pt>
                <c:pt idx="17742">
                  <c:v>40296.0</c:v>
                </c:pt>
                <c:pt idx="17743">
                  <c:v>40379.0</c:v>
                </c:pt>
                <c:pt idx="17744">
                  <c:v>40395.0</c:v>
                </c:pt>
                <c:pt idx="17745">
                  <c:v>40424.0</c:v>
                </c:pt>
                <c:pt idx="17746">
                  <c:v>40091.0</c:v>
                </c:pt>
                <c:pt idx="17747">
                  <c:v>40219.0</c:v>
                </c:pt>
                <c:pt idx="17748">
                  <c:v>40231.0</c:v>
                </c:pt>
                <c:pt idx="17749">
                  <c:v>40240.0</c:v>
                </c:pt>
                <c:pt idx="17750">
                  <c:v>40241.0</c:v>
                </c:pt>
                <c:pt idx="17751">
                  <c:v>40242.0</c:v>
                </c:pt>
                <c:pt idx="17752">
                  <c:v>40243.0</c:v>
                </c:pt>
                <c:pt idx="17753">
                  <c:v>40275.0</c:v>
                </c:pt>
                <c:pt idx="17754">
                  <c:v>40279.0</c:v>
                </c:pt>
                <c:pt idx="17755">
                  <c:v>40304.0</c:v>
                </c:pt>
                <c:pt idx="17756">
                  <c:v>40313.0</c:v>
                </c:pt>
                <c:pt idx="17757">
                  <c:v>40314.0</c:v>
                </c:pt>
                <c:pt idx="17758">
                  <c:v>40362.0</c:v>
                </c:pt>
                <c:pt idx="17759">
                  <c:v>40366.0</c:v>
                </c:pt>
                <c:pt idx="17760">
                  <c:v>40385.0</c:v>
                </c:pt>
                <c:pt idx="17761">
                  <c:v>40413.0</c:v>
                </c:pt>
                <c:pt idx="17762">
                  <c:v>40417.0</c:v>
                </c:pt>
                <c:pt idx="17763">
                  <c:v>40422.0</c:v>
                </c:pt>
                <c:pt idx="17764">
                  <c:v>40424.0</c:v>
                </c:pt>
                <c:pt idx="17765">
                  <c:v>40431.0</c:v>
                </c:pt>
                <c:pt idx="17766">
                  <c:v>40424.0</c:v>
                </c:pt>
                <c:pt idx="17767">
                  <c:v>40424.0</c:v>
                </c:pt>
                <c:pt idx="17768">
                  <c:v>40215.0</c:v>
                </c:pt>
                <c:pt idx="17769">
                  <c:v>40218.0</c:v>
                </c:pt>
                <c:pt idx="17770">
                  <c:v>40252.0</c:v>
                </c:pt>
                <c:pt idx="17771">
                  <c:v>40308.0</c:v>
                </c:pt>
                <c:pt idx="17772">
                  <c:v>40417.0</c:v>
                </c:pt>
                <c:pt idx="17773">
                  <c:v>40424.0</c:v>
                </c:pt>
                <c:pt idx="17774">
                  <c:v>40424.0</c:v>
                </c:pt>
                <c:pt idx="17775">
                  <c:v>40424.0</c:v>
                </c:pt>
                <c:pt idx="17776">
                  <c:v>40125.0</c:v>
                </c:pt>
                <c:pt idx="17777">
                  <c:v>40195.0</c:v>
                </c:pt>
                <c:pt idx="17778">
                  <c:v>40210.0</c:v>
                </c:pt>
                <c:pt idx="17779">
                  <c:v>40227.0</c:v>
                </c:pt>
                <c:pt idx="17780">
                  <c:v>40229.0</c:v>
                </c:pt>
                <c:pt idx="17781">
                  <c:v>40230.0</c:v>
                </c:pt>
                <c:pt idx="17782">
                  <c:v>40231.0</c:v>
                </c:pt>
                <c:pt idx="17783">
                  <c:v>40237.0</c:v>
                </c:pt>
                <c:pt idx="17784">
                  <c:v>40242.0</c:v>
                </c:pt>
                <c:pt idx="17785">
                  <c:v>40259.0</c:v>
                </c:pt>
                <c:pt idx="17786">
                  <c:v>40269.0</c:v>
                </c:pt>
                <c:pt idx="17787">
                  <c:v>40270.0</c:v>
                </c:pt>
                <c:pt idx="17788">
                  <c:v>40295.0</c:v>
                </c:pt>
                <c:pt idx="17789">
                  <c:v>40302.0</c:v>
                </c:pt>
                <c:pt idx="17790">
                  <c:v>40305.0</c:v>
                </c:pt>
                <c:pt idx="17791">
                  <c:v>40312.0</c:v>
                </c:pt>
                <c:pt idx="17792">
                  <c:v>40319.0</c:v>
                </c:pt>
                <c:pt idx="17793">
                  <c:v>40320.0</c:v>
                </c:pt>
                <c:pt idx="17794">
                  <c:v>40325.0</c:v>
                </c:pt>
                <c:pt idx="17795">
                  <c:v>40331.0</c:v>
                </c:pt>
                <c:pt idx="17796">
                  <c:v>40354.0</c:v>
                </c:pt>
                <c:pt idx="17797">
                  <c:v>40295.0</c:v>
                </c:pt>
                <c:pt idx="17798">
                  <c:v>40213.0</c:v>
                </c:pt>
                <c:pt idx="17799">
                  <c:v>40213.0</c:v>
                </c:pt>
                <c:pt idx="17800">
                  <c:v>40282.0</c:v>
                </c:pt>
                <c:pt idx="17801">
                  <c:v>40261.0</c:v>
                </c:pt>
                <c:pt idx="17802">
                  <c:v>40261.0</c:v>
                </c:pt>
                <c:pt idx="17803">
                  <c:v>40261.0</c:v>
                </c:pt>
                <c:pt idx="17804">
                  <c:v>40261.0</c:v>
                </c:pt>
                <c:pt idx="17805">
                  <c:v>40261.0</c:v>
                </c:pt>
                <c:pt idx="17806">
                  <c:v>40261.0</c:v>
                </c:pt>
                <c:pt idx="17807">
                  <c:v>40261.0</c:v>
                </c:pt>
                <c:pt idx="17808">
                  <c:v>40261.0</c:v>
                </c:pt>
                <c:pt idx="17809">
                  <c:v>40261.0</c:v>
                </c:pt>
                <c:pt idx="17810">
                  <c:v>40261.0</c:v>
                </c:pt>
                <c:pt idx="17811">
                  <c:v>40261.0</c:v>
                </c:pt>
                <c:pt idx="17812">
                  <c:v>40261.0</c:v>
                </c:pt>
                <c:pt idx="17813">
                  <c:v>40261.0</c:v>
                </c:pt>
                <c:pt idx="17814">
                  <c:v>40261.0</c:v>
                </c:pt>
                <c:pt idx="17815">
                  <c:v>40261.0</c:v>
                </c:pt>
                <c:pt idx="17816">
                  <c:v>40261.0</c:v>
                </c:pt>
                <c:pt idx="17817">
                  <c:v>40261.0</c:v>
                </c:pt>
                <c:pt idx="17818">
                  <c:v>40261.0</c:v>
                </c:pt>
                <c:pt idx="17819">
                  <c:v>40261.0</c:v>
                </c:pt>
                <c:pt idx="17820">
                  <c:v>40261.0</c:v>
                </c:pt>
                <c:pt idx="17821">
                  <c:v>40261.0</c:v>
                </c:pt>
                <c:pt idx="17822">
                  <c:v>40261.0</c:v>
                </c:pt>
                <c:pt idx="17823">
                  <c:v>40261.0</c:v>
                </c:pt>
                <c:pt idx="17824">
                  <c:v>40261.0</c:v>
                </c:pt>
                <c:pt idx="17825">
                  <c:v>40196.0</c:v>
                </c:pt>
                <c:pt idx="17826">
                  <c:v>40201.0</c:v>
                </c:pt>
                <c:pt idx="17827">
                  <c:v>40238.0</c:v>
                </c:pt>
                <c:pt idx="17828">
                  <c:v>40324.0</c:v>
                </c:pt>
                <c:pt idx="17829">
                  <c:v>40196.0</c:v>
                </c:pt>
                <c:pt idx="17830">
                  <c:v>40238.0</c:v>
                </c:pt>
                <c:pt idx="17831">
                  <c:v>40324.0</c:v>
                </c:pt>
                <c:pt idx="17832">
                  <c:v>40196.0</c:v>
                </c:pt>
                <c:pt idx="17833">
                  <c:v>40238.0</c:v>
                </c:pt>
                <c:pt idx="17834">
                  <c:v>40324.0</c:v>
                </c:pt>
                <c:pt idx="17835">
                  <c:v>40196.0</c:v>
                </c:pt>
                <c:pt idx="17836">
                  <c:v>40238.0</c:v>
                </c:pt>
                <c:pt idx="17837">
                  <c:v>40324.0</c:v>
                </c:pt>
                <c:pt idx="17838">
                  <c:v>40196.0</c:v>
                </c:pt>
                <c:pt idx="17839">
                  <c:v>40238.0</c:v>
                </c:pt>
                <c:pt idx="17840">
                  <c:v>40324.0</c:v>
                </c:pt>
                <c:pt idx="17841">
                  <c:v>40196.0</c:v>
                </c:pt>
                <c:pt idx="17842">
                  <c:v>40238.0</c:v>
                </c:pt>
                <c:pt idx="17843">
                  <c:v>40324.0</c:v>
                </c:pt>
                <c:pt idx="17844">
                  <c:v>40196.0</c:v>
                </c:pt>
                <c:pt idx="17845">
                  <c:v>40238.0</c:v>
                </c:pt>
                <c:pt idx="17846">
                  <c:v>40324.0</c:v>
                </c:pt>
                <c:pt idx="17847">
                  <c:v>40196.0</c:v>
                </c:pt>
                <c:pt idx="17848">
                  <c:v>40324.0</c:v>
                </c:pt>
                <c:pt idx="17849">
                  <c:v>40196.0</c:v>
                </c:pt>
                <c:pt idx="17850">
                  <c:v>40323.0</c:v>
                </c:pt>
                <c:pt idx="17851">
                  <c:v>40324.0</c:v>
                </c:pt>
                <c:pt idx="17852">
                  <c:v>40238.0</c:v>
                </c:pt>
                <c:pt idx="17853">
                  <c:v>40324.0</c:v>
                </c:pt>
                <c:pt idx="17854">
                  <c:v>40238.0</c:v>
                </c:pt>
                <c:pt idx="17855">
                  <c:v>40324.0</c:v>
                </c:pt>
                <c:pt idx="17856">
                  <c:v>40196.0</c:v>
                </c:pt>
                <c:pt idx="17857">
                  <c:v>40196.0</c:v>
                </c:pt>
                <c:pt idx="17858">
                  <c:v>40238.0</c:v>
                </c:pt>
                <c:pt idx="17859">
                  <c:v>40324.0</c:v>
                </c:pt>
                <c:pt idx="17860">
                  <c:v>40238.0</c:v>
                </c:pt>
                <c:pt idx="17861">
                  <c:v>40324.0</c:v>
                </c:pt>
                <c:pt idx="17862">
                  <c:v>40196.0</c:v>
                </c:pt>
                <c:pt idx="17863">
                  <c:v>40196.0</c:v>
                </c:pt>
                <c:pt idx="17864">
                  <c:v>40238.0</c:v>
                </c:pt>
                <c:pt idx="17865">
                  <c:v>40324.0</c:v>
                </c:pt>
                <c:pt idx="17866">
                  <c:v>40238.0</c:v>
                </c:pt>
                <c:pt idx="17867">
                  <c:v>40324.0</c:v>
                </c:pt>
                <c:pt idx="17868">
                  <c:v>40196.0</c:v>
                </c:pt>
                <c:pt idx="17869">
                  <c:v>40269.0</c:v>
                </c:pt>
                <c:pt idx="17870">
                  <c:v>40238.0</c:v>
                </c:pt>
                <c:pt idx="17871">
                  <c:v>40269.0</c:v>
                </c:pt>
                <c:pt idx="17872">
                  <c:v>40324.0</c:v>
                </c:pt>
                <c:pt idx="17873">
                  <c:v>40196.0</c:v>
                </c:pt>
                <c:pt idx="17874">
                  <c:v>40269.0</c:v>
                </c:pt>
                <c:pt idx="17875">
                  <c:v>40238.0</c:v>
                </c:pt>
                <c:pt idx="17876">
                  <c:v>40269.0</c:v>
                </c:pt>
                <c:pt idx="17877">
                  <c:v>40324.0</c:v>
                </c:pt>
                <c:pt idx="17878">
                  <c:v>40134.0</c:v>
                </c:pt>
                <c:pt idx="17879">
                  <c:v>40145.0</c:v>
                </c:pt>
                <c:pt idx="17880">
                  <c:v>40134.0</c:v>
                </c:pt>
                <c:pt idx="17881">
                  <c:v>40145.0</c:v>
                </c:pt>
                <c:pt idx="17882">
                  <c:v>40372.0</c:v>
                </c:pt>
                <c:pt idx="17883">
                  <c:v>40372.0</c:v>
                </c:pt>
                <c:pt idx="17884">
                  <c:v>40401.0</c:v>
                </c:pt>
                <c:pt idx="17885">
                  <c:v>40401.0</c:v>
                </c:pt>
                <c:pt idx="17886">
                  <c:v>40401.0</c:v>
                </c:pt>
                <c:pt idx="17887">
                  <c:v>40401.0</c:v>
                </c:pt>
                <c:pt idx="17888">
                  <c:v>40401.0</c:v>
                </c:pt>
                <c:pt idx="17889">
                  <c:v>40361.0</c:v>
                </c:pt>
                <c:pt idx="17890">
                  <c:v>40384.0</c:v>
                </c:pt>
                <c:pt idx="17891">
                  <c:v>40395.0</c:v>
                </c:pt>
                <c:pt idx="17892">
                  <c:v>40359.0</c:v>
                </c:pt>
                <c:pt idx="17893">
                  <c:v>40430.0</c:v>
                </c:pt>
                <c:pt idx="17894">
                  <c:v>40430.0</c:v>
                </c:pt>
                <c:pt idx="17895">
                  <c:v>40430.0</c:v>
                </c:pt>
                <c:pt idx="17896">
                  <c:v>40430.0</c:v>
                </c:pt>
                <c:pt idx="17897">
                  <c:v>40123.0</c:v>
                </c:pt>
                <c:pt idx="17898">
                  <c:v>40123.0</c:v>
                </c:pt>
                <c:pt idx="17899">
                  <c:v>40123.0</c:v>
                </c:pt>
                <c:pt idx="17900">
                  <c:v>40123.0</c:v>
                </c:pt>
                <c:pt idx="17901">
                  <c:v>40123.0</c:v>
                </c:pt>
                <c:pt idx="17902">
                  <c:v>40234.0</c:v>
                </c:pt>
                <c:pt idx="17903">
                  <c:v>40234.0</c:v>
                </c:pt>
                <c:pt idx="17904">
                  <c:v>40121.0</c:v>
                </c:pt>
                <c:pt idx="17905">
                  <c:v>40249.0</c:v>
                </c:pt>
                <c:pt idx="17906">
                  <c:v>40259.0</c:v>
                </c:pt>
                <c:pt idx="17907">
                  <c:v>40259.0</c:v>
                </c:pt>
                <c:pt idx="17908">
                  <c:v>40259.0</c:v>
                </c:pt>
                <c:pt idx="17909">
                  <c:v>40259.0</c:v>
                </c:pt>
                <c:pt idx="17910">
                  <c:v>40361.0</c:v>
                </c:pt>
                <c:pt idx="17911">
                  <c:v>40395.0</c:v>
                </c:pt>
                <c:pt idx="17912">
                  <c:v>40396.0</c:v>
                </c:pt>
                <c:pt idx="17913">
                  <c:v>40412.0</c:v>
                </c:pt>
                <c:pt idx="17914">
                  <c:v>40359.0</c:v>
                </c:pt>
                <c:pt idx="17915">
                  <c:v>40430.0</c:v>
                </c:pt>
                <c:pt idx="17916">
                  <c:v>40430.0</c:v>
                </c:pt>
                <c:pt idx="17917">
                  <c:v>40430.0</c:v>
                </c:pt>
                <c:pt idx="17918">
                  <c:v>40430.0</c:v>
                </c:pt>
                <c:pt idx="17919">
                  <c:v>40121.0</c:v>
                </c:pt>
                <c:pt idx="17920">
                  <c:v>40121.0</c:v>
                </c:pt>
                <c:pt idx="17921">
                  <c:v>40121.0</c:v>
                </c:pt>
                <c:pt idx="17922">
                  <c:v>40121.0</c:v>
                </c:pt>
                <c:pt idx="17923">
                  <c:v>40123.0</c:v>
                </c:pt>
                <c:pt idx="17924">
                  <c:v>40123.0</c:v>
                </c:pt>
                <c:pt idx="17925">
                  <c:v>40123.0</c:v>
                </c:pt>
                <c:pt idx="17926">
                  <c:v>40123.0</c:v>
                </c:pt>
                <c:pt idx="17927">
                  <c:v>40123.0</c:v>
                </c:pt>
                <c:pt idx="17928">
                  <c:v>40234.0</c:v>
                </c:pt>
                <c:pt idx="17929">
                  <c:v>40234.0</c:v>
                </c:pt>
                <c:pt idx="17930">
                  <c:v>40121.0</c:v>
                </c:pt>
                <c:pt idx="17931">
                  <c:v>40359.0</c:v>
                </c:pt>
                <c:pt idx="17932">
                  <c:v>40361.0</c:v>
                </c:pt>
                <c:pt idx="17933">
                  <c:v>40384.0</c:v>
                </c:pt>
                <c:pt idx="17934">
                  <c:v>40395.0</c:v>
                </c:pt>
                <c:pt idx="17935">
                  <c:v>40359.0</c:v>
                </c:pt>
                <c:pt idx="17936">
                  <c:v>40361.0</c:v>
                </c:pt>
                <c:pt idx="17937">
                  <c:v>40384.0</c:v>
                </c:pt>
                <c:pt idx="17938">
                  <c:v>40395.0</c:v>
                </c:pt>
                <c:pt idx="17939">
                  <c:v>40359.0</c:v>
                </c:pt>
                <c:pt idx="17940">
                  <c:v>40361.0</c:v>
                </c:pt>
                <c:pt idx="17941">
                  <c:v>40384.0</c:v>
                </c:pt>
                <c:pt idx="17942">
                  <c:v>40395.0</c:v>
                </c:pt>
                <c:pt idx="17943">
                  <c:v>40359.0</c:v>
                </c:pt>
                <c:pt idx="17944">
                  <c:v>40361.0</c:v>
                </c:pt>
                <c:pt idx="17945">
                  <c:v>40384.0</c:v>
                </c:pt>
                <c:pt idx="17946">
                  <c:v>40395.0</c:v>
                </c:pt>
                <c:pt idx="17947">
                  <c:v>40359.0</c:v>
                </c:pt>
                <c:pt idx="17948">
                  <c:v>40361.0</c:v>
                </c:pt>
                <c:pt idx="17949">
                  <c:v>40395.0</c:v>
                </c:pt>
                <c:pt idx="17950">
                  <c:v>40396.0</c:v>
                </c:pt>
                <c:pt idx="17951">
                  <c:v>40412.0</c:v>
                </c:pt>
                <c:pt idx="17952">
                  <c:v>40359.0</c:v>
                </c:pt>
                <c:pt idx="17953">
                  <c:v>40361.0</c:v>
                </c:pt>
                <c:pt idx="17954">
                  <c:v>40395.0</c:v>
                </c:pt>
                <c:pt idx="17955">
                  <c:v>40396.0</c:v>
                </c:pt>
                <c:pt idx="17956">
                  <c:v>40412.0</c:v>
                </c:pt>
                <c:pt idx="17957">
                  <c:v>40359.0</c:v>
                </c:pt>
                <c:pt idx="17958">
                  <c:v>40361.0</c:v>
                </c:pt>
                <c:pt idx="17959">
                  <c:v>40395.0</c:v>
                </c:pt>
                <c:pt idx="17960">
                  <c:v>40396.0</c:v>
                </c:pt>
                <c:pt idx="17961">
                  <c:v>40412.0</c:v>
                </c:pt>
                <c:pt idx="17962">
                  <c:v>40359.0</c:v>
                </c:pt>
                <c:pt idx="17963">
                  <c:v>40361.0</c:v>
                </c:pt>
                <c:pt idx="17964">
                  <c:v>40395.0</c:v>
                </c:pt>
                <c:pt idx="17965">
                  <c:v>40396.0</c:v>
                </c:pt>
                <c:pt idx="17966">
                  <c:v>40412.0</c:v>
                </c:pt>
                <c:pt idx="17967">
                  <c:v>40359.0</c:v>
                </c:pt>
                <c:pt idx="17968">
                  <c:v>40361.0</c:v>
                </c:pt>
                <c:pt idx="17969">
                  <c:v>40384.0</c:v>
                </c:pt>
                <c:pt idx="17970">
                  <c:v>40395.0</c:v>
                </c:pt>
                <c:pt idx="17971">
                  <c:v>40359.0</c:v>
                </c:pt>
                <c:pt idx="17972">
                  <c:v>40361.0</c:v>
                </c:pt>
                <c:pt idx="17973">
                  <c:v>40384.0</c:v>
                </c:pt>
                <c:pt idx="17974">
                  <c:v>40395.0</c:v>
                </c:pt>
                <c:pt idx="17975">
                  <c:v>40359.0</c:v>
                </c:pt>
                <c:pt idx="17976">
                  <c:v>40361.0</c:v>
                </c:pt>
                <c:pt idx="17977">
                  <c:v>40384.0</c:v>
                </c:pt>
                <c:pt idx="17978">
                  <c:v>40392.0</c:v>
                </c:pt>
                <c:pt idx="17979">
                  <c:v>40395.0</c:v>
                </c:pt>
                <c:pt idx="17980">
                  <c:v>40359.0</c:v>
                </c:pt>
                <c:pt idx="17981">
                  <c:v>40361.0</c:v>
                </c:pt>
                <c:pt idx="17982">
                  <c:v>40384.0</c:v>
                </c:pt>
                <c:pt idx="17983">
                  <c:v>40395.0</c:v>
                </c:pt>
                <c:pt idx="17984">
                  <c:v>40359.0</c:v>
                </c:pt>
                <c:pt idx="17985">
                  <c:v>40395.0</c:v>
                </c:pt>
                <c:pt idx="17986">
                  <c:v>40396.0</c:v>
                </c:pt>
                <c:pt idx="17987">
                  <c:v>40412.0</c:v>
                </c:pt>
                <c:pt idx="17988">
                  <c:v>40359.0</c:v>
                </c:pt>
                <c:pt idx="17989">
                  <c:v>40395.0</c:v>
                </c:pt>
                <c:pt idx="17990">
                  <c:v>40396.0</c:v>
                </c:pt>
                <c:pt idx="17991">
                  <c:v>40412.0</c:v>
                </c:pt>
                <c:pt idx="17992">
                  <c:v>40359.0</c:v>
                </c:pt>
                <c:pt idx="17993">
                  <c:v>40395.0</c:v>
                </c:pt>
                <c:pt idx="17994">
                  <c:v>40396.0</c:v>
                </c:pt>
                <c:pt idx="17995">
                  <c:v>40412.0</c:v>
                </c:pt>
                <c:pt idx="17996">
                  <c:v>40359.0</c:v>
                </c:pt>
                <c:pt idx="17997">
                  <c:v>40395.0</c:v>
                </c:pt>
                <c:pt idx="17998">
                  <c:v>40396.0</c:v>
                </c:pt>
                <c:pt idx="17999">
                  <c:v>40412.0</c:v>
                </c:pt>
                <c:pt idx="18000">
                  <c:v>40311.0</c:v>
                </c:pt>
                <c:pt idx="18001">
                  <c:v>40421.0</c:v>
                </c:pt>
                <c:pt idx="18002">
                  <c:v>40311.0</c:v>
                </c:pt>
                <c:pt idx="18003">
                  <c:v>40325.0</c:v>
                </c:pt>
                <c:pt idx="18004">
                  <c:v>40421.0</c:v>
                </c:pt>
                <c:pt idx="18005">
                  <c:v>40325.0</c:v>
                </c:pt>
                <c:pt idx="18006">
                  <c:v>40421.0</c:v>
                </c:pt>
                <c:pt idx="18007">
                  <c:v>40068.0</c:v>
                </c:pt>
                <c:pt idx="18008">
                  <c:v>40068.0</c:v>
                </c:pt>
                <c:pt idx="18009">
                  <c:v>40068.0</c:v>
                </c:pt>
                <c:pt idx="18010">
                  <c:v>40068.0</c:v>
                </c:pt>
                <c:pt idx="18011">
                  <c:v>40068.0</c:v>
                </c:pt>
                <c:pt idx="18012">
                  <c:v>40068.0</c:v>
                </c:pt>
                <c:pt idx="18013">
                  <c:v>40279.0</c:v>
                </c:pt>
                <c:pt idx="18014">
                  <c:v>40280.0</c:v>
                </c:pt>
                <c:pt idx="18015">
                  <c:v>40288.0</c:v>
                </c:pt>
                <c:pt idx="18016">
                  <c:v>40291.0</c:v>
                </c:pt>
                <c:pt idx="18017">
                  <c:v>40296.0</c:v>
                </c:pt>
                <c:pt idx="18018">
                  <c:v>40308.0</c:v>
                </c:pt>
                <c:pt idx="18019">
                  <c:v>40310.0</c:v>
                </c:pt>
                <c:pt idx="18020">
                  <c:v>40321.0</c:v>
                </c:pt>
                <c:pt idx="18021">
                  <c:v>40322.0</c:v>
                </c:pt>
                <c:pt idx="18022">
                  <c:v>40323.0</c:v>
                </c:pt>
                <c:pt idx="18023">
                  <c:v>40068.0</c:v>
                </c:pt>
                <c:pt idx="18024">
                  <c:v>40068.0</c:v>
                </c:pt>
                <c:pt idx="18025">
                  <c:v>40323.0</c:v>
                </c:pt>
                <c:pt idx="18026">
                  <c:v>40162.0</c:v>
                </c:pt>
                <c:pt idx="18027">
                  <c:v>40386.0</c:v>
                </c:pt>
                <c:pt idx="18028">
                  <c:v>40421.0</c:v>
                </c:pt>
                <c:pt idx="18029">
                  <c:v>40260.0</c:v>
                </c:pt>
                <c:pt idx="18030">
                  <c:v>40421.0</c:v>
                </c:pt>
                <c:pt idx="18031">
                  <c:v>40260.0</c:v>
                </c:pt>
                <c:pt idx="18032">
                  <c:v>40260.0</c:v>
                </c:pt>
                <c:pt idx="18033">
                  <c:v>40260.0</c:v>
                </c:pt>
                <c:pt idx="18034">
                  <c:v>40260.0</c:v>
                </c:pt>
                <c:pt idx="18035">
                  <c:v>40260.0</c:v>
                </c:pt>
                <c:pt idx="18036">
                  <c:v>40260.0</c:v>
                </c:pt>
                <c:pt idx="18037">
                  <c:v>40421.0</c:v>
                </c:pt>
                <c:pt idx="18038">
                  <c:v>40334.0</c:v>
                </c:pt>
                <c:pt idx="18039">
                  <c:v>40264.0</c:v>
                </c:pt>
                <c:pt idx="18040">
                  <c:v>40234.0</c:v>
                </c:pt>
                <c:pt idx="18041">
                  <c:v>40268.0</c:v>
                </c:pt>
                <c:pt idx="18042">
                  <c:v>40322.0</c:v>
                </c:pt>
                <c:pt idx="18043">
                  <c:v>40332.0</c:v>
                </c:pt>
                <c:pt idx="18044">
                  <c:v>40322.0</c:v>
                </c:pt>
                <c:pt idx="18045">
                  <c:v>40332.0</c:v>
                </c:pt>
                <c:pt idx="18046">
                  <c:v>40322.0</c:v>
                </c:pt>
                <c:pt idx="18047">
                  <c:v>40332.0</c:v>
                </c:pt>
                <c:pt idx="18048">
                  <c:v>40362.0</c:v>
                </c:pt>
                <c:pt idx="18049">
                  <c:v>40366.0</c:v>
                </c:pt>
                <c:pt idx="18050">
                  <c:v>40379.0</c:v>
                </c:pt>
                <c:pt idx="18051">
                  <c:v>40238.0</c:v>
                </c:pt>
                <c:pt idx="18052">
                  <c:v>40238.0</c:v>
                </c:pt>
                <c:pt idx="18053">
                  <c:v>40238.0</c:v>
                </c:pt>
                <c:pt idx="18054">
                  <c:v>40238.0</c:v>
                </c:pt>
                <c:pt idx="18055">
                  <c:v>40238.0</c:v>
                </c:pt>
                <c:pt idx="18056">
                  <c:v>40396.0</c:v>
                </c:pt>
                <c:pt idx="18057">
                  <c:v>40396.0</c:v>
                </c:pt>
                <c:pt idx="18058">
                  <c:v>40281.0</c:v>
                </c:pt>
                <c:pt idx="18059">
                  <c:v>40281.0</c:v>
                </c:pt>
                <c:pt idx="18060">
                  <c:v>40281.0</c:v>
                </c:pt>
                <c:pt idx="18061">
                  <c:v>40281.0</c:v>
                </c:pt>
                <c:pt idx="18062">
                  <c:v>40362.0</c:v>
                </c:pt>
                <c:pt idx="18063">
                  <c:v>40370.0</c:v>
                </c:pt>
                <c:pt idx="18064">
                  <c:v>40394.0</c:v>
                </c:pt>
                <c:pt idx="18065">
                  <c:v>40073.0</c:v>
                </c:pt>
                <c:pt idx="18066">
                  <c:v>40073.0</c:v>
                </c:pt>
                <c:pt idx="18067">
                  <c:v>40073.0</c:v>
                </c:pt>
                <c:pt idx="18068">
                  <c:v>40073.0</c:v>
                </c:pt>
                <c:pt idx="18069">
                  <c:v>40370.0</c:v>
                </c:pt>
                <c:pt idx="18070">
                  <c:v>40394.0</c:v>
                </c:pt>
                <c:pt idx="18071">
                  <c:v>40072.0</c:v>
                </c:pt>
                <c:pt idx="18072">
                  <c:v>40072.0</c:v>
                </c:pt>
                <c:pt idx="18073">
                  <c:v>40072.0</c:v>
                </c:pt>
                <c:pt idx="18074">
                  <c:v>40072.0</c:v>
                </c:pt>
                <c:pt idx="18075">
                  <c:v>40072.0</c:v>
                </c:pt>
                <c:pt idx="18076">
                  <c:v>40132.0</c:v>
                </c:pt>
                <c:pt idx="18077">
                  <c:v>40133.0</c:v>
                </c:pt>
                <c:pt idx="18078">
                  <c:v>40135.0</c:v>
                </c:pt>
                <c:pt idx="18079">
                  <c:v>40139.0</c:v>
                </c:pt>
                <c:pt idx="18080">
                  <c:v>40140.0</c:v>
                </c:pt>
                <c:pt idx="18081">
                  <c:v>40144.0</c:v>
                </c:pt>
                <c:pt idx="18082">
                  <c:v>40146.0</c:v>
                </c:pt>
                <c:pt idx="18083">
                  <c:v>40148.0</c:v>
                </c:pt>
                <c:pt idx="18084">
                  <c:v>40394.0</c:v>
                </c:pt>
                <c:pt idx="18085">
                  <c:v>40156.0</c:v>
                </c:pt>
                <c:pt idx="18086">
                  <c:v>40080.0</c:v>
                </c:pt>
                <c:pt idx="18087">
                  <c:v>40121.0</c:v>
                </c:pt>
                <c:pt idx="18088">
                  <c:v>40080.0</c:v>
                </c:pt>
                <c:pt idx="18089">
                  <c:v>40121.0</c:v>
                </c:pt>
                <c:pt idx="18090">
                  <c:v>40080.0</c:v>
                </c:pt>
                <c:pt idx="18091">
                  <c:v>40121.0</c:v>
                </c:pt>
                <c:pt idx="18092">
                  <c:v>40080.0</c:v>
                </c:pt>
                <c:pt idx="18093">
                  <c:v>40121.0</c:v>
                </c:pt>
                <c:pt idx="18094">
                  <c:v>40080.0</c:v>
                </c:pt>
                <c:pt idx="18095">
                  <c:v>40080.0</c:v>
                </c:pt>
                <c:pt idx="18096">
                  <c:v>40080.0</c:v>
                </c:pt>
                <c:pt idx="18097">
                  <c:v>40080.0</c:v>
                </c:pt>
                <c:pt idx="18098">
                  <c:v>40121.0</c:v>
                </c:pt>
                <c:pt idx="18099">
                  <c:v>40121.0</c:v>
                </c:pt>
                <c:pt idx="18100">
                  <c:v>40121.0</c:v>
                </c:pt>
                <c:pt idx="18101">
                  <c:v>40121.0</c:v>
                </c:pt>
                <c:pt idx="18102">
                  <c:v>40080.0</c:v>
                </c:pt>
                <c:pt idx="18103">
                  <c:v>40080.0</c:v>
                </c:pt>
                <c:pt idx="18104">
                  <c:v>40080.0</c:v>
                </c:pt>
                <c:pt idx="18105">
                  <c:v>40080.0</c:v>
                </c:pt>
                <c:pt idx="18106">
                  <c:v>40400.0</c:v>
                </c:pt>
                <c:pt idx="18107">
                  <c:v>40400.0</c:v>
                </c:pt>
                <c:pt idx="18108">
                  <c:v>40400.0</c:v>
                </c:pt>
                <c:pt idx="18109">
                  <c:v>40400.0</c:v>
                </c:pt>
                <c:pt idx="18110">
                  <c:v>40080.0</c:v>
                </c:pt>
                <c:pt idx="18111">
                  <c:v>40080.0</c:v>
                </c:pt>
                <c:pt idx="18112">
                  <c:v>40080.0</c:v>
                </c:pt>
                <c:pt idx="18113">
                  <c:v>40080.0</c:v>
                </c:pt>
                <c:pt idx="18114">
                  <c:v>40080.0</c:v>
                </c:pt>
                <c:pt idx="18115">
                  <c:v>40121.0</c:v>
                </c:pt>
                <c:pt idx="18116">
                  <c:v>40080.0</c:v>
                </c:pt>
                <c:pt idx="18117">
                  <c:v>40121.0</c:v>
                </c:pt>
                <c:pt idx="18118">
                  <c:v>40080.0</c:v>
                </c:pt>
                <c:pt idx="18119">
                  <c:v>40121.0</c:v>
                </c:pt>
                <c:pt idx="18120">
                  <c:v>40080.0</c:v>
                </c:pt>
                <c:pt idx="18121">
                  <c:v>40121.0</c:v>
                </c:pt>
                <c:pt idx="18122">
                  <c:v>40394.0</c:v>
                </c:pt>
                <c:pt idx="18123">
                  <c:v>40080.0</c:v>
                </c:pt>
                <c:pt idx="18124">
                  <c:v>40121.0</c:v>
                </c:pt>
                <c:pt idx="18125">
                  <c:v>40080.0</c:v>
                </c:pt>
                <c:pt idx="18126">
                  <c:v>40121.0</c:v>
                </c:pt>
                <c:pt idx="18127">
                  <c:v>40080.0</c:v>
                </c:pt>
                <c:pt idx="18128">
                  <c:v>40121.0</c:v>
                </c:pt>
                <c:pt idx="18129">
                  <c:v>40080.0</c:v>
                </c:pt>
                <c:pt idx="18130">
                  <c:v>40080.0</c:v>
                </c:pt>
                <c:pt idx="18131">
                  <c:v>40080.0</c:v>
                </c:pt>
                <c:pt idx="18132">
                  <c:v>40080.0</c:v>
                </c:pt>
                <c:pt idx="18133">
                  <c:v>40121.0</c:v>
                </c:pt>
                <c:pt idx="18134">
                  <c:v>40121.0</c:v>
                </c:pt>
                <c:pt idx="18135">
                  <c:v>40121.0</c:v>
                </c:pt>
                <c:pt idx="18136">
                  <c:v>40121.0</c:v>
                </c:pt>
                <c:pt idx="18137">
                  <c:v>40080.0</c:v>
                </c:pt>
                <c:pt idx="18138">
                  <c:v>40080.0</c:v>
                </c:pt>
                <c:pt idx="18139">
                  <c:v>40080.0</c:v>
                </c:pt>
                <c:pt idx="18140">
                  <c:v>40080.0</c:v>
                </c:pt>
                <c:pt idx="18141">
                  <c:v>40400.0</c:v>
                </c:pt>
                <c:pt idx="18142">
                  <c:v>40400.0</c:v>
                </c:pt>
                <c:pt idx="18143">
                  <c:v>40400.0</c:v>
                </c:pt>
                <c:pt idx="18144">
                  <c:v>40400.0</c:v>
                </c:pt>
                <c:pt idx="18145">
                  <c:v>40080.0</c:v>
                </c:pt>
                <c:pt idx="18146">
                  <c:v>40080.0</c:v>
                </c:pt>
                <c:pt idx="18147">
                  <c:v>40080.0</c:v>
                </c:pt>
                <c:pt idx="18148">
                  <c:v>40080.0</c:v>
                </c:pt>
                <c:pt idx="18149">
                  <c:v>40080.0</c:v>
                </c:pt>
                <c:pt idx="18150">
                  <c:v>40121.0</c:v>
                </c:pt>
                <c:pt idx="18151">
                  <c:v>40080.0</c:v>
                </c:pt>
                <c:pt idx="18152">
                  <c:v>40121.0</c:v>
                </c:pt>
                <c:pt idx="18153">
                  <c:v>40080.0</c:v>
                </c:pt>
                <c:pt idx="18154">
                  <c:v>40121.0</c:v>
                </c:pt>
                <c:pt idx="18155">
                  <c:v>40080.0</c:v>
                </c:pt>
                <c:pt idx="18156">
                  <c:v>40121.0</c:v>
                </c:pt>
                <c:pt idx="18157">
                  <c:v>40073.0</c:v>
                </c:pt>
                <c:pt idx="18158">
                  <c:v>40073.0</c:v>
                </c:pt>
                <c:pt idx="18159">
                  <c:v>40073.0</c:v>
                </c:pt>
                <c:pt idx="18160">
                  <c:v>40073.0</c:v>
                </c:pt>
                <c:pt idx="18161">
                  <c:v>40121.0</c:v>
                </c:pt>
                <c:pt idx="18162">
                  <c:v>40121.0</c:v>
                </c:pt>
                <c:pt idx="18163">
                  <c:v>40121.0</c:v>
                </c:pt>
                <c:pt idx="18164">
                  <c:v>40121.0</c:v>
                </c:pt>
                <c:pt idx="18165">
                  <c:v>40121.0</c:v>
                </c:pt>
                <c:pt idx="18166">
                  <c:v>40121.0</c:v>
                </c:pt>
                <c:pt idx="18167">
                  <c:v>40121.0</c:v>
                </c:pt>
                <c:pt idx="18168">
                  <c:v>40121.0</c:v>
                </c:pt>
                <c:pt idx="18169">
                  <c:v>40071.0</c:v>
                </c:pt>
                <c:pt idx="18170">
                  <c:v>40121.0</c:v>
                </c:pt>
                <c:pt idx="18171">
                  <c:v>40121.0</c:v>
                </c:pt>
                <c:pt idx="18172">
                  <c:v>40121.0</c:v>
                </c:pt>
                <c:pt idx="18173">
                  <c:v>40121.0</c:v>
                </c:pt>
                <c:pt idx="18174">
                  <c:v>40121.0</c:v>
                </c:pt>
                <c:pt idx="18175">
                  <c:v>40121.0</c:v>
                </c:pt>
                <c:pt idx="18176">
                  <c:v>40121.0</c:v>
                </c:pt>
                <c:pt idx="18177">
                  <c:v>40121.0</c:v>
                </c:pt>
                <c:pt idx="18178">
                  <c:v>40387.0</c:v>
                </c:pt>
                <c:pt idx="18179">
                  <c:v>40387.0</c:v>
                </c:pt>
                <c:pt idx="18180">
                  <c:v>40387.0</c:v>
                </c:pt>
                <c:pt idx="18181">
                  <c:v>40387.0</c:v>
                </c:pt>
                <c:pt idx="18182">
                  <c:v>40121.0</c:v>
                </c:pt>
                <c:pt idx="18183">
                  <c:v>40121.0</c:v>
                </c:pt>
                <c:pt idx="18184">
                  <c:v>40121.0</c:v>
                </c:pt>
                <c:pt idx="18185">
                  <c:v>40121.0</c:v>
                </c:pt>
                <c:pt idx="18186">
                  <c:v>40394.0</c:v>
                </c:pt>
                <c:pt idx="18187">
                  <c:v>40073.0</c:v>
                </c:pt>
                <c:pt idx="18188">
                  <c:v>40121.0</c:v>
                </c:pt>
                <c:pt idx="18189">
                  <c:v>40073.0</c:v>
                </c:pt>
                <c:pt idx="18190">
                  <c:v>40121.0</c:v>
                </c:pt>
                <c:pt idx="18191">
                  <c:v>40073.0</c:v>
                </c:pt>
                <c:pt idx="18192">
                  <c:v>40121.0</c:v>
                </c:pt>
                <c:pt idx="18193">
                  <c:v>40073.0</c:v>
                </c:pt>
                <c:pt idx="18194">
                  <c:v>40121.0</c:v>
                </c:pt>
                <c:pt idx="18195">
                  <c:v>40121.0</c:v>
                </c:pt>
                <c:pt idx="18196">
                  <c:v>40121.0</c:v>
                </c:pt>
                <c:pt idx="18197">
                  <c:v>40121.0</c:v>
                </c:pt>
                <c:pt idx="18198">
                  <c:v>40121.0</c:v>
                </c:pt>
                <c:pt idx="18199">
                  <c:v>40073.0</c:v>
                </c:pt>
                <c:pt idx="18200">
                  <c:v>40121.0</c:v>
                </c:pt>
                <c:pt idx="18201">
                  <c:v>40073.0</c:v>
                </c:pt>
                <c:pt idx="18202">
                  <c:v>40121.0</c:v>
                </c:pt>
                <c:pt idx="18203">
                  <c:v>40073.0</c:v>
                </c:pt>
                <c:pt idx="18204">
                  <c:v>40121.0</c:v>
                </c:pt>
                <c:pt idx="18205">
                  <c:v>40073.0</c:v>
                </c:pt>
                <c:pt idx="18206">
                  <c:v>40121.0</c:v>
                </c:pt>
                <c:pt idx="18207">
                  <c:v>40073.0</c:v>
                </c:pt>
                <c:pt idx="18208">
                  <c:v>40121.0</c:v>
                </c:pt>
                <c:pt idx="18209">
                  <c:v>40073.0</c:v>
                </c:pt>
                <c:pt idx="18210">
                  <c:v>40121.0</c:v>
                </c:pt>
                <c:pt idx="18211">
                  <c:v>40073.0</c:v>
                </c:pt>
                <c:pt idx="18212">
                  <c:v>40121.0</c:v>
                </c:pt>
                <c:pt idx="18213">
                  <c:v>40073.0</c:v>
                </c:pt>
                <c:pt idx="18214">
                  <c:v>40121.0</c:v>
                </c:pt>
                <c:pt idx="18215">
                  <c:v>40071.0</c:v>
                </c:pt>
                <c:pt idx="18216">
                  <c:v>40121.0</c:v>
                </c:pt>
                <c:pt idx="18217">
                  <c:v>40121.0</c:v>
                </c:pt>
                <c:pt idx="18218">
                  <c:v>40121.0</c:v>
                </c:pt>
                <c:pt idx="18219">
                  <c:v>40121.0</c:v>
                </c:pt>
                <c:pt idx="18220">
                  <c:v>40121.0</c:v>
                </c:pt>
                <c:pt idx="18221">
                  <c:v>40073.0</c:v>
                </c:pt>
                <c:pt idx="18222">
                  <c:v>40073.0</c:v>
                </c:pt>
                <c:pt idx="18223">
                  <c:v>40073.0</c:v>
                </c:pt>
                <c:pt idx="18224">
                  <c:v>40073.0</c:v>
                </c:pt>
                <c:pt idx="18225">
                  <c:v>40389.0</c:v>
                </c:pt>
                <c:pt idx="18226">
                  <c:v>40389.0</c:v>
                </c:pt>
                <c:pt idx="18227">
                  <c:v>40389.0</c:v>
                </c:pt>
                <c:pt idx="18228">
                  <c:v>40389.0</c:v>
                </c:pt>
                <c:pt idx="18229">
                  <c:v>40121.0</c:v>
                </c:pt>
                <c:pt idx="18230">
                  <c:v>40121.0</c:v>
                </c:pt>
                <c:pt idx="18231">
                  <c:v>40121.0</c:v>
                </c:pt>
                <c:pt idx="18232">
                  <c:v>40121.0</c:v>
                </c:pt>
                <c:pt idx="18233">
                  <c:v>40121.0</c:v>
                </c:pt>
                <c:pt idx="18234">
                  <c:v>40121.0</c:v>
                </c:pt>
                <c:pt idx="18235">
                  <c:v>40121.0</c:v>
                </c:pt>
                <c:pt idx="18236">
                  <c:v>40121.0</c:v>
                </c:pt>
                <c:pt idx="18237">
                  <c:v>40074.0</c:v>
                </c:pt>
                <c:pt idx="18238">
                  <c:v>40121.0</c:v>
                </c:pt>
                <c:pt idx="18239">
                  <c:v>40121.0</c:v>
                </c:pt>
                <c:pt idx="18240">
                  <c:v>40121.0</c:v>
                </c:pt>
                <c:pt idx="18241">
                  <c:v>40121.0</c:v>
                </c:pt>
                <c:pt idx="18242">
                  <c:v>40121.0</c:v>
                </c:pt>
                <c:pt idx="18243">
                  <c:v>40121.0</c:v>
                </c:pt>
                <c:pt idx="18244">
                  <c:v>40121.0</c:v>
                </c:pt>
                <c:pt idx="18245">
                  <c:v>40121.0</c:v>
                </c:pt>
                <c:pt idx="18246">
                  <c:v>40074.0</c:v>
                </c:pt>
                <c:pt idx="18247">
                  <c:v>40074.0</c:v>
                </c:pt>
                <c:pt idx="18248">
                  <c:v>40074.0</c:v>
                </c:pt>
                <c:pt idx="18249">
                  <c:v>40074.0</c:v>
                </c:pt>
                <c:pt idx="18250">
                  <c:v>40394.0</c:v>
                </c:pt>
                <c:pt idx="18251">
                  <c:v>40121.0</c:v>
                </c:pt>
                <c:pt idx="18252">
                  <c:v>40121.0</c:v>
                </c:pt>
                <c:pt idx="18253">
                  <c:v>40121.0</c:v>
                </c:pt>
                <c:pt idx="18254">
                  <c:v>40121.0</c:v>
                </c:pt>
                <c:pt idx="18255">
                  <c:v>40074.0</c:v>
                </c:pt>
                <c:pt idx="18256">
                  <c:v>40121.0</c:v>
                </c:pt>
                <c:pt idx="18257">
                  <c:v>40121.0</c:v>
                </c:pt>
                <c:pt idx="18258">
                  <c:v>40121.0</c:v>
                </c:pt>
                <c:pt idx="18259">
                  <c:v>40121.0</c:v>
                </c:pt>
                <c:pt idx="18260">
                  <c:v>40121.0</c:v>
                </c:pt>
                <c:pt idx="18261">
                  <c:v>40121.0</c:v>
                </c:pt>
                <c:pt idx="18262">
                  <c:v>40121.0</c:v>
                </c:pt>
                <c:pt idx="18263">
                  <c:v>40121.0</c:v>
                </c:pt>
                <c:pt idx="18264">
                  <c:v>40074.0</c:v>
                </c:pt>
                <c:pt idx="18265">
                  <c:v>40074.0</c:v>
                </c:pt>
                <c:pt idx="18266">
                  <c:v>40074.0</c:v>
                </c:pt>
                <c:pt idx="18267">
                  <c:v>40074.0</c:v>
                </c:pt>
                <c:pt idx="18268">
                  <c:v>40073.0</c:v>
                </c:pt>
                <c:pt idx="18269">
                  <c:v>40073.0</c:v>
                </c:pt>
                <c:pt idx="18270">
                  <c:v>40073.0</c:v>
                </c:pt>
                <c:pt idx="18271">
                  <c:v>40073.0</c:v>
                </c:pt>
                <c:pt idx="18272">
                  <c:v>40073.0</c:v>
                </c:pt>
                <c:pt idx="18273">
                  <c:v>40073.0</c:v>
                </c:pt>
                <c:pt idx="18274">
                  <c:v>40073.0</c:v>
                </c:pt>
                <c:pt idx="18275">
                  <c:v>40073.0</c:v>
                </c:pt>
                <c:pt idx="18276">
                  <c:v>40072.0</c:v>
                </c:pt>
                <c:pt idx="18277">
                  <c:v>40073.0</c:v>
                </c:pt>
                <c:pt idx="18278">
                  <c:v>40073.0</c:v>
                </c:pt>
                <c:pt idx="18279">
                  <c:v>40073.0</c:v>
                </c:pt>
                <c:pt idx="18280">
                  <c:v>40073.0</c:v>
                </c:pt>
                <c:pt idx="18281">
                  <c:v>40073.0</c:v>
                </c:pt>
                <c:pt idx="18282">
                  <c:v>40073.0</c:v>
                </c:pt>
                <c:pt idx="18283">
                  <c:v>40073.0</c:v>
                </c:pt>
                <c:pt idx="18284">
                  <c:v>40073.0</c:v>
                </c:pt>
                <c:pt idx="18285">
                  <c:v>40073.0</c:v>
                </c:pt>
                <c:pt idx="18286">
                  <c:v>40073.0</c:v>
                </c:pt>
                <c:pt idx="18287">
                  <c:v>40141.0</c:v>
                </c:pt>
                <c:pt idx="18288">
                  <c:v>40073.0</c:v>
                </c:pt>
                <c:pt idx="18289">
                  <c:v>40073.0</c:v>
                </c:pt>
                <c:pt idx="18290">
                  <c:v>40073.0</c:v>
                </c:pt>
                <c:pt idx="18291">
                  <c:v>40073.0</c:v>
                </c:pt>
                <c:pt idx="18292">
                  <c:v>40073.0</c:v>
                </c:pt>
                <c:pt idx="18293">
                  <c:v>40073.0</c:v>
                </c:pt>
                <c:pt idx="18294">
                  <c:v>40072.0</c:v>
                </c:pt>
                <c:pt idx="18295">
                  <c:v>40073.0</c:v>
                </c:pt>
                <c:pt idx="18296">
                  <c:v>40073.0</c:v>
                </c:pt>
                <c:pt idx="18297">
                  <c:v>40073.0</c:v>
                </c:pt>
                <c:pt idx="18298">
                  <c:v>40073.0</c:v>
                </c:pt>
                <c:pt idx="18299">
                  <c:v>40073.0</c:v>
                </c:pt>
                <c:pt idx="18300">
                  <c:v>40073.0</c:v>
                </c:pt>
                <c:pt idx="18301">
                  <c:v>40073.0</c:v>
                </c:pt>
                <c:pt idx="18302">
                  <c:v>40073.0</c:v>
                </c:pt>
                <c:pt idx="18303">
                  <c:v>40073.0</c:v>
                </c:pt>
                <c:pt idx="18304">
                  <c:v>40073.0</c:v>
                </c:pt>
                <c:pt idx="18305">
                  <c:v>40073.0</c:v>
                </c:pt>
                <c:pt idx="18306">
                  <c:v>40073.0</c:v>
                </c:pt>
                <c:pt idx="18307">
                  <c:v>40072.0</c:v>
                </c:pt>
                <c:pt idx="18308">
                  <c:v>40073.0</c:v>
                </c:pt>
                <c:pt idx="18309">
                  <c:v>40073.0</c:v>
                </c:pt>
                <c:pt idx="18310">
                  <c:v>40073.0</c:v>
                </c:pt>
                <c:pt idx="18311">
                  <c:v>40073.0</c:v>
                </c:pt>
                <c:pt idx="18312">
                  <c:v>40073.0</c:v>
                </c:pt>
                <c:pt idx="18313">
                  <c:v>40394.0</c:v>
                </c:pt>
                <c:pt idx="18314">
                  <c:v>40073.0</c:v>
                </c:pt>
                <c:pt idx="18315">
                  <c:v>40113.0</c:v>
                </c:pt>
                <c:pt idx="18316">
                  <c:v>40073.0</c:v>
                </c:pt>
                <c:pt idx="18317">
                  <c:v>40113.0</c:v>
                </c:pt>
                <c:pt idx="18318">
                  <c:v>40073.0</c:v>
                </c:pt>
                <c:pt idx="18319">
                  <c:v>40113.0</c:v>
                </c:pt>
                <c:pt idx="18320">
                  <c:v>40073.0</c:v>
                </c:pt>
                <c:pt idx="18321">
                  <c:v>40113.0</c:v>
                </c:pt>
                <c:pt idx="18322">
                  <c:v>40073.0</c:v>
                </c:pt>
                <c:pt idx="18323">
                  <c:v>40073.0</c:v>
                </c:pt>
                <c:pt idx="18324">
                  <c:v>40073.0</c:v>
                </c:pt>
                <c:pt idx="18325">
                  <c:v>40073.0</c:v>
                </c:pt>
                <c:pt idx="18326">
                  <c:v>40113.0</c:v>
                </c:pt>
                <c:pt idx="18327">
                  <c:v>40073.0</c:v>
                </c:pt>
                <c:pt idx="18328">
                  <c:v>40113.0</c:v>
                </c:pt>
                <c:pt idx="18329">
                  <c:v>40073.0</c:v>
                </c:pt>
                <c:pt idx="18330">
                  <c:v>40113.0</c:v>
                </c:pt>
                <c:pt idx="18331">
                  <c:v>40073.0</c:v>
                </c:pt>
                <c:pt idx="18332">
                  <c:v>40113.0</c:v>
                </c:pt>
                <c:pt idx="18333">
                  <c:v>40073.0</c:v>
                </c:pt>
                <c:pt idx="18334">
                  <c:v>40073.0</c:v>
                </c:pt>
                <c:pt idx="18335">
                  <c:v>40073.0</c:v>
                </c:pt>
                <c:pt idx="18336">
                  <c:v>40073.0</c:v>
                </c:pt>
                <c:pt idx="18337">
                  <c:v>40073.0</c:v>
                </c:pt>
                <c:pt idx="18338">
                  <c:v>40073.0</c:v>
                </c:pt>
                <c:pt idx="18339">
                  <c:v>40113.0</c:v>
                </c:pt>
                <c:pt idx="18340">
                  <c:v>40073.0</c:v>
                </c:pt>
                <c:pt idx="18341">
                  <c:v>40113.0</c:v>
                </c:pt>
                <c:pt idx="18342">
                  <c:v>40073.0</c:v>
                </c:pt>
                <c:pt idx="18343">
                  <c:v>40113.0</c:v>
                </c:pt>
                <c:pt idx="18344">
                  <c:v>40073.0</c:v>
                </c:pt>
                <c:pt idx="18345">
                  <c:v>40113.0</c:v>
                </c:pt>
                <c:pt idx="18346">
                  <c:v>40073.0</c:v>
                </c:pt>
                <c:pt idx="18347">
                  <c:v>40073.0</c:v>
                </c:pt>
                <c:pt idx="18348">
                  <c:v>40073.0</c:v>
                </c:pt>
                <c:pt idx="18349">
                  <c:v>40073.0</c:v>
                </c:pt>
                <c:pt idx="18350">
                  <c:v>40073.0</c:v>
                </c:pt>
                <c:pt idx="18351">
                  <c:v>40073.0</c:v>
                </c:pt>
                <c:pt idx="18352">
                  <c:v>40073.0</c:v>
                </c:pt>
                <c:pt idx="18353">
                  <c:v>40073.0</c:v>
                </c:pt>
                <c:pt idx="18354">
                  <c:v>40073.0</c:v>
                </c:pt>
                <c:pt idx="18355">
                  <c:v>40073.0</c:v>
                </c:pt>
                <c:pt idx="18356">
                  <c:v>40073.0</c:v>
                </c:pt>
                <c:pt idx="18357">
                  <c:v>40073.0</c:v>
                </c:pt>
                <c:pt idx="18358">
                  <c:v>40072.0</c:v>
                </c:pt>
                <c:pt idx="18359">
                  <c:v>40073.0</c:v>
                </c:pt>
                <c:pt idx="18360">
                  <c:v>40072.0</c:v>
                </c:pt>
                <c:pt idx="18361">
                  <c:v>40073.0</c:v>
                </c:pt>
                <c:pt idx="18362">
                  <c:v>40072.0</c:v>
                </c:pt>
                <c:pt idx="18363">
                  <c:v>40073.0</c:v>
                </c:pt>
                <c:pt idx="18364">
                  <c:v>40072.0</c:v>
                </c:pt>
                <c:pt idx="18365">
                  <c:v>40073.0</c:v>
                </c:pt>
                <c:pt idx="18366">
                  <c:v>40073.0</c:v>
                </c:pt>
                <c:pt idx="18367">
                  <c:v>40073.0</c:v>
                </c:pt>
                <c:pt idx="18368">
                  <c:v>40073.0</c:v>
                </c:pt>
                <c:pt idx="18369">
                  <c:v>40073.0</c:v>
                </c:pt>
                <c:pt idx="18370">
                  <c:v>40073.0</c:v>
                </c:pt>
                <c:pt idx="18371">
                  <c:v>40073.0</c:v>
                </c:pt>
                <c:pt idx="18372">
                  <c:v>40073.0</c:v>
                </c:pt>
                <c:pt idx="18373">
                  <c:v>40073.0</c:v>
                </c:pt>
                <c:pt idx="18374">
                  <c:v>40420.0</c:v>
                </c:pt>
                <c:pt idx="18375">
                  <c:v>40421.0</c:v>
                </c:pt>
                <c:pt idx="18376">
                  <c:v>40420.0</c:v>
                </c:pt>
                <c:pt idx="18377">
                  <c:v>40421.0</c:v>
                </c:pt>
                <c:pt idx="18378">
                  <c:v>40420.0</c:v>
                </c:pt>
                <c:pt idx="18379">
                  <c:v>40421.0</c:v>
                </c:pt>
                <c:pt idx="18380">
                  <c:v>40420.0</c:v>
                </c:pt>
                <c:pt idx="18381">
                  <c:v>40421.0</c:v>
                </c:pt>
                <c:pt idx="18382">
                  <c:v>40121.0</c:v>
                </c:pt>
                <c:pt idx="18383">
                  <c:v>40121.0</c:v>
                </c:pt>
                <c:pt idx="18384">
                  <c:v>40121.0</c:v>
                </c:pt>
                <c:pt idx="18385">
                  <c:v>40121.0</c:v>
                </c:pt>
                <c:pt idx="18386">
                  <c:v>40420.0</c:v>
                </c:pt>
                <c:pt idx="18387">
                  <c:v>40421.0</c:v>
                </c:pt>
                <c:pt idx="18388">
                  <c:v>40121.0</c:v>
                </c:pt>
                <c:pt idx="18389">
                  <c:v>40121.0</c:v>
                </c:pt>
                <c:pt idx="18390">
                  <c:v>40121.0</c:v>
                </c:pt>
                <c:pt idx="18391">
                  <c:v>40121.0</c:v>
                </c:pt>
                <c:pt idx="18392">
                  <c:v>40121.0</c:v>
                </c:pt>
                <c:pt idx="18393">
                  <c:v>40121.0</c:v>
                </c:pt>
                <c:pt idx="18394">
                  <c:v>40121.0</c:v>
                </c:pt>
                <c:pt idx="18395">
                  <c:v>40121.0</c:v>
                </c:pt>
                <c:pt idx="18396">
                  <c:v>40073.0</c:v>
                </c:pt>
                <c:pt idx="18397">
                  <c:v>40394.0</c:v>
                </c:pt>
                <c:pt idx="18398">
                  <c:v>40121.0</c:v>
                </c:pt>
                <c:pt idx="18399">
                  <c:v>40121.0</c:v>
                </c:pt>
                <c:pt idx="18400">
                  <c:v>40121.0</c:v>
                </c:pt>
                <c:pt idx="18401">
                  <c:v>40121.0</c:v>
                </c:pt>
                <c:pt idx="18402">
                  <c:v>40076.0</c:v>
                </c:pt>
                <c:pt idx="18403">
                  <c:v>40121.0</c:v>
                </c:pt>
                <c:pt idx="18404">
                  <c:v>40121.0</c:v>
                </c:pt>
                <c:pt idx="18405">
                  <c:v>40121.0</c:v>
                </c:pt>
                <c:pt idx="18406">
                  <c:v>40121.0</c:v>
                </c:pt>
                <c:pt idx="18407">
                  <c:v>40121.0</c:v>
                </c:pt>
                <c:pt idx="18408">
                  <c:v>40121.0</c:v>
                </c:pt>
                <c:pt idx="18409">
                  <c:v>40121.0</c:v>
                </c:pt>
                <c:pt idx="18410">
                  <c:v>40121.0</c:v>
                </c:pt>
                <c:pt idx="18411">
                  <c:v>40155.0</c:v>
                </c:pt>
                <c:pt idx="18412">
                  <c:v>40173.0</c:v>
                </c:pt>
                <c:pt idx="18413">
                  <c:v>40173.0</c:v>
                </c:pt>
                <c:pt idx="18414">
                  <c:v>40394.0</c:v>
                </c:pt>
                <c:pt idx="18415">
                  <c:v>40370.0</c:v>
                </c:pt>
                <c:pt idx="18416">
                  <c:v>40086.0</c:v>
                </c:pt>
                <c:pt idx="18417">
                  <c:v>40086.0</c:v>
                </c:pt>
                <c:pt idx="18418">
                  <c:v>40086.0</c:v>
                </c:pt>
                <c:pt idx="18419">
                  <c:v>40086.0</c:v>
                </c:pt>
                <c:pt idx="18420">
                  <c:v>40173.0</c:v>
                </c:pt>
                <c:pt idx="18421">
                  <c:v>40173.0</c:v>
                </c:pt>
                <c:pt idx="18422">
                  <c:v>40173.0</c:v>
                </c:pt>
                <c:pt idx="18423">
                  <c:v>40173.0</c:v>
                </c:pt>
                <c:pt idx="18424">
                  <c:v>40422.0</c:v>
                </c:pt>
                <c:pt idx="18425">
                  <c:v>40422.0</c:v>
                </c:pt>
                <c:pt idx="18426">
                  <c:v>40422.0</c:v>
                </c:pt>
                <c:pt idx="18427">
                  <c:v>40422.0</c:v>
                </c:pt>
                <c:pt idx="18428">
                  <c:v>40422.0</c:v>
                </c:pt>
                <c:pt idx="18429">
                  <c:v>40422.0</c:v>
                </c:pt>
                <c:pt idx="18430">
                  <c:v>40422.0</c:v>
                </c:pt>
                <c:pt idx="18431">
                  <c:v>40422.0</c:v>
                </c:pt>
                <c:pt idx="18432">
                  <c:v>40317.0</c:v>
                </c:pt>
                <c:pt idx="18433">
                  <c:v>40317.0</c:v>
                </c:pt>
                <c:pt idx="18434">
                  <c:v>40317.0</c:v>
                </c:pt>
                <c:pt idx="18435">
                  <c:v>40317.0</c:v>
                </c:pt>
                <c:pt idx="18436">
                  <c:v>40317.0</c:v>
                </c:pt>
                <c:pt idx="18437">
                  <c:v>40317.0</c:v>
                </c:pt>
                <c:pt idx="18438">
                  <c:v>40317.0</c:v>
                </c:pt>
                <c:pt idx="18439">
                  <c:v>40317.0</c:v>
                </c:pt>
                <c:pt idx="18440">
                  <c:v>40317.0</c:v>
                </c:pt>
                <c:pt idx="18441">
                  <c:v>40080.0</c:v>
                </c:pt>
                <c:pt idx="18442">
                  <c:v>40081.0</c:v>
                </c:pt>
                <c:pt idx="18443">
                  <c:v>40082.0</c:v>
                </c:pt>
                <c:pt idx="18444">
                  <c:v>40137.0</c:v>
                </c:pt>
                <c:pt idx="18445">
                  <c:v>40141.0</c:v>
                </c:pt>
                <c:pt idx="18446">
                  <c:v>40137.0</c:v>
                </c:pt>
                <c:pt idx="18447">
                  <c:v>40141.0</c:v>
                </c:pt>
                <c:pt idx="18448">
                  <c:v>40137.0</c:v>
                </c:pt>
                <c:pt idx="18449">
                  <c:v>40141.0</c:v>
                </c:pt>
                <c:pt idx="18450">
                  <c:v>40137.0</c:v>
                </c:pt>
                <c:pt idx="18451">
                  <c:v>40141.0</c:v>
                </c:pt>
                <c:pt idx="18452">
                  <c:v>40394.0</c:v>
                </c:pt>
                <c:pt idx="18453">
                  <c:v>40394.0</c:v>
                </c:pt>
                <c:pt idx="18454">
                  <c:v>40088.0</c:v>
                </c:pt>
                <c:pt idx="18455">
                  <c:v>40178.0</c:v>
                </c:pt>
                <c:pt idx="18456">
                  <c:v>40178.0</c:v>
                </c:pt>
                <c:pt idx="18457">
                  <c:v>40311.0</c:v>
                </c:pt>
                <c:pt idx="18458">
                  <c:v>40357.0</c:v>
                </c:pt>
                <c:pt idx="18459">
                  <c:v>40311.0</c:v>
                </c:pt>
                <c:pt idx="18460">
                  <c:v>40357.0</c:v>
                </c:pt>
                <c:pt idx="18461">
                  <c:v>40311.0</c:v>
                </c:pt>
                <c:pt idx="18462">
                  <c:v>40357.0</c:v>
                </c:pt>
                <c:pt idx="18463">
                  <c:v>40311.0</c:v>
                </c:pt>
                <c:pt idx="18464">
                  <c:v>40357.0</c:v>
                </c:pt>
                <c:pt idx="18465">
                  <c:v>40178.0</c:v>
                </c:pt>
                <c:pt idx="18466">
                  <c:v>40089.0</c:v>
                </c:pt>
                <c:pt idx="18467">
                  <c:v>40090.0</c:v>
                </c:pt>
                <c:pt idx="18468">
                  <c:v>40094.0</c:v>
                </c:pt>
                <c:pt idx="18469">
                  <c:v>40112.0</c:v>
                </c:pt>
                <c:pt idx="18470">
                  <c:v>40113.0</c:v>
                </c:pt>
                <c:pt idx="18471">
                  <c:v>40178.0</c:v>
                </c:pt>
                <c:pt idx="18472">
                  <c:v>40394.0</c:v>
                </c:pt>
                <c:pt idx="18473">
                  <c:v>40088.0</c:v>
                </c:pt>
                <c:pt idx="18474">
                  <c:v>40178.0</c:v>
                </c:pt>
                <c:pt idx="18475">
                  <c:v>40178.0</c:v>
                </c:pt>
                <c:pt idx="18476">
                  <c:v>40178.0</c:v>
                </c:pt>
                <c:pt idx="18477">
                  <c:v>40178.0</c:v>
                </c:pt>
                <c:pt idx="18478">
                  <c:v>40178.0</c:v>
                </c:pt>
                <c:pt idx="18479">
                  <c:v>40178.0</c:v>
                </c:pt>
                <c:pt idx="18480">
                  <c:v>40178.0</c:v>
                </c:pt>
                <c:pt idx="18481">
                  <c:v>40178.0</c:v>
                </c:pt>
                <c:pt idx="18482">
                  <c:v>40178.0</c:v>
                </c:pt>
                <c:pt idx="18483">
                  <c:v>40121.0</c:v>
                </c:pt>
                <c:pt idx="18484">
                  <c:v>40178.0</c:v>
                </c:pt>
                <c:pt idx="18485">
                  <c:v>40178.0</c:v>
                </c:pt>
                <c:pt idx="18486">
                  <c:v>40178.0</c:v>
                </c:pt>
                <c:pt idx="18487">
                  <c:v>40178.0</c:v>
                </c:pt>
                <c:pt idx="18488">
                  <c:v>40178.0</c:v>
                </c:pt>
                <c:pt idx="18489">
                  <c:v>40357.0</c:v>
                </c:pt>
                <c:pt idx="18490">
                  <c:v>40379.0</c:v>
                </c:pt>
                <c:pt idx="18491">
                  <c:v>40178.0</c:v>
                </c:pt>
                <c:pt idx="18492">
                  <c:v>40357.0</c:v>
                </c:pt>
                <c:pt idx="18493">
                  <c:v>40379.0</c:v>
                </c:pt>
                <c:pt idx="18494">
                  <c:v>40178.0</c:v>
                </c:pt>
                <c:pt idx="18495">
                  <c:v>40357.0</c:v>
                </c:pt>
                <c:pt idx="18496">
                  <c:v>40379.0</c:v>
                </c:pt>
                <c:pt idx="18497">
                  <c:v>40178.0</c:v>
                </c:pt>
                <c:pt idx="18498">
                  <c:v>40357.0</c:v>
                </c:pt>
                <c:pt idx="18499">
                  <c:v>40379.0</c:v>
                </c:pt>
                <c:pt idx="18500">
                  <c:v>40178.0</c:v>
                </c:pt>
                <c:pt idx="18501">
                  <c:v>40178.0</c:v>
                </c:pt>
                <c:pt idx="18502">
                  <c:v>40178.0</c:v>
                </c:pt>
                <c:pt idx="18503">
                  <c:v>40178.0</c:v>
                </c:pt>
                <c:pt idx="18504">
                  <c:v>40178.0</c:v>
                </c:pt>
                <c:pt idx="18505">
                  <c:v>40413.0</c:v>
                </c:pt>
                <c:pt idx="18506">
                  <c:v>40111.0</c:v>
                </c:pt>
                <c:pt idx="18507">
                  <c:v>40172.0</c:v>
                </c:pt>
                <c:pt idx="18508">
                  <c:v>40220.0</c:v>
                </c:pt>
                <c:pt idx="18509">
                  <c:v>40237.0</c:v>
                </c:pt>
                <c:pt idx="18510">
                  <c:v>40413.0</c:v>
                </c:pt>
                <c:pt idx="18511">
                  <c:v>40394.0</c:v>
                </c:pt>
                <c:pt idx="18512">
                  <c:v>40429.0</c:v>
                </c:pt>
                <c:pt idx="18513">
                  <c:v>40429.0</c:v>
                </c:pt>
                <c:pt idx="18514">
                  <c:v>40429.0</c:v>
                </c:pt>
                <c:pt idx="18515">
                  <c:v>40429.0</c:v>
                </c:pt>
                <c:pt idx="18516">
                  <c:v>40429.0</c:v>
                </c:pt>
                <c:pt idx="18517">
                  <c:v>40429.0</c:v>
                </c:pt>
                <c:pt idx="18518">
                  <c:v>40429.0</c:v>
                </c:pt>
                <c:pt idx="18519">
                  <c:v>40429.0</c:v>
                </c:pt>
                <c:pt idx="18520">
                  <c:v>40405.0</c:v>
                </c:pt>
                <c:pt idx="18521">
                  <c:v>40406.0</c:v>
                </c:pt>
                <c:pt idx="18522">
                  <c:v>40405.0</c:v>
                </c:pt>
                <c:pt idx="18523">
                  <c:v>40406.0</c:v>
                </c:pt>
                <c:pt idx="18524">
                  <c:v>40394.0</c:v>
                </c:pt>
                <c:pt idx="18525">
                  <c:v>40429.0</c:v>
                </c:pt>
                <c:pt idx="18526">
                  <c:v>40429.0</c:v>
                </c:pt>
                <c:pt idx="18527">
                  <c:v>40429.0</c:v>
                </c:pt>
                <c:pt idx="18528">
                  <c:v>40412.0</c:v>
                </c:pt>
                <c:pt idx="18529">
                  <c:v>40412.0</c:v>
                </c:pt>
                <c:pt idx="18530">
                  <c:v>40412.0</c:v>
                </c:pt>
                <c:pt idx="18531">
                  <c:v>40412.0</c:v>
                </c:pt>
                <c:pt idx="18532">
                  <c:v>40394.0</c:v>
                </c:pt>
                <c:pt idx="18533">
                  <c:v>40412.0</c:v>
                </c:pt>
                <c:pt idx="18534">
                  <c:v>40412.0</c:v>
                </c:pt>
                <c:pt idx="18535">
                  <c:v>40412.0</c:v>
                </c:pt>
                <c:pt idx="18536">
                  <c:v>40412.0</c:v>
                </c:pt>
                <c:pt idx="18537">
                  <c:v>40303.0</c:v>
                </c:pt>
                <c:pt idx="18538">
                  <c:v>40303.0</c:v>
                </c:pt>
                <c:pt idx="18539">
                  <c:v>40303.0</c:v>
                </c:pt>
                <c:pt idx="18540">
                  <c:v>40303.0</c:v>
                </c:pt>
                <c:pt idx="18541">
                  <c:v>40176.0</c:v>
                </c:pt>
                <c:pt idx="18542">
                  <c:v>40162.0</c:v>
                </c:pt>
                <c:pt idx="18543">
                  <c:v>40162.0</c:v>
                </c:pt>
                <c:pt idx="18544">
                  <c:v>40162.0</c:v>
                </c:pt>
                <c:pt idx="18545">
                  <c:v>40162.0</c:v>
                </c:pt>
                <c:pt idx="18546">
                  <c:v>40394.0</c:v>
                </c:pt>
                <c:pt idx="18547">
                  <c:v>40176.0</c:v>
                </c:pt>
                <c:pt idx="18548">
                  <c:v>40162.0</c:v>
                </c:pt>
                <c:pt idx="18549">
                  <c:v>40162.0</c:v>
                </c:pt>
                <c:pt idx="18550">
                  <c:v>40162.0</c:v>
                </c:pt>
                <c:pt idx="18551">
                  <c:v>40162.0</c:v>
                </c:pt>
                <c:pt idx="18552">
                  <c:v>40394.0</c:v>
                </c:pt>
                <c:pt idx="18553">
                  <c:v>40228.0</c:v>
                </c:pt>
                <c:pt idx="18554">
                  <c:v>40226.0</c:v>
                </c:pt>
                <c:pt idx="18555">
                  <c:v>40228.0</c:v>
                </c:pt>
                <c:pt idx="18556">
                  <c:v>40237.0</c:v>
                </c:pt>
                <c:pt idx="18557">
                  <c:v>40260.0</c:v>
                </c:pt>
                <c:pt idx="18558">
                  <c:v>40191.0</c:v>
                </c:pt>
                <c:pt idx="18559">
                  <c:v>40191.0</c:v>
                </c:pt>
                <c:pt idx="18560">
                  <c:v>40191.0</c:v>
                </c:pt>
                <c:pt idx="18561">
                  <c:v>40191.0</c:v>
                </c:pt>
                <c:pt idx="18562">
                  <c:v>40226.0</c:v>
                </c:pt>
                <c:pt idx="18563">
                  <c:v>40228.0</c:v>
                </c:pt>
                <c:pt idx="18564">
                  <c:v>40237.0</c:v>
                </c:pt>
                <c:pt idx="18565">
                  <c:v>40260.0</c:v>
                </c:pt>
                <c:pt idx="18566">
                  <c:v>40226.0</c:v>
                </c:pt>
                <c:pt idx="18567">
                  <c:v>40228.0</c:v>
                </c:pt>
                <c:pt idx="18568">
                  <c:v>40237.0</c:v>
                </c:pt>
                <c:pt idx="18569">
                  <c:v>40260.0</c:v>
                </c:pt>
                <c:pt idx="18570">
                  <c:v>40177.0</c:v>
                </c:pt>
                <c:pt idx="18571">
                  <c:v>40176.0</c:v>
                </c:pt>
                <c:pt idx="18572">
                  <c:v>40191.0</c:v>
                </c:pt>
                <c:pt idx="18573">
                  <c:v>40186.0</c:v>
                </c:pt>
                <c:pt idx="18574">
                  <c:v>40186.0</c:v>
                </c:pt>
                <c:pt idx="18575">
                  <c:v>40177.0</c:v>
                </c:pt>
                <c:pt idx="18576">
                  <c:v>40176.0</c:v>
                </c:pt>
                <c:pt idx="18577">
                  <c:v>40191.0</c:v>
                </c:pt>
                <c:pt idx="18578">
                  <c:v>40186.0</c:v>
                </c:pt>
                <c:pt idx="18579">
                  <c:v>40186.0</c:v>
                </c:pt>
                <c:pt idx="18580">
                  <c:v>40177.0</c:v>
                </c:pt>
                <c:pt idx="18581">
                  <c:v>40176.0</c:v>
                </c:pt>
                <c:pt idx="18582">
                  <c:v>40186.0</c:v>
                </c:pt>
                <c:pt idx="18583">
                  <c:v>40186.0</c:v>
                </c:pt>
                <c:pt idx="18584">
                  <c:v>40177.0</c:v>
                </c:pt>
                <c:pt idx="18585">
                  <c:v>40176.0</c:v>
                </c:pt>
                <c:pt idx="18586">
                  <c:v>40191.0</c:v>
                </c:pt>
                <c:pt idx="18587">
                  <c:v>40186.0</c:v>
                </c:pt>
                <c:pt idx="18588">
                  <c:v>40186.0</c:v>
                </c:pt>
                <c:pt idx="18589">
                  <c:v>40177.0</c:v>
                </c:pt>
                <c:pt idx="18590">
                  <c:v>40177.0</c:v>
                </c:pt>
                <c:pt idx="18591">
                  <c:v>40177.0</c:v>
                </c:pt>
                <c:pt idx="18592">
                  <c:v>40177.0</c:v>
                </c:pt>
                <c:pt idx="18593">
                  <c:v>40226.0</c:v>
                </c:pt>
                <c:pt idx="18594">
                  <c:v>40228.0</c:v>
                </c:pt>
                <c:pt idx="18595">
                  <c:v>40237.0</c:v>
                </c:pt>
                <c:pt idx="18596">
                  <c:v>40260.0</c:v>
                </c:pt>
                <c:pt idx="18597">
                  <c:v>40226.0</c:v>
                </c:pt>
                <c:pt idx="18598">
                  <c:v>40260.0</c:v>
                </c:pt>
                <c:pt idx="18599">
                  <c:v>40226.0</c:v>
                </c:pt>
                <c:pt idx="18600">
                  <c:v>40260.0</c:v>
                </c:pt>
                <c:pt idx="18601">
                  <c:v>40226.0</c:v>
                </c:pt>
                <c:pt idx="18602">
                  <c:v>40260.0</c:v>
                </c:pt>
                <c:pt idx="18603">
                  <c:v>40170.0</c:v>
                </c:pt>
                <c:pt idx="18604">
                  <c:v>40177.0</c:v>
                </c:pt>
                <c:pt idx="18605">
                  <c:v>40176.0</c:v>
                </c:pt>
                <c:pt idx="18606">
                  <c:v>40186.0</c:v>
                </c:pt>
                <c:pt idx="18607">
                  <c:v>40186.0</c:v>
                </c:pt>
                <c:pt idx="18608">
                  <c:v>40226.0</c:v>
                </c:pt>
                <c:pt idx="18609">
                  <c:v>40260.0</c:v>
                </c:pt>
                <c:pt idx="18610">
                  <c:v>40170.0</c:v>
                </c:pt>
                <c:pt idx="18611">
                  <c:v>40177.0</c:v>
                </c:pt>
                <c:pt idx="18612">
                  <c:v>40176.0</c:v>
                </c:pt>
                <c:pt idx="18613">
                  <c:v>40186.0</c:v>
                </c:pt>
                <c:pt idx="18614">
                  <c:v>40186.0</c:v>
                </c:pt>
                <c:pt idx="18615">
                  <c:v>40170.0</c:v>
                </c:pt>
                <c:pt idx="18616">
                  <c:v>40177.0</c:v>
                </c:pt>
                <c:pt idx="18617">
                  <c:v>40176.0</c:v>
                </c:pt>
                <c:pt idx="18618">
                  <c:v>40186.0</c:v>
                </c:pt>
                <c:pt idx="18619">
                  <c:v>40186.0</c:v>
                </c:pt>
                <c:pt idx="18620">
                  <c:v>40170.0</c:v>
                </c:pt>
                <c:pt idx="18621">
                  <c:v>40177.0</c:v>
                </c:pt>
                <c:pt idx="18622">
                  <c:v>40176.0</c:v>
                </c:pt>
                <c:pt idx="18623">
                  <c:v>40186.0</c:v>
                </c:pt>
                <c:pt idx="18624">
                  <c:v>40186.0</c:v>
                </c:pt>
                <c:pt idx="18625">
                  <c:v>40186.0</c:v>
                </c:pt>
                <c:pt idx="18626">
                  <c:v>40177.0</c:v>
                </c:pt>
                <c:pt idx="18627">
                  <c:v>40186.0</c:v>
                </c:pt>
                <c:pt idx="18628">
                  <c:v>40177.0</c:v>
                </c:pt>
                <c:pt idx="18629">
                  <c:v>40177.0</c:v>
                </c:pt>
                <c:pt idx="18630">
                  <c:v>40177.0</c:v>
                </c:pt>
                <c:pt idx="18631">
                  <c:v>40226.0</c:v>
                </c:pt>
                <c:pt idx="18632">
                  <c:v>40260.0</c:v>
                </c:pt>
                <c:pt idx="18633">
                  <c:v>40226.0</c:v>
                </c:pt>
                <c:pt idx="18634">
                  <c:v>40260.0</c:v>
                </c:pt>
                <c:pt idx="18635">
                  <c:v>40226.0</c:v>
                </c:pt>
                <c:pt idx="18636">
                  <c:v>40260.0</c:v>
                </c:pt>
                <c:pt idx="18637">
                  <c:v>40226.0</c:v>
                </c:pt>
                <c:pt idx="18638">
                  <c:v>40260.0</c:v>
                </c:pt>
                <c:pt idx="18639">
                  <c:v>40226.0</c:v>
                </c:pt>
                <c:pt idx="18640">
                  <c:v>40260.0</c:v>
                </c:pt>
                <c:pt idx="18641">
                  <c:v>40226.0</c:v>
                </c:pt>
                <c:pt idx="18642">
                  <c:v>40260.0</c:v>
                </c:pt>
                <c:pt idx="18643">
                  <c:v>40226.0</c:v>
                </c:pt>
                <c:pt idx="18644">
                  <c:v>40260.0</c:v>
                </c:pt>
                <c:pt idx="18645">
                  <c:v>40226.0</c:v>
                </c:pt>
                <c:pt idx="18646">
                  <c:v>40260.0</c:v>
                </c:pt>
                <c:pt idx="18647">
                  <c:v>40226.0</c:v>
                </c:pt>
                <c:pt idx="18648">
                  <c:v>40260.0</c:v>
                </c:pt>
                <c:pt idx="18649">
                  <c:v>40226.0</c:v>
                </c:pt>
                <c:pt idx="18650">
                  <c:v>40260.0</c:v>
                </c:pt>
                <c:pt idx="18651">
                  <c:v>40226.0</c:v>
                </c:pt>
                <c:pt idx="18652">
                  <c:v>40260.0</c:v>
                </c:pt>
                <c:pt idx="18653">
                  <c:v>40226.0</c:v>
                </c:pt>
                <c:pt idx="18654">
                  <c:v>40260.0</c:v>
                </c:pt>
                <c:pt idx="18655">
                  <c:v>40226.0</c:v>
                </c:pt>
                <c:pt idx="18656">
                  <c:v>40260.0</c:v>
                </c:pt>
                <c:pt idx="18657">
                  <c:v>40226.0</c:v>
                </c:pt>
                <c:pt idx="18658">
                  <c:v>40260.0</c:v>
                </c:pt>
                <c:pt idx="18659">
                  <c:v>40226.0</c:v>
                </c:pt>
                <c:pt idx="18660">
                  <c:v>40260.0</c:v>
                </c:pt>
                <c:pt idx="18661">
                  <c:v>40226.0</c:v>
                </c:pt>
                <c:pt idx="18662">
                  <c:v>40260.0</c:v>
                </c:pt>
                <c:pt idx="18663">
                  <c:v>40226.0</c:v>
                </c:pt>
                <c:pt idx="18664">
                  <c:v>40260.0</c:v>
                </c:pt>
                <c:pt idx="18665">
                  <c:v>40226.0</c:v>
                </c:pt>
                <c:pt idx="18666">
                  <c:v>40260.0</c:v>
                </c:pt>
                <c:pt idx="18667">
                  <c:v>40226.0</c:v>
                </c:pt>
                <c:pt idx="18668">
                  <c:v>40260.0</c:v>
                </c:pt>
                <c:pt idx="18669">
                  <c:v>40226.0</c:v>
                </c:pt>
                <c:pt idx="18670">
                  <c:v>40260.0</c:v>
                </c:pt>
                <c:pt idx="18671">
                  <c:v>40226.0</c:v>
                </c:pt>
                <c:pt idx="18672">
                  <c:v>40260.0</c:v>
                </c:pt>
                <c:pt idx="18673">
                  <c:v>40186.0</c:v>
                </c:pt>
                <c:pt idx="18674">
                  <c:v>40177.0</c:v>
                </c:pt>
                <c:pt idx="18675">
                  <c:v>40176.0</c:v>
                </c:pt>
                <c:pt idx="18676">
                  <c:v>40170.0</c:v>
                </c:pt>
                <c:pt idx="18677">
                  <c:v>40177.0</c:v>
                </c:pt>
                <c:pt idx="18678">
                  <c:v>40226.0</c:v>
                </c:pt>
                <c:pt idx="18679">
                  <c:v>40260.0</c:v>
                </c:pt>
                <c:pt idx="18680">
                  <c:v>40186.0</c:v>
                </c:pt>
                <c:pt idx="18681">
                  <c:v>40177.0</c:v>
                </c:pt>
                <c:pt idx="18682">
                  <c:v>40176.0</c:v>
                </c:pt>
                <c:pt idx="18683">
                  <c:v>40170.0</c:v>
                </c:pt>
                <c:pt idx="18684">
                  <c:v>40177.0</c:v>
                </c:pt>
                <c:pt idx="18685">
                  <c:v>40226.0</c:v>
                </c:pt>
                <c:pt idx="18686">
                  <c:v>40260.0</c:v>
                </c:pt>
                <c:pt idx="18687">
                  <c:v>40186.0</c:v>
                </c:pt>
                <c:pt idx="18688">
                  <c:v>40177.0</c:v>
                </c:pt>
                <c:pt idx="18689">
                  <c:v>40176.0</c:v>
                </c:pt>
                <c:pt idx="18690">
                  <c:v>40170.0</c:v>
                </c:pt>
                <c:pt idx="18691">
                  <c:v>40177.0</c:v>
                </c:pt>
                <c:pt idx="18692">
                  <c:v>40226.0</c:v>
                </c:pt>
                <c:pt idx="18693">
                  <c:v>40260.0</c:v>
                </c:pt>
                <c:pt idx="18694">
                  <c:v>40177.0</c:v>
                </c:pt>
                <c:pt idx="18695">
                  <c:v>40176.0</c:v>
                </c:pt>
                <c:pt idx="18696">
                  <c:v>40170.0</c:v>
                </c:pt>
                <c:pt idx="18697">
                  <c:v>40177.0</c:v>
                </c:pt>
                <c:pt idx="18698">
                  <c:v>40186.0</c:v>
                </c:pt>
                <c:pt idx="18699">
                  <c:v>40186.0</c:v>
                </c:pt>
                <c:pt idx="18700">
                  <c:v>40226.0</c:v>
                </c:pt>
                <c:pt idx="18701">
                  <c:v>40260.0</c:v>
                </c:pt>
                <c:pt idx="18702">
                  <c:v>40177.0</c:v>
                </c:pt>
                <c:pt idx="18703">
                  <c:v>40176.0</c:v>
                </c:pt>
                <c:pt idx="18704">
                  <c:v>40177.0</c:v>
                </c:pt>
                <c:pt idx="18705">
                  <c:v>40186.0</c:v>
                </c:pt>
                <c:pt idx="18706">
                  <c:v>40186.0</c:v>
                </c:pt>
                <c:pt idx="18707">
                  <c:v>40226.0</c:v>
                </c:pt>
                <c:pt idx="18708">
                  <c:v>40260.0</c:v>
                </c:pt>
                <c:pt idx="18709">
                  <c:v>40177.0</c:v>
                </c:pt>
                <c:pt idx="18710">
                  <c:v>40176.0</c:v>
                </c:pt>
                <c:pt idx="18711">
                  <c:v>40177.0</c:v>
                </c:pt>
                <c:pt idx="18712">
                  <c:v>40186.0</c:v>
                </c:pt>
                <c:pt idx="18713">
                  <c:v>40186.0</c:v>
                </c:pt>
                <c:pt idx="18714">
                  <c:v>40226.0</c:v>
                </c:pt>
                <c:pt idx="18715">
                  <c:v>40260.0</c:v>
                </c:pt>
                <c:pt idx="18716">
                  <c:v>40177.0</c:v>
                </c:pt>
                <c:pt idx="18717">
                  <c:v>40176.0</c:v>
                </c:pt>
                <c:pt idx="18718">
                  <c:v>40177.0</c:v>
                </c:pt>
                <c:pt idx="18719">
                  <c:v>40186.0</c:v>
                </c:pt>
                <c:pt idx="18720">
                  <c:v>40186.0</c:v>
                </c:pt>
                <c:pt idx="18721">
                  <c:v>40226.0</c:v>
                </c:pt>
                <c:pt idx="18722">
                  <c:v>40260.0</c:v>
                </c:pt>
                <c:pt idx="18723">
                  <c:v>40177.0</c:v>
                </c:pt>
                <c:pt idx="18724">
                  <c:v>40176.0</c:v>
                </c:pt>
                <c:pt idx="18725">
                  <c:v>40177.0</c:v>
                </c:pt>
                <c:pt idx="18726">
                  <c:v>40260.0</c:v>
                </c:pt>
                <c:pt idx="18727">
                  <c:v>40423.0</c:v>
                </c:pt>
                <c:pt idx="18728">
                  <c:v>40423.0</c:v>
                </c:pt>
                <c:pt idx="18729">
                  <c:v>40170.0</c:v>
                </c:pt>
                <c:pt idx="18730">
                  <c:v>40177.0</c:v>
                </c:pt>
                <c:pt idx="18731">
                  <c:v>40191.0</c:v>
                </c:pt>
                <c:pt idx="18732">
                  <c:v>40177.0</c:v>
                </c:pt>
                <c:pt idx="18733">
                  <c:v>40191.0</c:v>
                </c:pt>
                <c:pt idx="18734">
                  <c:v>40177.0</c:v>
                </c:pt>
                <c:pt idx="18735">
                  <c:v>40191.0</c:v>
                </c:pt>
                <c:pt idx="18736">
                  <c:v>40177.0</c:v>
                </c:pt>
                <c:pt idx="18737">
                  <c:v>40191.0</c:v>
                </c:pt>
                <c:pt idx="18738">
                  <c:v>40177.0</c:v>
                </c:pt>
                <c:pt idx="18739">
                  <c:v>40176.0</c:v>
                </c:pt>
                <c:pt idx="18740">
                  <c:v>40177.0</c:v>
                </c:pt>
                <c:pt idx="18741">
                  <c:v>40177.0</c:v>
                </c:pt>
                <c:pt idx="18742">
                  <c:v>40176.0</c:v>
                </c:pt>
                <c:pt idx="18743">
                  <c:v>40177.0</c:v>
                </c:pt>
                <c:pt idx="18744">
                  <c:v>40177.0</c:v>
                </c:pt>
                <c:pt idx="18745">
                  <c:v>40176.0</c:v>
                </c:pt>
                <c:pt idx="18746">
                  <c:v>40177.0</c:v>
                </c:pt>
                <c:pt idx="18747">
                  <c:v>40177.0</c:v>
                </c:pt>
                <c:pt idx="18748">
                  <c:v>40176.0</c:v>
                </c:pt>
                <c:pt idx="18749">
                  <c:v>40177.0</c:v>
                </c:pt>
                <c:pt idx="18750">
                  <c:v>40186.0</c:v>
                </c:pt>
                <c:pt idx="18751">
                  <c:v>40170.0</c:v>
                </c:pt>
                <c:pt idx="18752">
                  <c:v>40186.0</c:v>
                </c:pt>
                <c:pt idx="18753">
                  <c:v>40170.0</c:v>
                </c:pt>
                <c:pt idx="18754">
                  <c:v>40186.0</c:v>
                </c:pt>
                <c:pt idx="18755">
                  <c:v>40170.0</c:v>
                </c:pt>
                <c:pt idx="18756">
                  <c:v>40186.0</c:v>
                </c:pt>
                <c:pt idx="18757">
                  <c:v>40170.0</c:v>
                </c:pt>
                <c:pt idx="18758">
                  <c:v>40394.0</c:v>
                </c:pt>
                <c:pt idx="18759">
                  <c:v>40171.0</c:v>
                </c:pt>
                <c:pt idx="18760">
                  <c:v>40171.0</c:v>
                </c:pt>
                <c:pt idx="18761">
                  <c:v>40171.0</c:v>
                </c:pt>
                <c:pt idx="18762">
                  <c:v>40228.0</c:v>
                </c:pt>
                <c:pt idx="18763">
                  <c:v>40171.0</c:v>
                </c:pt>
                <c:pt idx="18764">
                  <c:v>40171.0</c:v>
                </c:pt>
                <c:pt idx="18765">
                  <c:v>40191.0</c:v>
                </c:pt>
                <c:pt idx="18766">
                  <c:v>40171.0</c:v>
                </c:pt>
                <c:pt idx="18767">
                  <c:v>40191.0</c:v>
                </c:pt>
                <c:pt idx="18768">
                  <c:v>40171.0</c:v>
                </c:pt>
                <c:pt idx="18769">
                  <c:v>40191.0</c:v>
                </c:pt>
                <c:pt idx="18770">
                  <c:v>40171.0</c:v>
                </c:pt>
                <c:pt idx="18771">
                  <c:v>40191.0</c:v>
                </c:pt>
                <c:pt idx="18772">
                  <c:v>40171.0</c:v>
                </c:pt>
                <c:pt idx="18773">
                  <c:v>40171.0</c:v>
                </c:pt>
                <c:pt idx="18774">
                  <c:v>40171.0</c:v>
                </c:pt>
                <c:pt idx="18775">
                  <c:v>40228.0</c:v>
                </c:pt>
                <c:pt idx="18776">
                  <c:v>40228.0</c:v>
                </c:pt>
                <c:pt idx="18777">
                  <c:v>40177.0</c:v>
                </c:pt>
                <c:pt idx="18778">
                  <c:v>40176.0</c:v>
                </c:pt>
                <c:pt idx="18779">
                  <c:v>40191.0</c:v>
                </c:pt>
                <c:pt idx="18780">
                  <c:v>40186.0</c:v>
                </c:pt>
                <c:pt idx="18781">
                  <c:v>40186.0</c:v>
                </c:pt>
                <c:pt idx="18782">
                  <c:v>40177.0</c:v>
                </c:pt>
                <c:pt idx="18783">
                  <c:v>40176.0</c:v>
                </c:pt>
                <c:pt idx="18784">
                  <c:v>40191.0</c:v>
                </c:pt>
                <c:pt idx="18785">
                  <c:v>40186.0</c:v>
                </c:pt>
                <c:pt idx="18786">
                  <c:v>40186.0</c:v>
                </c:pt>
                <c:pt idx="18787">
                  <c:v>40177.0</c:v>
                </c:pt>
                <c:pt idx="18788">
                  <c:v>40176.0</c:v>
                </c:pt>
                <c:pt idx="18789">
                  <c:v>40191.0</c:v>
                </c:pt>
                <c:pt idx="18790">
                  <c:v>40186.0</c:v>
                </c:pt>
                <c:pt idx="18791">
                  <c:v>40186.0</c:v>
                </c:pt>
                <c:pt idx="18792">
                  <c:v>40177.0</c:v>
                </c:pt>
                <c:pt idx="18793">
                  <c:v>40176.0</c:v>
                </c:pt>
                <c:pt idx="18794">
                  <c:v>40191.0</c:v>
                </c:pt>
                <c:pt idx="18795">
                  <c:v>40186.0</c:v>
                </c:pt>
                <c:pt idx="18796">
                  <c:v>40186.0</c:v>
                </c:pt>
                <c:pt idx="18797">
                  <c:v>40177.0</c:v>
                </c:pt>
                <c:pt idx="18798">
                  <c:v>40177.0</c:v>
                </c:pt>
                <c:pt idx="18799">
                  <c:v>40177.0</c:v>
                </c:pt>
                <c:pt idx="18800">
                  <c:v>40177.0</c:v>
                </c:pt>
                <c:pt idx="18801">
                  <c:v>40228.0</c:v>
                </c:pt>
                <c:pt idx="18802">
                  <c:v>40170.0</c:v>
                </c:pt>
                <c:pt idx="18803">
                  <c:v>40177.0</c:v>
                </c:pt>
                <c:pt idx="18804">
                  <c:v>40176.0</c:v>
                </c:pt>
                <c:pt idx="18805">
                  <c:v>40191.0</c:v>
                </c:pt>
                <c:pt idx="18806">
                  <c:v>40186.0</c:v>
                </c:pt>
                <c:pt idx="18807">
                  <c:v>40170.0</c:v>
                </c:pt>
                <c:pt idx="18808">
                  <c:v>40177.0</c:v>
                </c:pt>
                <c:pt idx="18809">
                  <c:v>40176.0</c:v>
                </c:pt>
                <c:pt idx="18810">
                  <c:v>40191.0</c:v>
                </c:pt>
                <c:pt idx="18811">
                  <c:v>40186.0</c:v>
                </c:pt>
                <c:pt idx="18812">
                  <c:v>40170.0</c:v>
                </c:pt>
                <c:pt idx="18813">
                  <c:v>40177.0</c:v>
                </c:pt>
                <c:pt idx="18814">
                  <c:v>40176.0</c:v>
                </c:pt>
                <c:pt idx="18815">
                  <c:v>40191.0</c:v>
                </c:pt>
                <c:pt idx="18816">
                  <c:v>40186.0</c:v>
                </c:pt>
                <c:pt idx="18817">
                  <c:v>40170.0</c:v>
                </c:pt>
                <c:pt idx="18818">
                  <c:v>40177.0</c:v>
                </c:pt>
                <c:pt idx="18819">
                  <c:v>40176.0</c:v>
                </c:pt>
                <c:pt idx="18820">
                  <c:v>40191.0</c:v>
                </c:pt>
                <c:pt idx="18821">
                  <c:v>40186.0</c:v>
                </c:pt>
                <c:pt idx="18822">
                  <c:v>40177.0</c:v>
                </c:pt>
                <c:pt idx="18823">
                  <c:v>40177.0</c:v>
                </c:pt>
                <c:pt idx="18824">
                  <c:v>40177.0</c:v>
                </c:pt>
                <c:pt idx="18825">
                  <c:v>40175.0</c:v>
                </c:pt>
                <c:pt idx="18826">
                  <c:v>40177.0</c:v>
                </c:pt>
                <c:pt idx="18827">
                  <c:v>40191.0</c:v>
                </c:pt>
                <c:pt idx="18828">
                  <c:v>40176.0</c:v>
                </c:pt>
                <c:pt idx="18829">
                  <c:v>40170.0</c:v>
                </c:pt>
                <c:pt idx="18830">
                  <c:v>40177.0</c:v>
                </c:pt>
                <c:pt idx="18831">
                  <c:v>40191.0</c:v>
                </c:pt>
                <c:pt idx="18832">
                  <c:v>40176.0</c:v>
                </c:pt>
                <c:pt idx="18833">
                  <c:v>40170.0</c:v>
                </c:pt>
                <c:pt idx="18834">
                  <c:v>40177.0</c:v>
                </c:pt>
                <c:pt idx="18835">
                  <c:v>40191.0</c:v>
                </c:pt>
                <c:pt idx="18836">
                  <c:v>40176.0</c:v>
                </c:pt>
                <c:pt idx="18837">
                  <c:v>40170.0</c:v>
                </c:pt>
                <c:pt idx="18838">
                  <c:v>40177.0</c:v>
                </c:pt>
                <c:pt idx="18839">
                  <c:v>40191.0</c:v>
                </c:pt>
                <c:pt idx="18840">
                  <c:v>40176.0</c:v>
                </c:pt>
                <c:pt idx="18841">
                  <c:v>40170.0</c:v>
                </c:pt>
                <c:pt idx="18842">
                  <c:v>40177.0</c:v>
                </c:pt>
                <c:pt idx="18843">
                  <c:v>40186.0</c:v>
                </c:pt>
                <c:pt idx="18844">
                  <c:v>40186.0</c:v>
                </c:pt>
                <c:pt idx="18845">
                  <c:v>40191.0</c:v>
                </c:pt>
                <c:pt idx="18846">
                  <c:v>40177.0</c:v>
                </c:pt>
                <c:pt idx="18847">
                  <c:v>40176.0</c:v>
                </c:pt>
                <c:pt idx="18848">
                  <c:v>40186.0</c:v>
                </c:pt>
                <c:pt idx="18849">
                  <c:v>40186.0</c:v>
                </c:pt>
                <c:pt idx="18850">
                  <c:v>40191.0</c:v>
                </c:pt>
                <c:pt idx="18851">
                  <c:v>40177.0</c:v>
                </c:pt>
                <c:pt idx="18852">
                  <c:v>40176.0</c:v>
                </c:pt>
                <c:pt idx="18853">
                  <c:v>40186.0</c:v>
                </c:pt>
                <c:pt idx="18854">
                  <c:v>40186.0</c:v>
                </c:pt>
                <c:pt idx="18855">
                  <c:v>40191.0</c:v>
                </c:pt>
                <c:pt idx="18856">
                  <c:v>40177.0</c:v>
                </c:pt>
                <c:pt idx="18857">
                  <c:v>40176.0</c:v>
                </c:pt>
                <c:pt idx="18858">
                  <c:v>40186.0</c:v>
                </c:pt>
                <c:pt idx="18859">
                  <c:v>40186.0</c:v>
                </c:pt>
                <c:pt idx="18860">
                  <c:v>40191.0</c:v>
                </c:pt>
                <c:pt idx="18861">
                  <c:v>40177.0</c:v>
                </c:pt>
                <c:pt idx="18862">
                  <c:v>40176.0</c:v>
                </c:pt>
                <c:pt idx="18863">
                  <c:v>40191.0</c:v>
                </c:pt>
                <c:pt idx="18864">
                  <c:v>40176.0</c:v>
                </c:pt>
                <c:pt idx="18865">
                  <c:v>40177.0</c:v>
                </c:pt>
                <c:pt idx="18866">
                  <c:v>40191.0</c:v>
                </c:pt>
                <c:pt idx="18867">
                  <c:v>40176.0</c:v>
                </c:pt>
                <c:pt idx="18868">
                  <c:v>40177.0</c:v>
                </c:pt>
                <c:pt idx="18869">
                  <c:v>40191.0</c:v>
                </c:pt>
                <c:pt idx="18870">
                  <c:v>40176.0</c:v>
                </c:pt>
                <c:pt idx="18871">
                  <c:v>40177.0</c:v>
                </c:pt>
                <c:pt idx="18872">
                  <c:v>40191.0</c:v>
                </c:pt>
                <c:pt idx="18873">
                  <c:v>40176.0</c:v>
                </c:pt>
                <c:pt idx="18874">
                  <c:v>40177.0</c:v>
                </c:pt>
                <c:pt idx="18875">
                  <c:v>40186.0</c:v>
                </c:pt>
                <c:pt idx="18876">
                  <c:v>40191.0</c:v>
                </c:pt>
                <c:pt idx="18877">
                  <c:v>40177.0</c:v>
                </c:pt>
                <c:pt idx="18878">
                  <c:v>40170.0</c:v>
                </c:pt>
                <c:pt idx="18879">
                  <c:v>40186.0</c:v>
                </c:pt>
                <c:pt idx="18880">
                  <c:v>40191.0</c:v>
                </c:pt>
                <c:pt idx="18881">
                  <c:v>40177.0</c:v>
                </c:pt>
                <c:pt idx="18882">
                  <c:v>40170.0</c:v>
                </c:pt>
                <c:pt idx="18883">
                  <c:v>40186.0</c:v>
                </c:pt>
                <c:pt idx="18884">
                  <c:v>40191.0</c:v>
                </c:pt>
                <c:pt idx="18885">
                  <c:v>40177.0</c:v>
                </c:pt>
                <c:pt idx="18886">
                  <c:v>40170.0</c:v>
                </c:pt>
                <c:pt idx="18887">
                  <c:v>40186.0</c:v>
                </c:pt>
                <c:pt idx="18888">
                  <c:v>40186.0</c:v>
                </c:pt>
                <c:pt idx="18889">
                  <c:v>40191.0</c:v>
                </c:pt>
                <c:pt idx="18890">
                  <c:v>40177.0</c:v>
                </c:pt>
                <c:pt idx="18891">
                  <c:v>40170.0</c:v>
                </c:pt>
                <c:pt idx="18892">
                  <c:v>40424.0</c:v>
                </c:pt>
                <c:pt idx="18893">
                  <c:v>40325.0</c:v>
                </c:pt>
                <c:pt idx="18894">
                  <c:v>40424.0</c:v>
                </c:pt>
                <c:pt idx="18895">
                  <c:v>40424.0</c:v>
                </c:pt>
                <c:pt idx="18896">
                  <c:v>40424.0</c:v>
                </c:pt>
                <c:pt idx="18897">
                  <c:v>40370.0</c:v>
                </c:pt>
                <c:pt idx="18898">
                  <c:v>40394.0</c:v>
                </c:pt>
                <c:pt idx="18899">
                  <c:v>40382.0</c:v>
                </c:pt>
                <c:pt idx="18900">
                  <c:v>40278.0</c:v>
                </c:pt>
                <c:pt idx="18901">
                  <c:v>40292.0</c:v>
                </c:pt>
                <c:pt idx="18902">
                  <c:v>40305.0</c:v>
                </c:pt>
                <c:pt idx="18903">
                  <c:v>40313.0</c:v>
                </c:pt>
                <c:pt idx="18904">
                  <c:v>40316.0</c:v>
                </c:pt>
                <c:pt idx="18905">
                  <c:v>40318.0</c:v>
                </c:pt>
                <c:pt idx="18906">
                  <c:v>40325.0</c:v>
                </c:pt>
                <c:pt idx="18907">
                  <c:v>40358.0</c:v>
                </c:pt>
                <c:pt idx="18908">
                  <c:v>40366.0</c:v>
                </c:pt>
                <c:pt idx="18909">
                  <c:v>40367.0</c:v>
                </c:pt>
                <c:pt idx="18910">
                  <c:v>40369.0</c:v>
                </c:pt>
                <c:pt idx="18911">
                  <c:v>40399.0</c:v>
                </c:pt>
                <c:pt idx="18912">
                  <c:v>40418.0</c:v>
                </c:pt>
                <c:pt idx="18913">
                  <c:v>40423.0</c:v>
                </c:pt>
                <c:pt idx="18914">
                  <c:v>40434.0</c:v>
                </c:pt>
                <c:pt idx="18915">
                  <c:v>40234.0</c:v>
                </c:pt>
                <c:pt idx="18916">
                  <c:v>40234.0</c:v>
                </c:pt>
                <c:pt idx="18917">
                  <c:v>40253.0</c:v>
                </c:pt>
                <c:pt idx="18918">
                  <c:v>40234.0</c:v>
                </c:pt>
                <c:pt idx="18919">
                  <c:v>40234.0</c:v>
                </c:pt>
                <c:pt idx="18920">
                  <c:v>40359.0</c:v>
                </c:pt>
                <c:pt idx="18921">
                  <c:v>40361.0</c:v>
                </c:pt>
                <c:pt idx="18922">
                  <c:v>40384.0</c:v>
                </c:pt>
                <c:pt idx="18923">
                  <c:v>40395.0</c:v>
                </c:pt>
                <c:pt idx="18924">
                  <c:v>40359.0</c:v>
                </c:pt>
                <c:pt idx="18925">
                  <c:v>40361.0</c:v>
                </c:pt>
                <c:pt idx="18926">
                  <c:v>40384.0</c:v>
                </c:pt>
                <c:pt idx="18927">
                  <c:v>40395.0</c:v>
                </c:pt>
                <c:pt idx="18928">
                  <c:v>40359.0</c:v>
                </c:pt>
                <c:pt idx="18929">
                  <c:v>40361.0</c:v>
                </c:pt>
                <c:pt idx="18930">
                  <c:v>40395.0</c:v>
                </c:pt>
                <c:pt idx="18931">
                  <c:v>40412.0</c:v>
                </c:pt>
                <c:pt idx="18932">
                  <c:v>40226.0</c:v>
                </c:pt>
                <c:pt idx="18933">
                  <c:v>40226.0</c:v>
                </c:pt>
                <c:pt idx="18934">
                  <c:v>40226.0</c:v>
                </c:pt>
                <c:pt idx="18935">
                  <c:v>40226.0</c:v>
                </c:pt>
                <c:pt idx="18936">
                  <c:v>40359.0</c:v>
                </c:pt>
                <c:pt idx="18937">
                  <c:v>40361.0</c:v>
                </c:pt>
                <c:pt idx="18938">
                  <c:v>40395.0</c:v>
                </c:pt>
                <c:pt idx="18939">
                  <c:v>40412.0</c:v>
                </c:pt>
                <c:pt idx="18940">
                  <c:v>40418.0</c:v>
                </c:pt>
                <c:pt idx="18941">
                  <c:v>40181.0</c:v>
                </c:pt>
                <c:pt idx="18942">
                  <c:v>40181.0</c:v>
                </c:pt>
                <c:pt idx="18943">
                  <c:v>40181.0</c:v>
                </c:pt>
                <c:pt idx="18944">
                  <c:v>40181.0</c:v>
                </c:pt>
                <c:pt idx="18945">
                  <c:v>40220.0</c:v>
                </c:pt>
                <c:pt idx="18946">
                  <c:v>40220.0</c:v>
                </c:pt>
                <c:pt idx="18947">
                  <c:v>40220.0</c:v>
                </c:pt>
                <c:pt idx="18948">
                  <c:v>40220.0</c:v>
                </c:pt>
                <c:pt idx="18949">
                  <c:v>40415.0</c:v>
                </c:pt>
                <c:pt idx="18950">
                  <c:v>40322.0</c:v>
                </c:pt>
                <c:pt idx="18951">
                  <c:v>40118.0</c:v>
                </c:pt>
                <c:pt idx="18952">
                  <c:v>40123.0</c:v>
                </c:pt>
                <c:pt idx="18953">
                  <c:v>40128.0</c:v>
                </c:pt>
                <c:pt idx="18954">
                  <c:v>40135.0</c:v>
                </c:pt>
                <c:pt idx="18955">
                  <c:v>40141.0</c:v>
                </c:pt>
                <c:pt idx="18956">
                  <c:v>40142.0</c:v>
                </c:pt>
                <c:pt idx="18957">
                  <c:v>40359.0</c:v>
                </c:pt>
                <c:pt idx="18958">
                  <c:v>40322.0</c:v>
                </c:pt>
                <c:pt idx="18959">
                  <c:v>40413.0</c:v>
                </c:pt>
                <c:pt idx="18960">
                  <c:v>40431.0</c:v>
                </c:pt>
                <c:pt idx="18961">
                  <c:v>40413.0</c:v>
                </c:pt>
                <c:pt idx="18962">
                  <c:v>40431.0</c:v>
                </c:pt>
                <c:pt idx="18963">
                  <c:v>40413.0</c:v>
                </c:pt>
                <c:pt idx="18964">
                  <c:v>40431.0</c:v>
                </c:pt>
                <c:pt idx="18965">
                  <c:v>40413.0</c:v>
                </c:pt>
                <c:pt idx="18966">
                  <c:v>40431.0</c:v>
                </c:pt>
                <c:pt idx="18967">
                  <c:v>40359.0</c:v>
                </c:pt>
                <c:pt idx="18968">
                  <c:v>40361.0</c:v>
                </c:pt>
                <c:pt idx="18969">
                  <c:v>40395.0</c:v>
                </c:pt>
                <c:pt idx="18970">
                  <c:v>40396.0</c:v>
                </c:pt>
                <c:pt idx="18971">
                  <c:v>40412.0</c:v>
                </c:pt>
                <c:pt idx="18972">
                  <c:v>40334.0</c:v>
                </c:pt>
                <c:pt idx="18973">
                  <c:v>40323.0</c:v>
                </c:pt>
                <c:pt idx="18974">
                  <c:v>40421.0</c:v>
                </c:pt>
                <c:pt idx="18975">
                  <c:v>40381.0</c:v>
                </c:pt>
                <c:pt idx="18976">
                  <c:v>40276.0</c:v>
                </c:pt>
                <c:pt idx="18977">
                  <c:v>40276.0</c:v>
                </c:pt>
                <c:pt idx="18978">
                  <c:v>40317.0</c:v>
                </c:pt>
                <c:pt idx="18979">
                  <c:v>40317.0</c:v>
                </c:pt>
                <c:pt idx="18980">
                  <c:v>40317.0</c:v>
                </c:pt>
                <c:pt idx="18981">
                  <c:v>40430.0</c:v>
                </c:pt>
                <c:pt idx="18982">
                  <c:v>40317.0</c:v>
                </c:pt>
                <c:pt idx="18983">
                  <c:v>40317.0</c:v>
                </c:pt>
                <c:pt idx="18984">
                  <c:v>40322.0</c:v>
                </c:pt>
                <c:pt idx="18985">
                  <c:v>40317.0</c:v>
                </c:pt>
                <c:pt idx="18986">
                  <c:v>40317.0</c:v>
                </c:pt>
                <c:pt idx="18987">
                  <c:v>40317.0</c:v>
                </c:pt>
                <c:pt idx="18988">
                  <c:v>40317.0</c:v>
                </c:pt>
                <c:pt idx="18989">
                  <c:v>40317.0</c:v>
                </c:pt>
                <c:pt idx="18990">
                  <c:v>40317.0</c:v>
                </c:pt>
                <c:pt idx="18991">
                  <c:v>40263.0</c:v>
                </c:pt>
                <c:pt idx="18992">
                  <c:v>40196.0</c:v>
                </c:pt>
                <c:pt idx="18993">
                  <c:v>40269.0</c:v>
                </c:pt>
                <c:pt idx="18994">
                  <c:v>40349.0</c:v>
                </c:pt>
                <c:pt idx="18995">
                  <c:v>40238.0</c:v>
                </c:pt>
                <c:pt idx="18996">
                  <c:v>40269.0</c:v>
                </c:pt>
                <c:pt idx="18997">
                  <c:v>40324.0</c:v>
                </c:pt>
                <c:pt idx="18998">
                  <c:v>40276.0</c:v>
                </c:pt>
                <c:pt idx="18999">
                  <c:v>40276.0</c:v>
                </c:pt>
                <c:pt idx="19000">
                  <c:v>40276.0</c:v>
                </c:pt>
                <c:pt idx="19001">
                  <c:v>40276.0</c:v>
                </c:pt>
                <c:pt idx="19002">
                  <c:v>40276.0</c:v>
                </c:pt>
                <c:pt idx="19003">
                  <c:v>40227.0</c:v>
                </c:pt>
                <c:pt idx="19004">
                  <c:v>40276.0</c:v>
                </c:pt>
                <c:pt idx="19005">
                  <c:v>40227.0</c:v>
                </c:pt>
                <c:pt idx="19006">
                  <c:v>40227.0</c:v>
                </c:pt>
                <c:pt idx="19007">
                  <c:v>40276.0</c:v>
                </c:pt>
                <c:pt idx="19008">
                  <c:v>40227.0</c:v>
                </c:pt>
                <c:pt idx="19009">
                  <c:v>40254.0</c:v>
                </c:pt>
                <c:pt idx="19010">
                  <c:v>40276.0</c:v>
                </c:pt>
                <c:pt idx="19011">
                  <c:v>40276.0</c:v>
                </c:pt>
                <c:pt idx="19012">
                  <c:v>40276.0</c:v>
                </c:pt>
                <c:pt idx="19013">
                  <c:v>40394.0</c:v>
                </c:pt>
                <c:pt idx="19014">
                  <c:v>40394.0</c:v>
                </c:pt>
                <c:pt idx="19015">
                  <c:v>40410.0</c:v>
                </c:pt>
                <c:pt idx="19016">
                  <c:v>40394.0</c:v>
                </c:pt>
                <c:pt idx="19017">
                  <c:v>40394.0</c:v>
                </c:pt>
                <c:pt idx="19018">
                  <c:v>40082.0</c:v>
                </c:pt>
                <c:pt idx="19019">
                  <c:v>40082.0</c:v>
                </c:pt>
                <c:pt idx="19020">
                  <c:v>40082.0</c:v>
                </c:pt>
                <c:pt idx="19021">
                  <c:v>40082.0</c:v>
                </c:pt>
                <c:pt idx="19022">
                  <c:v>40082.0</c:v>
                </c:pt>
                <c:pt idx="19023">
                  <c:v>40082.0</c:v>
                </c:pt>
                <c:pt idx="19024">
                  <c:v>40082.0</c:v>
                </c:pt>
                <c:pt idx="19025">
                  <c:v>40082.0</c:v>
                </c:pt>
                <c:pt idx="19026">
                  <c:v>40323.0</c:v>
                </c:pt>
                <c:pt idx="19027">
                  <c:v>40323.0</c:v>
                </c:pt>
                <c:pt idx="19028">
                  <c:v>40323.0</c:v>
                </c:pt>
                <c:pt idx="19029">
                  <c:v>40323.0</c:v>
                </c:pt>
                <c:pt idx="19030">
                  <c:v>40082.0</c:v>
                </c:pt>
                <c:pt idx="19031">
                  <c:v>40082.0</c:v>
                </c:pt>
                <c:pt idx="19032">
                  <c:v>40082.0</c:v>
                </c:pt>
                <c:pt idx="19033">
                  <c:v>40082.0</c:v>
                </c:pt>
                <c:pt idx="19034">
                  <c:v>40414.0</c:v>
                </c:pt>
                <c:pt idx="19035">
                  <c:v>40414.0</c:v>
                </c:pt>
                <c:pt idx="19036">
                  <c:v>40414.0</c:v>
                </c:pt>
                <c:pt idx="19037">
                  <c:v>40414.0</c:v>
                </c:pt>
                <c:pt idx="19038">
                  <c:v>40188.0</c:v>
                </c:pt>
                <c:pt idx="19039">
                  <c:v>40188.0</c:v>
                </c:pt>
                <c:pt idx="19040">
                  <c:v>40188.0</c:v>
                </c:pt>
                <c:pt idx="19041">
                  <c:v>40188.0</c:v>
                </c:pt>
                <c:pt idx="19042">
                  <c:v>40385.0</c:v>
                </c:pt>
                <c:pt idx="19043">
                  <c:v>40385.0</c:v>
                </c:pt>
                <c:pt idx="19044">
                  <c:v>40385.0</c:v>
                </c:pt>
                <c:pt idx="19045">
                  <c:v>40385.0</c:v>
                </c:pt>
                <c:pt idx="19046">
                  <c:v>40385.0</c:v>
                </c:pt>
                <c:pt idx="19047">
                  <c:v>40385.0</c:v>
                </c:pt>
                <c:pt idx="19048">
                  <c:v>40385.0</c:v>
                </c:pt>
                <c:pt idx="19049">
                  <c:v>40385.0</c:v>
                </c:pt>
                <c:pt idx="19050">
                  <c:v>40246.0</c:v>
                </c:pt>
                <c:pt idx="19051">
                  <c:v>40254.0</c:v>
                </c:pt>
                <c:pt idx="19052">
                  <c:v>40258.0</c:v>
                </c:pt>
                <c:pt idx="19053">
                  <c:v>40288.0</c:v>
                </c:pt>
                <c:pt idx="19054">
                  <c:v>40315.0</c:v>
                </c:pt>
                <c:pt idx="19055">
                  <c:v>40347.0</c:v>
                </c:pt>
                <c:pt idx="19056">
                  <c:v>40360.0</c:v>
                </c:pt>
                <c:pt idx="19057">
                  <c:v>40367.0</c:v>
                </c:pt>
                <c:pt idx="19058">
                  <c:v>40379.0</c:v>
                </c:pt>
                <c:pt idx="19059">
                  <c:v>40397.0</c:v>
                </c:pt>
                <c:pt idx="19060">
                  <c:v>40400.0</c:v>
                </c:pt>
                <c:pt idx="19061">
                  <c:v>40423.0</c:v>
                </c:pt>
                <c:pt idx="19062">
                  <c:v>40425.0</c:v>
                </c:pt>
                <c:pt idx="19063">
                  <c:v>40429.0</c:v>
                </c:pt>
                <c:pt idx="19064">
                  <c:v>40430.0</c:v>
                </c:pt>
                <c:pt idx="19065">
                  <c:v>40262.0</c:v>
                </c:pt>
                <c:pt idx="19066">
                  <c:v>40274.0</c:v>
                </c:pt>
                <c:pt idx="19067">
                  <c:v>40290.0</c:v>
                </c:pt>
                <c:pt idx="19068">
                  <c:v>40320.0</c:v>
                </c:pt>
                <c:pt idx="19069">
                  <c:v>40323.0</c:v>
                </c:pt>
                <c:pt idx="19070">
                  <c:v>40325.0</c:v>
                </c:pt>
                <c:pt idx="19071">
                  <c:v>40341.0</c:v>
                </c:pt>
                <c:pt idx="19072">
                  <c:v>40358.0</c:v>
                </c:pt>
                <c:pt idx="19073">
                  <c:v>40359.0</c:v>
                </c:pt>
                <c:pt idx="19074">
                  <c:v>40366.0</c:v>
                </c:pt>
                <c:pt idx="19075">
                  <c:v>40371.0</c:v>
                </c:pt>
                <c:pt idx="19076">
                  <c:v>40373.0</c:v>
                </c:pt>
                <c:pt idx="19077">
                  <c:v>40379.0</c:v>
                </c:pt>
                <c:pt idx="19078">
                  <c:v>40381.0</c:v>
                </c:pt>
                <c:pt idx="19079">
                  <c:v>40385.0</c:v>
                </c:pt>
                <c:pt idx="19080">
                  <c:v>40394.0</c:v>
                </c:pt>
                <c:pt idx="19081">
                  <c:v>40408.0</c:v>
                </c:pt>
                <c:pt idx="19082">
                  <c:v>40397.0</c:v>
                </c:pt>
                <c:pt idx="19083">
                  <c:v>40423.0</c:v>
                </c:pt>
                <c:pt idx="19084">
                  <c:v>40425.0</c:v>
                </c:pt>
                <c:pt idx="19085">
                  <c:v>40430.0</c:v>
                </c:pt>
                <c:pt idx="19086">
                  <c:v>40394.0</c:v>
                </c:pt>
                <c:pt idx="19087">
                  <c:v>40408.0</c:v>
                </c:pt>
                <c:pt idx="19088">
                  <c:v>40353.0</c:v>
                </c:pt>
                <c:pt idx="19089">
                  <c:v>40358.0</c:v>
                </c:pt>
                <c:pt idx="19090">
                  <c:v>40422.0</c:v>
                </c:pt>
                <c:pt idx="19091">
                  <c:v>40358.0</c:v>
                </c:pt>
                <c:pt idx="19092">
                  <c:v>40422.0</c:v>
                </c:pt>
                <c:pt idx="19093">
                  <c:v>40359.0</c:v>
                </c:pt>
                <c:pt idx="19094">
                  <c:v>40420.0</c:v>
                </c:pt>
                <c:pt idx="19095">
                  <c:v>40269.0</c:v>
                </c:pt>
                <c:pt idx="19096">
                  <c:v>40359.0</c:v>
                </c:pt>
                <c:pt idx="19097">
                  <c:v>40420.0</c:v>
                </c:pt>
                <c:pt idx="19098">
                  <c:v>40379.0</c:v>
                </c:pt>
                <c:pt idx="19099">
                  <c:v>40385.0</c:v>
                </c:pt>
                <c:pt idx="19100">
                  <c:v>40297.0</c:v>
                </c:pt>
                <c:pt idx="19101">
                  <c:v>40381.0</c:v>
                </c:pt>
                <c:pt idx="19102">
                  <c:v>40281.0</c:v>
                </c:pt>
                <c:pt idx="19103">
                  <c:v>40298.0</c:v>
                </c:pt>
                <c:pt idx="19104">
                  <c:v>40309.0</c:v>
                </c:pt>
                <c:pt idx="19105">
                  <c:v>40310.0</c:v>
                </c:pt>
                <c:pt idx="19106">
                  <c:v>40315.0</c:v>
                </c:pt>
                <c:pt idx="19107">
                  <c:v>40318.0</c:v>
                </c:pt>
                <c:pt idx="19108">
                  <c:v>40336.0</c:v>
                </c:pt>
                <c:pt idx="19109">
                  <c:v>40342.0</c:v>
                </c:pt>
                <c:pt idx="19110">
                  <c:v>40368.0</c:v>
                </c:pt>
                <c:pt idx="19111">
                  <c:v>40372.0</c:v>
                </c:pt>
                <c:pt idx="19112">
                  <c:v>40373.0</c:v>
                </c:pt>
                <c:pt idx="19113">
                  <c:v>40377.0</c:v>
                </c:pt>
                <c:pt idx="19114">
                  <c:v>40381.0</c:v>
                </c:pt>
                <c:pt idx="19115">
                  <c:v>40283.0</c:v>
                </c:pt>
                <c:pt idx="19116">
                  <c:v>40285.0</c:v>
                </c:pt>
                <c:pt idx="19117">
                  <c:v>40325.0</c:v>
                </c:pt>
                <c:pt idx="19118">
                  <c:v>40420.0</c:v>
                </c:pt>
                <c:pt idx="19119">
                  <c:v>40297.0</c:v>
                </c:pt>
                <c:pt idx="19120">
                  <c:v>40206.0</c:v>
                </c:pt>
                <c:pt idx="19121">
                  <c:v>40252.0</c:v>
                </c:pt>
                <c:pt idx="19122">
                  <c:v>40276.0</c:v>
                </c:pt>
                <c:pt idx="19123">
                  <c:v>40206.0</c:v>
                </c:pt>
                <c:pt idx="19124">
                  <c:v>40208.0</c:v>
                </c:pt>
                <c:pt idx="19125">
                  <c:v>40212.0</c:v>
                </c:pt>
                <c:pt idx="19126">
                  <c:v>40219.0</c:v>
                </c:pt>
                <c:pt idx="19127">
                  <c:v>40224.0</c:v>
                </c:pt>
                <c:pt idx="19128">
                  <c:v>40227.0</c:v>
                </c:pt>
                <c:pt idx="19129">
                  <c:v>40276.0</c:v>
                </c:pt>
                <c:pt idx="19130">
                  <c:v>40288.0</c:v>
                </c:pt>
                <c:pt idx="19131">
                  <c:v>40295.0</c:v>
                </c:pt>
                <c:pt idx="19132">
                  <c:v>40296.0</c:v>
                </c:pt>
                <c:pt idx="19133">
                  <c:v>40276.0</c:v>
                </c:pt>
                <c:pt idx="19134">
                  <c:v>40276.0</c:v>
                </c:pt>
                <c:pt idx="19135">
                  <c:v>40276.0</c:v>
                </c:pt>
                <c:pt idx="19136">
                  <c:v>40203.0</c:v>
                </c:pt>
                <c:pt idx="19137">
                  <c:v>40276.0</c:v>
                </c:pt>
                <c:pt idx="19138">
                  <c:v>40203.0</c:v>
                </c:pt>
                <c:pt idx="19139">
                  <c:v>40276.0</c:v>
                </c:pt>
                <c:pt idx="19140">
                  <c:v>40203.0</c:v>
                </c:pt>
                <c:pt idx="19141">
                  <c:v>40276.0</c:v>
                </c:pt>
                <c:pt idx="19142">
                  <c:v>40203.0</c:v>
                </c:pt>
                <c:pt idx="19143">
                  <c:v>40203.0</c:v>
                </c:pt>
                <c:pt idx="19144">
                  <c:v>40276.0</c:v>
                </c:pt>
                <c:pt idx="19145">
                  <c:v>40203.0</c:v>
                </c:pt>
                <c:pt idx="19146">
                  <c:v>40276.0</c:v>
                </c:pt>
                <c:pt idx="19147">
                  <c:v>40276.0</c:v>
                </c:pt>
                <c:pt idx="19148">
                  <c:v>40276.0</c:v>
                </c:pt>
                <c:pt idx="19149">
                  <c:v>40276.0</c:v>
                </c:pt>
                <c:pt idx="19150">
                  <c:v>40276.0</c:v>
                </c:pt>
                <c:pt idx="19151">
                  <c:v>40276.0</c:v>
                </c:pt>
                <c:pt idx="19152">
                  <c:v>40204.0</c:v>
                </c:pt>
                <c:pt idx="19153">
                  <c:v>40276.0</c:v>
                </c:pt>
                <c:pt idx="19154">
                  <c:v>40204.0</c:v>
                </c:pt>
                <c:pt idx="19155">
                  <c:v>40276.0</c:v>
                </c:pt>
                <c:pt idx="19156">
                  <c:v>40204.0</c:v>
                </c:pt>
                <c:pt idx="19157">
                  <c:v>40276.0</c:v>
                </c:pt>
                <c:pt idx="19158">
                  <c:v>40276.0</c:v>
                </c:pt>
                <c:pt idx="19159">
                  <c:v>40204.0</c:v>
                </c:pt>
                <c:pt idx="19160">
                  <c:v>40276.0</c:v>
                </c:pt>
                <c:pt idx="19161">
                  <c:v>40276.0</c:v>
                </c:pt>
                <c:pt idx="19162">
                  <c:v>40276.0</c:v>
                </c:pt>
                <c:pt idx="19163">
                  <c:v>40276.0</c:v>
                </c:pt>
                <c:pt idx="19164">
                  <c:v>40276.0</c:v>
                </c:pt>
                <c:pt idx="19165">
                  <c:v>40276.0</c:v>
                </c:pt>
                <c:pt idx="19166">
                  <c:v>40204.0</c:v>
                </c:pt>
                <c:pt idx="19167">
                  <c:v>40276.0</c:v>
                </c:pt>
                <c:pt idx="19168">
                  <c:v>40276.0</c:v>
                </c:pt>
                <c:pt idx="19169">
                  <c:v>40204.0</c:v>
                </c:pt>
                <c:pt idx="19170">
                  <c:v>40276.0</c:v>
                </c:pt>
                <c:pt idx="19171">
                  <c:v>40276.0</c:v>
                </c:pt>
                <c:pt idx="19172">
                  <c:v>40276.0</c:v>
                </c:pt>
                <c:pt idx="19173">
                  <c:v>40276.0</c:v>
                </c:pt>
                <c:pt idx="19174">
                  <c:v>40276.0</c:v>
                </c:pt>
                <c:pt idx="19175">
                  <c:v>40276.0</c:v>
                </c:pt>
                <c:pt idx="19176">
                  <c:v>40276.0</c:v>
                </c:pt>
                <c:pt idx="19177">
                  <c:v>40276.0</c:v>
                </c:pt>
                <c:pt idx="19178">
                  <c:v>40276.0</c:v>
                </c:pt>
                <c:pt idx="19179">
                  <c:v>40410.0</c:v>
                </c:pt>
                <c:pt idx="19180">
                  <c:v>40410.0</c:v>
                </c:pt>
                <c:pt idx="19181">
                  <c:v>40204.0</c:v>
                </c:pt>
                <c:pt idx="19182">
                  <c:v>40410.0</c:v>
                </c:pt>
                <c:pt idx="19183">
                  <c:v>40410.0</c:v>
                </c:pt>
                <c:pt idx="19184">
                  <c:v>40204.0</c:v>
                </c:pt>
                <c:pt idx="19185">
                  <c:v>40410.0</c:v>
                </c:pt>
                <c:pt idx="19186">
                  <c:v>40204.0</c:v>
                </c:pt>
                <c:pt idx="19187">
                  <c:v>40204.0</c:v>
                </c:pt>
                <c:pt idx="19188">
                  <c:v>40410.0</c:v>
                </c:pt>
                <c:pt idx="19189">
                  <c:v>40204.0</c:v>
                </c:pt>
                <c:pt idx="19190">
                  <c:v>40410.0</c:v>
                </c:pt>
                <c:pt idx="19191">
                  <c:v>40410.0</c:v>
                </c:pt>
                <c:pt idx="19192">
                  <c:v>40410.0</c:v>
                </c:pt>
                <c:pt idx="19193">
                  <c:v>40410.0</c:v>
                </c:pt>
                <c:pt idx="19194">
                  <c:v>40410.0</c:v>
                </c:pt>
                <c:pt idx="19195">
                  <c:v>40205.0</c:v>
                </c:pt>
                <c:pt idx="19196">
                  <c:v>40410.0</c:v>
                </c:pt>
                <c:pt idx="19197">
                  <c:v>40205.0</c:v>
                </c:pt>
                <c:pt idx="19198">
                  <c:v>40410.0</c:v>
                </c:pt>
                <c:pt idx="19199">
                  <c:v>40410.0</c:v>
                </c:pt>
                <c:pt idx="19200">
                  <c:v>40276.0</c:v>
                </c:pt>
                <c:pt idx="19201">
                  <c:v>40276.0</c:v>
                </c:pt>
                <c:pt idx="19202">
                  <c:v>40276.0</c:v>
                </c:pt>
                <c:pt idx="19203">
                  <c:v>40276.0</c:v>
                </c:pt>
                <c:pt idx="19204">
                  <c:v>40276.0</c:v>
                </c:pt>
                <c:pt idx="19205">
                  <c:v>40276.0</c:v>
                </c:pt>
                <c:pt idx="19206">
                  <c:v>40276.0</c:v>
                </c:pt>
                <c:pt idx="19207">
                  <c:v>40205.0</c:v>
                </c:pt>
                <c:pt idx="19208">
                  <c:v>40276.0</c:v>
                </c:pt>
                <c:pt idx="19209">
                  <c:v>40276.0</c:v>
                </c:pt>
                <c:pt idx="19210">
                  <c:v>40276.0</c:v>
                </c:pt>
                <c:pt idx="19211">
                  <c:v>40276.0</c:v>
                </c:pt>
                <c:pt idx="19212">
                  <c:v>40276.0</c:v>
                </c:pt>
                <c:pt idx="19213">
                  <c:v>40276.0</c:v>
                </c:pt>
                <c:pt idx="19214">
                  <c:v>40276.0</c:v>
                </c:pt>
                <c:pt idx="19215">
                  <c:v>40276.0</c:v>
                </c:pt>
                <c:pt idx="19216">
                  <c:v>40276.0</c:v>
                </c:pt>
                <c:pt idx="19217">
                  <c:v>40276.0</c:v>
                </c:pt>
                <c:pt idx="19218">
                  <c:v>40205.0</c:v>
                </c:pt>
                <c:pt idx="19219">
                  <c:v>40276.0</c:v>
                </c:pt>
                <c:pt idx="19220">
                  <c:v>40205.0</c:v>
                </c:pt>
                <c:pt idx="19221">
                  <c:v>40276.0</c:v>
                </c:pt>
                <c:pt idx="19222">
                  <c:v>40205.0</c:v>
                </c:pt>
                <c:pt idx="19223">
                  <c:v>40276.0</c:v>
                </c:pt>
                <c:pt idx="19224">
                  <c:v>40205.0</c:v>
                </c:pt>
                <c:pt idx="19225">
                  <c:v>40276.0</c:v>
                </c:pt>
                <c:pt idx="19226">
                  <c:v>40205.0</c:v>
                </c:pt>
                <c:pt idx="19227">
                  <c:v>40276.0</c:v>
                </c:pt>
                <c:pt idx="19228">
                  <c:v>40276.0</c:v>
                </c:pt>
                <c:pt idx="19229">
                  <c:v>40205.0</c:v>
                </c:pt>
                <c:pt idx="19230">
                  <c:v>40276.0</c:v>
                </c:pt>
                <c:pt idx="19231">
                  <c:v>40276.0</c:v>
                </c:pt>
                <c:pt idx="19232">
                  <c:v>40276.0</c:v>
                </c:pt>
                <c:pt idx="19233">
                  <c:v>40205.0</c:v>
                </c:pt>
                <c:pt idx="19234">
                  <c:v>40276.0</c:v>
                </c:pt>
                <c:pt idx="19235">
                  <c:v>40205.0</c:v>
                </c:pt>
                <c:pt idx="19236">
                  <c:v>40206.0</c:v>
                </c:pt>
                <c:pt idx="19237">
                  <c:v>40207.0</c:v>
                </c:pt>
                <c:pt idx="19238">
                  <c:v>40208.0</c:v>
                </c:pt>
                <c:pt idx="19239">
                  <c:v>40209.0</c:v>
                </c:pt>
                <c:pt idx="19240">
                  <c:v>40210.0</c:v>
                </c:pt>
                <c:pt idx="19241">
                  <c:v>40211.0</c:v>
                </c:pt>
                <c:pt idx="19242">
                  <c:v>40206.0</c:v>
                </c:pt>
                <c:pt idx="19243">
                  <c:v>40212.0</c:v>
                </c:pt>
                <c:pt idx="19244">
                  <c:v>40213.0</c:v>
                </c:pt>
                <c:pt idx="19245">
                  <c:v>40214.0</c:v>
                </c:pt>
                <c:pt idx="19246">
                  <c:v>40224.0</c:v>
                </c:pt>
                <c:pt idx="19247">
                  <c:v>40227.0</c:v>
                </c:pt>
                <c:pt idx="19248">
                  <c:v>40230.0</c:v>
                </c:pt>
                <c:pt idx="19249">
                  <c:v>40238.0</c:v>
                </c:pt>
                <c:pt idx="19250">
                  <c:v>40239.0</c:v>
                </c:pt>
                <c:pt idx="19251">
                  <c:v>40260.0</c:v>
                </c:pt>
                <c:pt idx="19252">
                  <c:v>40265.0</c:v>
                </c:pt>
                <c:pt idx="19253">
                  <c:v>40276.0</c:v>
                </c:pt>
                <c:pt idx="19254">
                  <c:v>40304.0</c:v>
                </c:pt>
                <c:pt idx="19255">
                  <c:v>40314.0</c:v>
                </c:pt>
                <c:pt idx="19256">
                  <c:v>40317.0</c:v>
                </c:pt>
                <c:pt idx="19257">
                  <c:v>40319.0</c:v>
                </c:pt>
                <c:pt idx="19258">
                  <c:v>40320.0</c:v>
                </c:pt>
                <c:pt idx="19259">
                  <c:v>40326.0</c:v>
                </c:pt>
                <c:pt idx="19260">
                  <c:v>40334.0</c:v>
                </c:pt>
                <c:pt idx="19261">
                  <c:v>40206.0</c:v>
                </c:pt>
                <c:pt idx="19262">
                  <c:v>40203.0</c:v>
                </c:pt>
                <c:pt idx="19263">
                  <c:v>40204.0</c:v>
                </c:pt>
                <c:pt idx="19264">
                  <c:v>40204.0</c:v>
                </c:pt>
                <c:pt idx="19265">
                  <c:v>40205.0</c:v>
                </c:pt>
                <c:pt idx="19266">
                  <c:v>40206.0</c:v>
                </c:pt>
                <c:pt idx="19267">
                  <c:v>40276.0</c:v>
                </c:pt>
                <c:pt idx="19268">
                  <c:v>40276.0</c:v>
                </c:pt>
                <c:pt idx="19269">
                  <c:v>40276.0</c:v>
                </c:pt>
                <c:pt idx="19270">
                  <c:v>40276.0</c:v>
                </c:pt>
                <c:pt idx="19271">
                  <c:v>40276.0</c:v>
                </c:pt>
                <c:pt idx="19272">
                  <c:v>40276.0</c:v>
                </c:pt>
                <c:pt idx="19273">
                  <c:v>40205.0</c:v>
                </c:pt>
                <c:pt idx="19274">
                  <c:v>40276.0</c:v>
                </c:pt>
                <c:pt idx="19275">
                  <c:v>40276.0</c:v>
                </c:pt>
                <c:pt idx="19276">
                  <c:v>40205.0</c:v>
                </c:pt>
                <c:pt idx="19277">
                  <c:v>40276.0</c:v>
                </c:pt>
                <c:pt idx="19278">
                  <c:v>40276.0</c:v>
                </c:pt>
                <c:pt idx="19279">
                  <c:v>40276.0</c:v>
                </c:pt>
                <c:pt idx="19280">
                  <c:v>40276.0</c:v>
                </c:pt>
                <c:pt idx="19281">
                  <c:v>40276.0</c:v>
                </c:pt>
                <c:pt idx="19282">
                  <c:v>40276.0</c:v>
                </c:pt>
                <c:pt idx="19283">
                  <c:v>40276.0</c:v>
                </c:pt>
                <c:pt idx="19284">
                  <c:v>40276.0</c:v>
                </c:pt>
                <c:pt idx="19285">
                  <c:v>40276.0</c:v>
                </c:pt>
                <c:pt idx="19286">
                  <c:v>40276.0</c:v>
                </c:pt>
                <c:pt idx="19287">
                  <c:v>40276.0</c:v>
                </c:pt>
                <c:pt idx="19288">
                  <c:v>40276.0</c:v>
                </c:pt>
                <c:pt idx="19289">
                  <c:v>40276.0</c:v>
                </c:pt>
                <c:pt idx="19290">
                  <c:v>40422.0</c:v>
                </c:pt>
                <c:pt idx="19291">
                  <c:v>40276.0</c:v>
                </c:pt>
                <c:pt idx="19292">
                  <c:v>40276.0</c:v>
                </c:pt>
                <c:pt idx="19293">
                  <c:v>40276.0</c:v>
                </c:pt>
                <c:pt idx="19294">
                  <c:v>40276.0</c:v>
                </c:pt>
                <c:pt idx="19295">
                  <c:v>40276.0</c:v>
                </c:pt>
                <c:pt idx="19296">
                  <c:v>40276.0</c:v>
                </c:pt>
                <c:pt idx="19297">
                  <c:v>40276.0</c:v>
                </c:pt>
                <c:pt idx="19298">
                  <c:v>40403.0</c:v>
                </c:pt>
                <c:pt idx="19299">
                  <c:v>40403.0</c:v>
                </c:pt>
                <c:pt idx="19300">
                  <c:v>40276.0</c:v>
                </c:pt>
                <c:pt idx="19301">
                  <c:v>40403.0</c:v>
                </c:pt>
                <c:pt idx="19302">
                  <c:v>40403.0</c:v>
                </c:pt>
                <c:pt idx="19303">
                  <c:v>40276.0</c:v>
                </c:pt>
                <c:pt idx="19304">
                  <c:v>40276.0</c:v>
                </c:pt>
                <c:pt idx="19305">
                  <c:v>40403.0</c:v>
                </c:pt>
                <c:pt idx="19306">
                  <c:v>40276.0</c:v>
                </c:pt>
                <c:pt idx="19307">
                  <c:v>40254.0</c:v>
                </c:pt>
                <c:pt idx="19308">
                  <c:v>40403.0</c:v>
                </c:pt>
                <c:pt idx="19309">
                  <c:v>40276.0</c:v>
                </c:pt>
                <c:pt idx="19310">
                  <c:v>40276.0</c:v>
                </c:pt>
                <c:pt idx="19311">
                  <c:v>40403.0</c:v>
                </c:pt>
                <c:pt idx="19312">
                  <c:v>40276.0</c:v>
                </c:pt>
                <c:pt idx="19313">
                  <c:v>40276.0</c:v>
                </c:pt>
                <c:pt idx="19314">
                  <c:v>40403.0</c:v>
                </c:pt>
                <c:pt idx="19315">
                  <c:v>40276.0</c:v>
                </c:pt>
                <c:pt idx="19316">
                  <c:v>40254.0</c:v>
                </c:pt>
                <c:pt idx="19317">
                  <c:v>40262.0</c:v>
                </c:pt>
                <c:pt idx="19318">
                  <c:v>40269.0</c:v>
                </c:pt>
                <c:pt idx="19319">
                  <c:v>40276.0</c:v>
                </c:pt>
                <c:pt idx="19320">
                  <c:v>40298.0</c:v>
                </c:pt>
                <c:pt idx="19321">
                  <c:v>40334.0</c:v>
                </c:pt>
                <c:pt idx="19322">
                  <c:v>40335.0</c:v>
                </c:pt>
                <c:pt idx="19323">
                  <c:v>40262.0</c:v>
                </c:pt>
                <c:pt idx="19324">
                  <c:v>40276.0</c:v>
                </c:pt>
                <c:pt idx="19325">
                  <c:v>40254.0</c:v>
                </c:pt>
                <c:pt idx="19326">
                  <c:v>40403.0</c:v>
                </c:pt>
                <c:pt idx="19327">
                  <c:v>40276.0</c:v>
                </c:pt>
                <c:pt idx="19328">
                  <c:v>40254.0</c:v>
                </c:pt>
                <c:pt idx="19329">
                  <c:v>40403.0</c:v>
                </c:pt>
                <c:pt idx="19330">
                  <c:v>40276.0</c:v>
                </c:pt>
                <c:pt idx="19331">
                  <c:v>40254.0</c:v>
                </c:pt>
                <c:pt idx="19332">
                  <c:v>40403.0</c:v>
                </c:pt>
                <c:pt idx="19333">
                  <c:v>40276.0</c:v>
                </c:pt>
                <c:pt idx="19334">
                  <c:v>40276.0</c:v>
                </c:pt>
                <c:pt idx="19335">
                  <c:v>40403.0</c:v>
                </c:pt>
                <c:pt idx="19336">
                  <c:v>40276.0</c:v>
                </c:pt>
                <c:pt idx="19337">
                  <c:v>40254.0</c:v>
                </c:pt>
                <c:pt idx="19338">
                  <c:v>40403.0</c:v>
                </c:pt>
                <c:pt idx="19339">
                  <c:v>40276.0</c:v>
                </c:pt>
                <c:pt idx="19340">
                  <c:v>40276.0</c:v>
                </c:pt>
                <c:pt idx="19341">
                  <c:v>40403.0</c:v>
                </c:pt>
                <c:pt idx="19342">
                  <c:v>40276.0</c:v>
                </c:pt>
                <c:pt idx="19343">
                  <c:v>40276.0</c:v>
                </c:pt>
                <c:pt idx="19344">
                  <c:v>40403.0</c:v>
                </c:pt>
                <c:pt idx="19345">
                  <c:v>40276.0</c:v>
                </c:pt>
                <c:pt idx="19346">
                  <c:v>40276.0</c:v>
                </c:pt>
                <c:pt idx="19347">
                  <c:v>40403.0</c:v>
                </c:pt>
                <c:pt idx="19348">
                  <c:v>40276.0</c:v>
                </c:pt>
                <c:pt idx="19349">
                  <c:v>40276.0</c:v>
                </c:pt>
                <c:pt idx="19350">
                  <c:v>40403.0</c:v>
                </c:pt>
                <c:pt idx="19351">
                  <c:v>40276.0</c:v>
                </c:pt>
                <c:pt idx="19352">
                  <c:v>40276.0</c:v>
                </c:pt>
                <c:pt idx="19353">
                  <c:v>40403.0</c:v>
                </c:pt>
                <c:pt idx="19354">
                  <c:v>40276.0</c:v>
                </c:pt>
                <c:pt idx="19355">
                  <c:v>40254.0</c:v>
                </c:pt>
                <c:pt idx="19356">
                  <c:v>40403.0</c:v>
                </c:pt>
                <c:pt idx="19357">
                  <c:v>40276.0</c:v>
                </c:pt>
                <c:pt idx="19358">
                  <c:v>40254.0</c:v>
                </c:pt>
                <c:pt idx="19359">
                  <c:v>40403.0</c:v>
                </c:pt>
                <c:pt idx="19360">
                  <c:v>40276.0</c:v>
                </c:pt>
                <c:pt idx="19361">
                  <c:v>40254.0</c:v>
                </c:pt>
                <c:pt idx="19362">
                  <c:v>40276.0</c:v>
                </c:pt>
                <c:pt idx="19363">
                  <c:v>40403.0</c:v>
                </c:pt>
                <c:pt idx="19364">
                  <c:v>40276.0</c:v>
                </c:pt>
                <c:pt idx="19365">
                  <c:v>40276.0</c:v>
                </c:pt>
                <c:pt idx="19366">
                  <c:v>40276.0</c:v>
                </c:pt>
                <c:pt idx="19367">
                  <c:v>40254.0</c:v>
                </c:pt>
                <c:pt idx="19368">
                  <c:v>40276.0</c:v>
                </c:pt>
                <c:pt idx="19369">
                  <c:v>40276.0</c:v>
                </c:pt>
                <c:pt idx="19370">
                  <c:v>40276.0</c:v>
                </c:pt>
                <c:pt idx="19371">
                  <c:v>40276.0</c:v>
                </c:pt>
                <c:pt idx="19372">
                  <c:v>40276.0</c:v>
                </c:pt>
                <c:pt idx="19373">
                  <c:v>40276.0</c:v>
                </c:pt>
                <c:pt idx="19374">
                  <c:v>40254.0</c:v>
                </c:pt>
                <c:pt idx="19375">
                  <c:v>40276.0</c:v>
                </c:pt>
                <c:pt idx="19376">
                  <c:v>40276.0</c:v>
                </c:pt>
                <c:pt idx="19377">
                  <c:v>40254.0</c:v>
                </c:pt>
                <c:pt idx="19378">
                  <c:v>40276.0</c:v>
                </c:pt>
                <c:pt idx="19379">
                  <c:v>40276.0</c:v>
                </c:pt>
                <c:pt idx="19380">
                  <c:v>40082.0</c:v>
                </c:pt>
                <c:pt idx="19381">
                  <c:v>40123.0</c:v>
                </c:pt>
                <c:pt idx="19382">
                  <c:v>40269.0</c:v>
                </c:pt>
                <c:pt idx="19383">
                  <c:v>40413.0</c:v>
                </c:pt>
                <c:pt idx="19384">
                  <c:v>40421.0</c:v>
                </c:pt>
                <c:pt idx="19385">
                  <c:v>40431.0</c:v>
                </c:pt>
                <c:pt idx="19386">
                  <c:v>40082.0</c:v>
                </c:pt>
                <c:pt idx="19387">
                  <c:v>40269.0</c:v>
                </c:pt>
                <c:pt idx="19388">
                  <c:v>40269.0</c:v>
                </c:pt>
                <c:pt idx="19389">
                  <c:v>40269.0</c:v>
                </c:pt>
                <c:pt idx="19390">
                  <c:v>40395.0</c:v>
                </c:pt>
                <c:pt idx="19391">
                  <c:v>40123.0</c:v>
                </c:pt>
                <c:pt idx="19392">
                  <c:v>40269.0</c:v>
                </c:pt>
                <c:pt idx="19393">
                  <c:v>40349.0</c:v>
                </c:pt>
                <c:pt idx="19394">
                  <c:v>40269.0</c:v>
                </c:pt>
                <c:pt idx="19395">
                  <c:v>40269.0</c:v>
                </c:pt>
                <c:pt idx="19396">
                  <c:v>40349.0</c:v>
                </c:pt>
                <c:pt idx="19397">
                  <c:v>40269.0</c:v>
                </c:pt>
                <c:pt idx="19398">
                  <c:v>40123.0</c:v>
                </c:pt>
                <c:pt idx="19399">
                  <c:v>40269.0</c:v>
                </c:pt>
                <c:pt idx="19400">
                  <c:v>40349.0</c:v>
                </c:pt>
                <c:pt idx="19401">
                  <c:v>40123.0</c:v>
                </c:pt>
                <c:pt idx="19402">
                  <c:v>40269.0</c:v>
                </c:pt>
                <c:pt idx="19403">
                  <c:v>40401.0</c:v>
                </c:pt>
                <c:pt idx="19404">
                  <c:v>40269.0</c:v>
                </c:pt>
                <c:pt idx="19405">
                  <c:v>40269.0</c:v>
                </c:pt>
                <c:pt idx="19406">
                  <c:v>40269.0</c:v>
                </c:pt>
                <c:pt idx="19407">
                  <c:v>40269.0</c:v>
                </c:pt>
                <c:pt idx="19408">
                  <c:v>40269.0</c:v>
                </c:pt>
                <c:pt idx="19409">
                  <c:v>40269.0</c:v>
                </c:pt>
                <c:pt idx="19410">
                  <c:v>40269.0</c:v>
                </c:pt>
                <c:pt idx="19411">
                  <c:v>40269.0</c:v>
                </c:pt>
                <c:pt idx="19412">
                  <c:v>40114.0</c:v>
                </c:pt>
                <c:pt idx="19413">
                  <c:v>40121.0</c:v>
                </c:pt>
                <c:pt idx="19414">
                  <c:v>40269.0</c:v>
                </c:pt>
                <c:pt idx="19415">
                  <c:v>40349.0</c:v>
                </c:pt>
                <c:pt idx="19416">
                  <c:v>40114.0</c:v>
                </c:pt>
                <c:pt idx="19417">
                  <c:v>40269.0</c:v>
                </c:pt>
                <c:pt idx="19418">
                  <c:v>40269.0</c:v>
                </c:pt>
                <c:pt idx="19419">
                  <c:v>40349.0</c:v>
                </c:pt>
                <c:pt idx="19420">
                  <c:v>40269.0</c:v>
                </c:pt>
                <c:pt idx="19421">
                  <c:v>40123.0</c:v>
                </c:pt>
                <c:pt idx="19422">
                  <c:v>40269.0</c:v>
                </c:pt>
                <c:pt idx="19423">
                  <c:v>40269.0</c:v>
                </c:pt>
                <c:pt idx="19424">
                  <c:v>40269.0</c:v>
                </c:pt>
                <c:pt idx="19425">
                  <c:v>40123.0</c:v>
                </c:pt>
                <c:pt idx="19426">
                  <c:v>40269.0</c:v>
                </c:pt>
                <c:pt idx="19427">
                  <c:v>40123.0</c:v>
                </c:pt>
                <c:pt idx="19428">
                  <c:v>40269.0</c:v>
                </c:pt>
                <c:pt idx="19429">
                  <c:v>40123.0</c:v>
                </c:pt>
                <c:pt idx="19430">
                  <c:v>40269.0</c:v>
                </c:pt>
                <c:pt idx="19431">
                  <c:v>40269.0</c:v>
                </c:pt>
                <c:pt idx="19432">
                  <c:v>40269.0</c:v>
                </c:pt>
                <c:pt idx="19433">
                  <c:v>40123.0</c:v>
                </c:pt>
                <c:pt idx="19434">
                  <c:v>40269.0</c:v>
                </c:pt>
                <c:pt idx="19435">
                  <c:v>40269.0</c:v>
                </c:pt>
                <c:pt idx="19436">
                  <c:v>40269.0</c:v>
                </c:pt>
                <c:pt idx="19437">
                  <c:v>40269.0</c:v>
                </c:pt>
                <c:pt idx="19438">
                  <c:v>40123.0</c:v>
                </c:pt>
                <c:pt idx="19439">
                  <c:v>40269.0</c:v>
                </c:pt>
                <c:pt idx="19440">
                  <c:v>40269.0</c:v>
                </c:pt>
                <c:pt idx="19441">
                  <c:v>40269.0</c:v>
                </c:pt>
                <c:pt idx="19442">
                  <c:v>40269.0</c:v>
                </c:pt>
                <c:pt idx="19443">
                  <c:v>40269.0</c:v>
                </c:pt>
                <c:pt idx="19444">
                  <c:v>40269.0</c:v>
                </c:pt>
                <c:pt idx="19445">
                  <c:v>40123.0</c:v>
                </c:pt>
                <c:pt idx="19446">
                  <c:v>40269.0</c:v>
                </c:pt>
                <c:pt idx="19447">
                  <c:v>40123.0</c:v>
                </c:pt>
                <c:pt idx="19448">
                  <c:v>40269.0</c:v>
                </c:pt>
                <c:pt idx="19449">
                  <c:v>40196.0</c:v>
                </c:pt>
                <c:pt idx="19450">
                  <c:v>40238.0</c:v>
                </c:pt>
                <c:pt idx="19451">
                  <c:v>40196.0</c:v>
                </c:pt>
                <c:pt idx="19452">
                  <c:v>40238.0</c:v>
                </c:pt>
                <c:pt idx="19453">
                  <c:v>40196.0</c:v>
                </c:pt>
                <c:pt idx="19454">
                  <c:v>40196.0</c:v>
                </c:pt>
                <c:pt idx="19455">
                  <c:v>40196.0</c:v>
                </c:pt>
                <c:pt idx="19456">
                  <c:v>40269.0</c:v>
                </c:pt>
                <c:pt idx="19457">
                  <c:v>40196.0</c:v>
                </c:pt>
                <c:pt idx="19458">
                  <c:v>40269.0</c:v>
                </c:pt>
                <c:pt idx="19459">
                  <c:v>40196.0</c:v>
                </c:pt>
                <c:pt idx="19460">
                  <c:v>40269.0</c:v>
                </c:pt>
                <c:pt idx="19461">
                  <c:v>40196.0</c:v>
                </c:pt>
                <c:pt idx="19462">
                  <c:v>40269.0</c:v>
                </c:pt>
                <c:pt idx="19463">
                  <c:v>40196.0</c:v>
                </c:pt>
                <c:pt idx="19464">
                  <c:v>40269.0</c:v>
                </c:pt>
                <c:pt idx="19465">
                  <c:v>40196.0</c:v>
                </c:pt>
                <c:pt idx="19466">
                  <c:v>40269.0</c:v>
                </c:pt>
                <c:pt idx="19467">
                  <c:v>40196.0</c:v>
                </c:pt>
                <c:pt idx="19468">
                  <c:v>40269.0</c:v>
                </c:pt>
                <c:pt idx="19469">
                  <c:v>40196.0</c:v>
                </c:pt>
                <c:pt idx="19470">
                  <c:v>40269.0</c:v>
                </c:pt>
                <c:pt idx="19471">
                  <c:v>40196.0</c:v>
                </c:pt>
                <c:pt idx="19472">
                  <c:v>40269.0</c:v>
                </c:pt>
                <c:pt idx="19473">
                  <c:v>40196.0</c:v>
                </c:pt>
                <c:pt idx="19474">
                  <c:v>40269.0</c:v>
                </c:pt>
                <c:pt idx="19475">
                  <c:v>40247.0</c:v>
                </c:pt>
                <c:pt idx="19476">
                  <c:v>40269.0</c:v>
                </c:pt>
                <c:pt idx="19477">
                  <c:v>40238.0</c:v>
                </c:pt>
                <c:pt idx="19478">
                  <c:v>40269.0</c:v>
                </c:pt>
                <c:pt idx="19479">
                  <c:v>40205.0</c:v>
                </c:pt>
                <c:pt idx="19480">
                  <c:v>40206.0</c:v>
                </c:pt>
                <c:pt idx="19481">
                  <c:v>40207.0</c:v>
                </c:pt>
                <c:pt idx="19482">
                  <c:v>40208.0</c:v>
                </c:pt>
                <c:pt idx="19483">
                  <c:v>40210.0</c:v>
                </c:pt>
                <c:pt idx="19484">
                  <c:v>40211.0</c:v>
                </c:pt>
                <c:pt idx="19485">
                  <c:v>40212.0</c:v>
                </c:pt>
                <c:pt idx="19486">
                  <c:v>40213.0</c:v>
                </c:pt>
                <c:pt idx="19487">
                  <c:v>40214.0</c:v>
                </c:pt>
                <c:pt idx="19488">
                  <c:v>40215.0</c:v>
                </c:pt>
                <c:pt idx="19489">
                  <c:v>40216.0</c:v>
                </c:pt>
                <c:pt idx="19490">
                  <c:v>40217.0</c:v>
                </c:pt>
                <c:pt idx="19491">
                  <c:v>40218.0</c:v>
                </c:pt>
                <c:pt idx="19492">
                  <c:v>40219.0</c:v>
                </c:pt>
                <c:pt idx="19493">
                  <c:v>40220.0</c:v>
                </c:pt>
                <c:pt idx="19494">
                  <c:v>40223.0</c:v>
                </c:pt>
                <c:pt idx="19495">
                  <c:v>40224.0</c:v>
                </c:pt>
                <c:pt idx="19496">
                  <c:v>40225.0</c:v>
                </c:pt>
                <c:pt idx="19497">
                  <c:v>40226.0</c:v>
                </c:pt>
                <c:pt idx="19498">
                  <c:v>40227.0</c:v>
                </c:pt>
                <c:pt idx="19499">
                  <c:v>40228.0</c:v>
                </c:pt>
                <c:pt idx="19500">
                  <c:v>40229.0</c:v>
                </c:pt>
                <c:pt idx="19501">
                  <c:v>40230.0</c:v>
                </c:pt>
                <c:pt idx="19502">
                  <c:v>40231.0</c:v>
                </c:pt>
                <c:pt idx="19503">
                  <c:v>40232.0</c:v>
                </c:pt>
                <c:pt idx="19504">
                  <c:v>40233.0</c:v>
                </c:pt>
                <c:pt idx="19505">
                  <c:v>40234.0</c:v>
                </c:pt>
                <c:pt idx="19506">
                  <c:v>40235.0</c:v>
                </c:pt>
                <c:pt idx="19507">
                  <c:v>40236.0</c:v>
                </c:pt>
                <c:pt idx="19508">
                  <c:v>40237.0</c:v>
                </c:pt>
                <c:pt idx="19509">
                  <c:v>40238.0</c:v>
                </c:pt>
                <c:pt idx="19510">
                  <c:v>40240.0</c:v>
                </c:pt>
                <c:pt idx="19511">
                  <c:v>40241.0</c:v>
                </c:pt>
                <c:pt idx="19512">
                  <c:v>40242.0</c:v>
                </c:pt>
                <c:pt idx="19513">
                  <c:v>40243.0</c:v>
                </c:pt>
                <c:pt idx="19514">
                  <c:v>40244.0</c:v>
                </c:pt>
                <c:pt idx="19515">
                  <c:v>40245.0</c:v>
                </c:pt>
                <c:pt idx="19516">
                  <c:v>40246.0</c:v>
                </c:pt>
                <c:pt idx="19517">
                  <c:v>40247.0</c:v>
                </c:pt>
                <c:pt idx="19518">
                  <c:v>40252.0</c:v>
                </c:pt>
                <c:pt idx="19519">
                  <c:v>40253.0</c:v>
                </c:pt>
                <c:pt idx="19520">
                  <c:v>40254.0</c:v>
                </c:pt>
                <c:pt idx="19521">
                  <c:v>40255.0</c:v>
                </c:pt>
                <c:pt idx="19522">
                  <c:v>40257.0</c:v>
                </c:pt>
                <c:pt idx="19523">
                  <c:v>40258.0</c:v>
                </c:pt>
                <c:pt idx="19524">
                  <c:v>40260.0</c:v>
                </c:pt>
                <c:pt idx="19525">
                  <c:v>40261.0</c:v>
                </c:pt>
                <c:pt idx="19526">
                  <c:v>40262.0</c:v>
                </c:pt>
                <c:pt idx="19527">
                  <c:v>40263.0</c:v>
                </c:pt>
                <c:pt idx="19528">
                  <c:v>40264.0</c:v>
                </c:pt>
                <c:pt idx="19529">
                  <c:v>40265.0</c:v>
                </c:pt>
                <c:pt idx="19530">
                  <c:v>40266.0</c:v>
                </c:pt>
                <c:pt idx="19531">
                  <c:v>40267.0</c:v>
                </c:pt>
                <c:pt idx="19532">
                  <c:v>40268.0</c:v>
                </c:pt>
                <c:pt idx="19533">
                  <c:v>40274.0</c:v>
                </c:pt>
                <c:pt idx="19534">
                  <c:v>40275.0</c:v>
                </c:pt>
                <c:pt idx="19535">
                  <c:v>40276.0</c:v>
                </c:pt>
                <c:pt idx="19536">
                  <c:v>40277.0</c:v>
                </c:pt>
                <c:pt idx="19537">
                  <c:v>40279.0</c:v>
                </c:pt>
                <c:pt idx="19538">
                  <c:v>40280.0</c:v>
                </c:pt>
                <c:pt idx="19539">
                  <c:v>40281.0</c:v>
                </c:pt>
                <c:pt idx="19540">
                  <c:v>40283.0</c:v>
                </c:pt>
                <c:pt idx="19541">
                  <c:v>40281.0</c:v>
                </c:pt>
                <c:pt idx="19542">
                  <c:v>40323.0</c:v>
                </c:pt>
                <c:pt idx="19543">
                  <c:v>40281.0</c:v>
                </c:pt>
                <c:pt idx="19544">
                  <c:v>40323.0</c:v>
                </c:pt>
                <c:pt idx="19545">
                  <c:v>40324.0</c:v>
                </c:pt>
                <c:pt idx="19546">
                  <c:v>40238.0</c:v>
                </c:pt>
                <c:pt idx="19547">
                  <c:v>40269.0</c:v>
                </c:pt>
                <c:pt idx="19548">
                  <c:v>40280.0</c:v>
                </c:pt>
                <c:pt idx="19549">
                  <c:v>40281.0</c:v>
                </c:pt>
                <c:pt idx="19550">
                  <c:v>40283.0</c:v>
                </c:pt>
                <c:pt idx="19551">
                  <c:v>40238.0</c:v>
                </c:pt>
                <c:pt idx="19552">
                  <c:v>40247.0</c:v>
                </c:pt>
                <c:pt idx="19553">
                  <c:v>40238.0</c:v>
                </c:pt>
                <c:pt idx="19554">
                  <c:v>40269.0</c:v>
                </c:pt>
                <c:pt idx="19555">
                  <c:v>40269.0</c:v>
                </c:pt>
                <c:pt idx="19556">
                  <c:v>40324.0</c:v>
                </c:pt>
                <c:pt idx="19557">
                  <c:v>40238.0</c:v>
                </c:pt>
                <c:pt idx="19558">
                  <c:v>40269.0</c:v>
                </c:pt>
                <c:pt idx="19559">
                  <c:v>40324.0</c:v>
                </c:pt>
                <c:pt idx="19560">
                  <c:v>40238.0</c:v>
                </c:pt>
                <c:pt idx="19561">
                  <c:v>40238.0</c:v>
                </c:pt>
                <c:pt idx="19562">
                  <c:v>40269.0</c:v>
                </c:pt>
                <c:pt idx="19563">
                  <c:v>40238.0</c:v>
                </c:pt>
                <c:pt idx="19564">
                  <c:v>40324.0</c:v>
                </c:pt>
                <c:pt idx="19565">
                  <c:v>40324.0</c:v>
                </c:pt>
                <c:pt idx="19566">
                  <c:v>40238.0</c:v>
                </c:pt>
                <c:pt idx="19567">
                  <c:v>40269.0</c:v>
                </c:pt>
                <c:pt idx="19568">
                  <c:v>40324.0</c:v>
                </c:pt>
                <c:pt idx="19569">
                  <c:v>40238.0</c:v>
                </c:pt>
                <c:pt idx="19570">
                  <c:v>40238.0</c:v>
                </c:pt>
                <c:pt idx="19571">
                  <c:v>40269.0</c:v>
                </c:pt>
                <c:pt idx="19572">
                  <c:v>40238.0</c:v>
                </c:pt>
                <c:pt idx="19573">
                  <c:v>40238.0</c:v>
                </c:pt>
                <c:pt idx="19574">
                  <c:v>40269.0</c:v>
                </c:pt>
                <c:pt idx="19575">
                  <c:v>40324.0</c:v>
                </c:pt>
                <c:pt idx="19576">
                  <c:v>40196.0</c:v>
                </c:pt>
                <c:pt idx="19577">
                  <c:v>40196.0</c:v>
                </c:pt>
                <c:pt idx="19578">
                  <c:v>40196.0</c:v>
                </c:pt>
                <c:pt idx="19579">
                  <c:v>40196.0</c:v>
                </c:pt>
                <c:pt idx="19580">
                  <c:v>40238.0</c:v>
                </c:pt>
                <c:pt idx="19581">
                  <c:v>40238.0</c:v>
                </c:pt>
                <c:pt idx="19582">
                  <c:v>40269.0</c:v>
                </c:pt>
                <c:pt idx="19583">
                  <c:v>40238.0</c:v>
                </c:pt>
                <c:pt idx="19584">
                  <c:v>40238.0</c:v>
                </c:pt>
                <c:pt idx="19585">
                  <c:v>40269.0</c:v>
                </c:pt>
                <c:pt idx="19586">
                  <c:v>40323.0</c:v>
                </c:pt>
                <c:pt idx="19587">
                  <c:v>40324.0</c:v>
                </c:pt>
                <c:pt idx="19588">
                  <c:v>40394.0</c:v>
                </c:pt>
                <c:pt idx="19589">
                  <c:v>40394.0</c:v>
                </c:pt>
                <c:pt idx="19590">
                  <c:v>40410.0</c:v>
                </c:pt>
                <c:pt idx="19591">
                  <c:v>40223.0</c:v>
                </c:pt>
                <c:pt idx="19592">
                  <c:v>40224.0</c:v>
                </c:pt>
                <c:pt idx="19593">
                  <c:v>40410.0</c:v>
                </c:pt>
                <c:pt idx="19594">
                  <c:v>40410.0</c:v>
                </c:pt>
                <c:pt idx="19595">
                  <c:v>40410.0</c:v>
                </c:pt>
                <c:pt idx="19596">
                  <c:v>40410.0</c:v>
                </c:pt>
                <c:pt idx="19597">
                  <c:v>40410.0</c:v>
                </c:pt>
                <c:pt idx="19598">
                  <c:v>40410.0</c:v>
                </c:pt>
                <c:pt idx="19599">
                  <c:v>40410.0</c:v>
                </c:pt>
                <c:pt idx="19600">
                  <c:v>40410.0</c:v>
                </c:pt>
                <c:pt idx="19601">
                  <c:v>40410.0</c:v>
                </c:pt>
                <c:pt idx="19602">
                  <c:v>40276.0</c:v>
                </c:pt>
                <c:pt idx="19603">
                  <c:v>40205.0</c:v>
                </c:pt>
                <c:pt idx="19604">
                  <c:v>40276.0</c:v>
                </c:pt>
                <c:pt idx="19605">
                  <c:v>40276.0</c:v>
                </c:pt>
                <c:pt idx="19606">
                  <c:v>40205.0</c:v>
                </c:pt>
                <c:pt idx="19607">
                  <c:v>40206.0</c:v>
                </c:pt>
                <c:pt idx="19608">
                  <c:v>40276.0</c:v>
                </c:pt>
                <c:pt idx="19609">
                  <c:v>40276.0</c:v>
                </c:pt>
                <c:pt idx="19610">
                  <c:v>40205.0</c:v>
                </c:pt>
                <c:pt idx="19611">
                  <c:v>40276.0</c:v>
                </c:pt>
                <c:pt idx="19612">
                  <c:v>40276.0</c:v>
                </c:pt>
                <c:pt idx="19613">
                  <c:v>40205.0</c:v>
                </c:pt>
                <c:pt idx="19614">
                  <c:v>40276.0</c:v>
                </c:pt>
                <c:pt idx="19615">
                  <c:v>40276.0</c:v>
                </c:pt>
                <c:pt idx="19616">
                  <c:v>40205.0</c:v>
                </c:pt>
                <c:pt idx="19617">
                  <c:v>40276.0</c:v>
                </c:pt>
                <c:pt idx="19618">
                  <c:v>40276.0</c:v>
                </c:pt>
                <c:pt idx="19619">
                  <c:v>40276.0</c:v>
                </c:pt>
                <c:pt idx="19620">
                  <c:v>40276.0</c:v>
                </c:pt>
                <c:pt idx="19621">
                  <c:v>40276.0</c:v>
                </c:pt>
                <c:pt idx="19622">
                  <c:v>40276.0</c:v>
                </c:pt>
                <c:pt idx="19623">
                  <c:v>40276.0</c:v>
                </c:pt>
                <c:pt idx="19624">
                  <c:v>40403.0</c:v>
                </c:pt>
                <c:pt idx="19625">
                  <c:v>40403.0</c:v>
                </c:pt>
                <c:pt idx="19626">
                  <c:v>40276.0</c:v>
                </c:pt>
                <c:pt idx="19627">
                  <c:v>40403.0</c:v>
                </c:pt>
                <c:pt idx="19628">
                  <c:v>40403.0</c:v>
                </c:pt>
                <c:pt idx="19629">
                  <c:v>40276.0</c:v>
                </c:pt>
                <c:pt idx="19630">
                  <c:v>40403.0</c:v>
                </c:pt>
                <c:pt idx="19631">
                  <c:v>40276.0</c:v>
                </c:pt>
                <c:pt idx="19632">
                  <c:v>40403.0</c:v>
                </c:pt>
                <c:pt idx="19633">
                  <c:v>40276.0</c:v>
                </c:pt>
                <c:pt idx="19634">
                  <c:v>40403.0</c:v>
                </c:pt>
                <c:pt idx="19635">
                  <c:v>40276.0</c:v>
                </c:pt>
                <c:pt idx="19636">
                  <c:v>40403.0</c:v>
                </c:pt>
                <c:pt idx="19637">
                  <c:v>40276.0</c:v>
                </c:pt>
                <c:pt idx="19638">
                  <c:v>40403.0</c:v>
                </c:pt>
                <c:pt idx="19639">
                  <c:v>40276.0</c:v>
                </c:pt>
                <c:pt idx="19640">
                  <c:v>40403.0</c:v>
                </c:pt>
                <c:pt idx="19641">
                  <c:v>40276.0</c:v>
                </c:pt>
                <c:pt idx="19642">
                  <c:v>40252.0</c:v>
                </c:pt>
                <c:pt idx="19643">
                  <c:v>40276.0</c:v>
                </c:pt>
                <c:pt idx="19644">
                  <c:v>40252.0</c:v>
                </c:pt>
                <c:pt idx="19645">
                  <c:v>40276.0</c:v>
                </c:pt>
                <c:pt idx="19646">
                  <c:v>40276.0</c:v>
                </c:pt>
                <c:pt idx="19647">
                  <c:v>40276.0</c:v>
                </c:pt>
                <c:pt idx="19648">
                  <c:v>40276.0</c:v>
                </c:pt>
                <c:pt idx="19649">
                  <c:v>40276.0</c:v>
                </c:pt>
                <c:pt idx="19650">
                  <c:v>40276.0</c:v>
                </c:pt>
                <c:pt idx="19651">
                  <c:v>40276.0</c:v>
                </c:pt>
                <c:pt idx="19652">
                  <c:v>40276.0</c:v>
                </c:pt>
                <c:pt idx="19653">
                  <c:v>40276.0</c:v>
                </c:pt>
                <c:pt idx="19654">
                  <c:v>40276.0</c:v>
                </c:pt>
                <c:pt idx="19655">
                  <c:v>40276.0</c:v>
                </c:pt>
                <c:pt idx="19656">
                  <c:v>40254.0</c:v>
                </c:pt>
                <c:pt idx="19657">
                  <c:v>40276.0</c:v>
                </c:pt>
                <c:pt idx="19658">
                  <c:v>40276.0</c:v>
                </c:pt>
                <c:pt idx="19659">
                  <c:v>40254.0</c:v>
                </c:pt>
                <c:pt idx="19660">
                  <c:v>40276.0</c:v>
                </c:pt>
                <c:pt idx="19661">
                  <c:v>40276.0</c:v>
                </c:pt>
                <c:pt idx="19662">
                  <c:v>40254.0</c:v>
                </c:pt>
                <c:pt idx="19663">
                  <c:v>40276.0</c:v>
                </c:pt>
                <c:pt idx="19664">
                  <c:v>40276.0</c:v>
                </c:pt>
                <c:pt idx="19665">
                  <c:v>40276.0</c:v>
                </c:pt>
                <c:pt idx="19666">
                  <c:v>40276.0</c:v>
                </c:pt>
                <c:pt idx="19667">
                  <c:v>40261.0</c:v>
                </c:pt>
                <c:pt idx="19668">
                  <c:v>40316.0</c:v>
                </c:pt>
                <c:pt idx="19669">
                  <c:v>40282.0</c:v>
                </c:pt>
                <c:pt idx="19670">
                  <c:v>40282.0</c:v>
                </c:pt>
                <c:pt idx="19671">
                  <c:v>40282.0</c:v>
                </c:pt>
                <c:pt idx="19672">
                  <c:v>40282.0</c:v>
                </c:pt>
                <c:pt idx="19673">
                  <c:v>40269.0</c:v>
                </c:pt>
                <c:pt idx="19674">
                  <c:v>40349.0</c:v>
                </c:pt>
                <c:pt idx="19675">
                  <c:v>40269.0</c:v>
                </c:pt>
                <c:pt idx="19676">
                  <c:v>40123.0</c:v>
                </c:pt>
                <c:pt idx="19677">
                  <c:v>40269.0</c:v>
                </c:pt>
                <c:pt idx="19678">
                  <c:v>40349.0</c:v>
                </c:pt>
                <c:pt idx="19679">
                  <c:v>40123.0</c:v>
                </c:pt>
                <c:pt idx="19680">
                  <c:v>40269.0</c:v>
                </c:pt>
                <c:pt idx="19681">
                  <c:v>40123.0</c:v>
                </c:pt>
                <c:pt idx="19682">
                  <c:v>40269.0</c:v>
                </c:pt>
                <c:pt idx="19683">
                  <c:v>40349.0</c:v>
                </c:pt>
                <c:pt idx="19684">
                  <c:v>40123.0</c:v>
                </c:pt>
                <c:pt idx="19685">
                  <c:v>40269.0</c:v>
                </c:pt>
                <c:pt idx="19686">
                  <c:v>40269.0</c:v>
                </c:pt>
                <c:pt idx="19687">
                  <c:v>40349.0</c:v>
                </c:pt>
                <c:pt idx="19688">
                  <c:v>40269.0</c:v>
                </c:pt>
                <c:pt idx="19689">
                  <c:v>40269.0</c:v>
                </c:pt>
                <c:pt idx="19690">
                  <c:v>40349.0</c:v>
                </c:pt>
                <c:pt idx="19691">
                  <c:v>40269.0</c:v>
                </c:pt>
                <c:pt idx="19692">
                  <c:v>40269.0</c:v>
                </c:pt>
                <c:pt idx="19693">
                  <c:v>40424.0</c:v>
                </c:pt>
                <c:pt idx="19694">
                  <c:v>40269.0</c:v>
                </c:pt>
                <c:pt idx="19695">
                  <c:v>40123.0</c:v>
                </c:pt>
                <c:pt idx="19696">
                  <c:v>40269.0</c:v>
                </c:pt>
                <c:pt idx="19697">
                  <c:v>40424.0</c:v>
                </c:pt>
                <c:pt idx="19698">
                  <c:v>40123.0</c:v>
                </c:pt>
                <c:pt idx="19699">
                  <c:v>40269.0</c:v>
                </c:pt>
                <c:pt idx="19700">
                  <c:v>40082.0</c:v>
                </c:pt>
                <c:pt idx="19701">
                  <c:v>40269.0</c:v>
                </c:pt>
                <c:pt idx="19702">
                  <c:v>40424.0</c:v>
                </c:pt>
                <c:pt idx="19703">
                  <c:v>40269.0</c:v>
                </c:pt>
                <c:pt idx="19704">
                  <c:v>40196.0</c:v>
                </c:pt>
                <c:pt idx="19705">
                  <c:v>40196.0</c:v>
                </c:pt>
                <c:pt idx="19706">
                  <c:v>40269.0</c:v>
                </c:pt>
                <c:pt idx="19707">
                  <c:v>40196.0</c:v>
                </c:pt>
                <c:pt idx="19708">
                  <c:v>40238.0</c:v>
                </c:pt>
                <c:pt idx="19709">
                  <c:v>40196.0</c:v>
                </c:pt>
                <c:pt idx="19710">
                  <c:v>40238.0</c:v>
                </c:pt>
                <c:pt idx="19711">
                  <c:v>40269.0</c:v>
                </c:pt>
                <c:pt idx="19712">
                  <c:v>40238.0</c:v>
                </c:pt>
                <c:pt idx="19713">
                  <c:v>40269.0</c:v>
                </c:pt>
                <c:pt idx="19714">
                  <c:v>40238.0</c:v>
                </c:pt>
                <c:pt idx="19715">
                  <c:v>40269.0</c:v>
                </c:pt>
                <c:pt idx="19716">
                  <c:v>40196.0</c:v>
                </c:pt>
                <c:pt idx="19717">
                  <c:v>40238.0</c:v>
                </c:pt>
                <c:pt idx="19718">
                  <c:v>40196.0</c:v>
                </c:pt>
                <c:pt idx="19719">
                  <c:v>40238.0</c:v>
                </c:pt>
                <c:pt idx="19720">
                  <c:v>40269.0</c:v>
                </c:pt>
                <c:pt idx="19721">
                  <c:v>40196.0</c:v>
                </c:pt>
                <c:pt idx="19722">
                  <c:v>40196.0</c:v>
                </c:pt>
                <c:pt idx="19723">
                  <c:v>40269.0</c:v>
                </c:pt>
                <c:pt idx="19724">
                  <c:v>40196.0</c:v>
                </c:pt>
                <c:pt idx="19725">
                  <c:v>40238.0</c:v>
                </c:pt>
                <c:pt idx="19726">
                  <c:v>40196.0</c:v>
                </c:pt>
                <c:pt idx="19727">
                  <c:v>40238.0</c:v>
                </c:pt>
                <c:pt idx="19728">
                  <c:v>40269.0</c:v>
                </c:pt>
                <c:pt idx="19729">
                  <c:v>40196.0</c:v>
                </c:pt>
                <c:pt idx="19730">
                  <c:v>40196.0</c:v>
                </c:pt>
                <c:pt idx="19731">
                  <c:v>40269.0</c:v>
                </c:pt>
                <c:pt idx="19732">
                  <c:v>40196.0</c:v>
                </c:pt>
                <c:pt idx="19733">
                  <c:v>40238.0</c:v>
                </c:pt>
                <c:pt idx="19734">
                  <c:v>40196.0</c:v>
                </c:pt>
                <c:pt idx="19735">
                  <c:v>40238.0</c:v>
                </c:pt>
                <c:pt idx="19736">
                  <c:v>40269.0</c:v>
                </c:pt>
                <c:pt idx="19737">
                  <c:v>40196.0</c:v>
                </c:pt>
                <c:pt idx="19738">
                  <c:v>40196.0</c:v>
                </c:pt>
                <c:pt idx="19739">
                  <c:v>40269.0</c:v>
                </c:pt>
                <c:pt idx="19740">
                  <c:v>40238.0</c:v>
                </c:pt>
                <c:pt idx="19741">
                  <c:v>40269.0</c:v>
                </c:pt>
                <c:pt idx="19742">
                  <c:v>40238.0</c:v>
                </c:pt>
                <c:pt idx="19743">
                  <c:v>40269.0</c:v>
                </c:pt>
                <c:pt idx="19744">
                  <c:v>40238.0</c:v>
                </c:pt>
                <c:pt idx="19745">
                  <c:v>40238.0</c:v>
                </c:pt>
                <c:pt idx="19746">
                  <c:v>40269.0</c:v>
                </c:pt>
                <c:pt idx="19747">
                  <c:v>40238.0</c:v>
                </c:pt>
                <c:pt idx="19748">
                  <c:v>40269.0</c:v>
                </c:pt>
                <c:pt idx="19749">
                  <c:v>40196.0</c:v>
                </c:pt>
                <c:pt idx="19750">
                  <c:v>40269.0</c:v>
                </c:pt>
                <c:pt idx="19751">
                  <c:v>40196.0</c:v>
                </c:pt>
                <c:pt idx="19752">
                  <c:v>40238.0</c:v>
                </c:pt>
                <c:pt idx="19753">
                  <c:v>40269.0</c:v>
                </c:pt>
                <c:pt idx="19754">
                  <c:v>40238.0</c:v>
                </c:pt>
                <c:pt idx="19755">
                  <c:v>40269.0</c:v>
                </c:pt>
                <c:pt idx="19756">
                  <c:v>40238.0</c:v>
                </c:pt>
                <c:pt idx="19757">
                  <c:v>40196.0</c:v>
                </c:pt>
                <c:pt idx="19758">
                  <c:v>40238.0</c:v>
                </c:pt>
                <c:pt idx="19759">
                  <c:v>40196.0</c:v>
                </c:pt>
                <c:pt idx="19760">
                  <c:v>40238.0</c:v>
                </c:pt>
                <c:pt idx="19761">
                  <c:v>40269.0</c:v>
                </c:pt>
                <c:pt idx="19762">
                  <c:v>40196.0</c:v>
                </c:pt>
                <c:pt idx="19763">
                  <c:v>40196.0</c:v>
                </c:pt>
                <c:pt idx="19764">
                  <c:v>40269.0</c:v>
                </c:pt>
                <c:pt idx="19765">
                  <c:v>40196.0</c:v>
                </c:pt>
                <c:pt idx="19766">
                  <c:v>40269.0</c:v>
                </c:pt>
                <c:pt idx="19767">
                  <c:v>40196.0</c:v>
                </c:pt>
                <c:pt idx="19768">
                  <c:v>40238.0</c:v>
                </c:pt>
                <c:pt idx="19769">
                  <c:v>40269.0</c:v>
                </c:pt>
                <c:pt idx="19770">
                  <c:v>40114.0</c:v>
                </c:pt>
                <c:pt idx="19771">
                  <c:v>40123.0</c:v>
                </c:pt>
                <c:pt idx="19772">
                  <c:v>40269.0</c:v>
                </c:pt>
                <c:pt idx="19773">
                  <c:v>40349.0</c:v>
                </c:pt>
                <c:pt idx="19774">
                  <c:v>40114.0</c:v>
                </c:pt>
                <c:pt idx="19775">
                  <c:v>40269.0</c:v>
                </c:pt>
                <c:pt idx="19776">
                  <c:v>40269.0</c:v>
                </c:pt>
                <c:pt idx="19777">
                  <c:v>40349.0</c:v>
                </c:pt>
                <c:pt idx="19778">
                  <c:v>40269.0</c:v>
                </c:pt>
                <c:pt idx="19779">
                  <c:v>40269.0</c:v>
                </c:pt>
                <c:pt idx="19780">
                  <c:v>40349.0</c:v>
                </c:pt>
                <c:pt idx="19781">
                  <c:v>40269.0</c:v>
                </c:pt>
                <c:pt idx="19782">
                  <c:v>40269.0</c:v>
                </c:pt>
                <c:pt idx="19783">
                  <c:v>40349.0</c:v>
                </c:pt>
                <c:pt idx="19784">
                  <c:v>40123.0</c:v>
                </c:pt>
                <c:pt idx="19785">
                  <c:v>40269.0</c:v>
                </c:pt>
                <c:pt idx="19786">
                  <c:v>40196.0</c:v>
                </c:pt>
                <c:pt idx="19787">
                  <c:v>40238.0</c:v>
                </c:pt>
                <c:pt idx="19788">
                  <c:v>40269.0</c:v>
                </c:pt>
                <c:pt idx="19789">
                  <c:v>40324.0</c:v>
                </c:pt>
                <c:pt idx="19790">
                  <c:v>40349.0</c:v>
                </c:pt>
                <c:pt idx="19791">
                  <c:v>40196.0</c:v>
                </c:pt>
                <c:pt idx="19792">
                  <c:v>40238.0</c:v>
                </c:pt>
                <c:pt idx="19793">
                  <c:v>40269.0</c:v>
                </c:pt>
                <c:pt idx="19794">
                  <c:v>40324.0</c:v>
                </c:pt>
                <c:pt idx="19795">
                  <c:v>40424.0</c:v>
                </c:pt>
                <c:pt idx="19796">
                  <c:v>40276.0</c:v>
                </c:pt>
                <c:pt idx="19797">
                  <c:v>40276.0</c:v>
                </c:pt>
                <c:pt idx="19798">
                  <c:v>40276.0</c:v>
                </c:pt>
                <c:pt idx="19799">
                  <c:v>40276.0</c:v>
                </c:pt>
                <c:pt idx="19800">
                  <c:v>40276.0</c:v>
                </c:pt>
                <c:pt idx="19801">
                  <c:v>40276.0</c:v>
                </c:pt>
                <c:pt idx="19802">
                  <c:v>40276.0</c:v>
                </c:pt>
                <c:pt idx="19803">
                  <c:v>40276.0</c:v>
                </c:pt>
                <c:pt idx="19804">
                  <c:v>40227.0</c:v>
                </c:pt>
                <c:pt idx="19805">
                  <c:v>40254.0</c:v>
                </c:pt>
                <c:pt idx="19806">
                  <c:v>40276.0</c:v>
                </c:pt>
                <c:pt idx="19807">
                  <c:v>40227.0</c:v>
                </c:pt>
                <c:pt idx="19808">
                  <c:v>40254.0</c:v>
                </c:pt>
                <c:pt idx="19809">
                  <c:v>40410.0</c:v>
                </c:pt>
                <c:pt idx="19810">
                  <c:v>40203.0</c:v>
                </c:pt>
                <c:pt idx="19811">
                  <c:v>40227.0</c:v>
                </c:pt>
                <c:pt idx="19812">
                  <c:v>40266.0</c:v>
                </c:pt>
                <c:pt idx="19813">
                  <c:v>40266.0</c:v>
                </c:pt>
                <c:pt idx="19814">
                  <c:v>40311.0</c:v>
                </c:pt>
                <c:pt idx="19815">
                  <c:v>40311.0</c:v>
                </c:pt>
                <c:pt idx="19816">
                  <c:v>40311.0</c:v>
                </c:pt>
                <c:pt idx="19817">
                  <c:v>40311.0</c:v>
                </c:pt>
                <c:pt idx="19818">
                  <c:v>40311.0</c:v>
                </c:pt>
                <c:pt idx="19819">
                  <c:v>40311.0</c:v>
                </c:pt>
                <c:pt idx="19820">
                  <c:v>40311.0</c:v>
                </c:pt>
                <c:pt idx="19821">
                  <c:v>40266.0</c:v>
                </c:pt>
                <c:pt idx="19822">
                  <c:v>40266.0</c:v>
                </c:pt>
                <c:pt idx="19823">
                  <c:v>40308.0</c:v>
                </c:pt>
                <c:pt idx="19824">
                  <c:v>40311.0</c:v>
                </c:pt>
                <c:pt idx="19825">
                  <c:v>40309.0</c:v>
                </c:pt>
                <c:pt idx="19826">
                  <c:v>40430.0</c:v>
                </c:pt>
                <c:pt idx="19827">
                  <c:v>40430.0</c:v>
                </c:pt>
                <c:pt idx="19828">
                  <c:v>40430.0</c:v>
                </c:pt>
                <c:pt idx="19829">
                  <c:v>40266.0</c:v>
                </c:pt>
                <c:pt idx="19830">
                  <c:v>40372.0</c:v>
                </c:pt>
                <c:pt idx="19831">
                  <c:v>40372.0</c:v>
                </c:pt>
                <c:pt idx="19832">
                  <c:v>40374.0</c:v>
                </c:pt>
                <c:pt idx="19833">
                  <c:v>40377.0</c:v>
                </c:pt>
                <c:pt idx="19834">
                  <c:v>40266.0</c:v>
                </c:pt>
                <c:pt idx="19835">
                  <c:v>40368.0</c:v>
                </c:pt>
                <c:pt idx="19836">
                  <c:v>40380.0</c:v>
                </c:pt>
                <c:pt idx="19837">
                  <c:v>40385.0</c:v>
                </c:pt>
                <c:pt idx="19838">
                  <c:v>40371.0</c:v>
                </c:pt>
                <c:pt idx="19839">
                  <c:v>40371.0</c:v>
                </c:pt>
                <c:pt idx="19840">
                  <c:v>40385.0</c:v>
                </c:pt>
                <c:pt idx="19841">
                  <c:v>40386.0</c:v>
                </c:pt>
                <c:pt idx="19842">
                  <c:v>40410.0</c:v>
                </c:pt>
                <c:pt idx="19843">
                  <c:v>40371.0</c:v>
                </c:pt>
                <c:pt idx="19844">
                  <c:v>40385.0</c:v>
                </c:pt>
                <c:pt idx="19845">
                  <c:v>40368.0</c:v>
                </c:pt>
                <c:pt idx="19846">
                  <c:v>40385.0</c:v>
                </c:pt>
                <c:pt idx="19847">
                  <c:v>40421.0</c:v>
                </c:pt>
                <c:pt idx="19848">
                  <c:v>40340.0</c:v>
                </c:pt>
                <c:pt idx="19849">
                  <c:v>40341.0</c:v>
                </c:pt>
                <c:pt idx="19850">
                  <c:v>40421.0</c:v>
                </c:pt>
                <c:pt idx="19851">
                  <c:v>40395.0</c:v>
                </c:pt>
                <c:pt idx="19852">
                  <c:v>40415.0</c:v>
                </c:pt>
                <c:pt idx="19853">
                  <c:v>40262.0</c:v>
                </c:pt>
                <c:pt idx="19854">
                  <c:v>40377.0</c:v>
                </c:pt>
                <c:pt idx="19855">
                  <c:v>40380.0</c:v>
                </c:pt>
                <c:pt idx="19856">
                  <c:v>40403.0</c:v>
                </c:pt>
                <c:pt idx="19857">
                  <c:v>40428.0</c:v>
                </c:pt>
                <c:pt idx="19858">
                  <c:v>40422.0</c:v>
                </c:pt>
                <c:pt idx="19859">
                  <c:v>40377.0</c:v>
                </c:pt>
                <c:pt idx="19860">
                  <c:v>40380.0</c:v>
                </c:pt>
                <c:pt idx="19861">
                  <c:v>40403.0</c:v>
                </c:pt>
                <c:pt idx="19862">
                  <c:v>40422.0</c:v>
                </c:pt>
                <c:pt idx="19863">
                  <c:v>40428.0</c:v>
                </c:pt>
                <c:pt idx="19864">
                  <c:v>40280.0</c:v>
                </c:pt>
                <c:pt idx="19865">
                  <c:v>40276.0</c:v>
                </c:pt>
                <c:pt idx="19866">
                  <c:v>40377.0</c:v>
                </c:pt>
                <c:pt idx="19867">
                  <c:v>40422.0</c:v>
                </c:pt>
                <c:pt idx="19868">
                  <c:v>40377.0</c:v>
                </c:pt>
                <c:pt idx="19869">
                  <c:v>40422.0</c:v>
                </c:pt>
                <c:pt idx="19870">
                  <c:v>40290.0</c:v>
                </c:pt>
                <c:pt idx="19871">
                  <c:v>40291.0</c:v>
                </c:pt>
                <c:pt idx="19872">
                  <c:v>40290.0</c:v>
                </c:pt>
                <c:pt idx="19873">
                  <c:v>40291.0</c:v>
                </c:pt>
                <c:pt idx="19874">
                  <c:v>40316.0</c:v>
                </c:pt>
                <c:pt idx="19875">
                  <c:v>40268.0</c:v>
                </c:pt>
                <c:pt idx="19876">
                  <c:v>40290.0</c:v>
                </c:pt>
                <c:pt idx="19877">
                  <c:v>40290.0</c:v>
                </c:pt>
                <c:pt idx="19878">
                  <c:v>40316.0</c:v>
                </c:pt>
                <c:pt idx="19879">
                  <c:v>40371.0</c:v>
                </c:pt>
                <c:pt idx="19880">
                  <c:v>40372.0</c:v>
                </c:pt>
                <c:pt idx="19881">
                  <c:v>40373.0</c:v>
                </c:pt>
                <c:pt idx="19882">
                  <c:v>40431.0</c:v>
                </c:pt>
                <c:pt idx="19883">
                  <c:v>40431.0</c:v>
                </c:pt>
                <c:pt idx="19884">
                  <c:v>40431.0</c:v>
                </c:pt>
                <c:pt idx="19885">
                  <c:v>40431.0</c:v>
                </c:pt>
                <c:pt idx="19886">
                  <c:v>40423.0</c:v>
                </c:pt>
                <c:pt idx="19887">
                  <c:v>40420.0</c:v>
                </c:pt>
                <c:pt idx="19888">
                  <c:v>40421.0</c:v>
                </c:pt>
                <c:pt idx="19889">
                  <c:v>40421.0</c:v>
                </c:pt>
                <c:pt idx="19890">
                  <c:v>40266.0</c:v>
                </c:pt>
                <c:pt idx="19891">
                  <c:v>40268.0</c:v>
                </c:pt>
                <c:pt idx="19892">
                  <c:v>40377.0</c:v>
                </c:pt>
                <c:pt idx="19893">
                  <c:v>40262.0</c:v>
                </c:pt>
                <c:pt idx="19894">
                  <c:v>40263.0</c:v>
                </c:pt>
                <c:pt idx="19895">
                  <c:v>40264.0</c:v>
                </c:pt>
                <c:pt idx="19896">
                  <c:v>40265.0</c:v>
                </c:pt>
                <c:pt idx="19897">
                  <c:v>40266.0</c:v>
                </c:pt>
                <c:pt idx="19898">
                  <c:v>40267.0</c:v>
                </c:pt>
                <c:pt idx="19899">
                  <c:v>40268.0</c:v>
                </c:pt>
                <c:pt idx="19900">
                  <c:v>40430.0</c:v>
                </c:pt>
                <c:pt idx="19901">
                  <c:v>40297.0</c:v>
                </c:pt>
                <c:pt idx="19902">
                  <c:v>40266.0</c:v>
                </c:pt>
                <c:pt idx="19903">
                  <c:v>40268.0</c:v>
                </c:pt>
                <c:pt idx="19904">
                  <c:v>40268.0</c:v>
                </c:pt>
                <c:pt idx="19905">
                  <c:v>40380.0</c:v>
                </c:pt>
                <c:pt idx="19906">
                  <c:v>40311.0</c:v>
                </c:pt>
                <c:pt idx="19907">
                  <c:v>40270.0</c:v>
                </c:pt>
                <c:pt idx="19908">
                  <c:v>40275.0</c:v>
                </c:pt>
                <c:pt idx="19909">
                  <c:v>40276.0</c:v>
                </c:pt>
                <c:pt idx="19910">
                  <c:v>40279.0</c:v>
                </c:pt>
                <c:pt idx="19911">
                  <c:v>40280.0</c:v>
                </c:pt>
                <c:pt idx="19912">
                  <c:v>40281.0</c:v>
                </c:pt>
                <c:pt idx="19913">
                  <c:v>40283.0</c:v>
                </c:pt>
                <c:pt idx="19914">
                  <c:v>40284.0</c:v>
                </c:pt>
                <c:pt idx="19915">
                  <c:v>40287.0</c:v>
                </c:pt>
                <c:pt idx="19916">
                  <c:v>40288.0</c:v>
                </c:pt>
                <c:pt idx="19917">
                  <c:v>40289.0</c:v>
                </c:pt>
                <c:pt idx="19918">
                  <c:v>40291.0</c:v>
                </c:pt>
                <c:pt idx="19919">
                  <c:v>40292.0</c:v>
                </c:pt>
                <c:pt idx="19920">
                  <c:v>40293.0</c:v>
                </c:pt>
                <c:pt idx="19921">
                  <c:v>40294.0</c:v>
                </c:pt>
                <c:pt idx="19922">
                  <c:v>40295.0</c:v>
                </c:pt>
                <c:pt idx="19923">
                  <c:v>40296.0</c:v>
                </c:pt>
                <c:pt idx="19924">
                  <c:v>40298.0</c:v>
                </c:pt>
                <c:pt idx="19925">
                  <c:v>40301.0</c:v>
                </c:pt>
                <c:pt idx="19926">
                  <c:v>40302.0</c:v>
                </c:pt>
                <c:pt idx="19927">
                  <c:v>40305.0</c:v>
                </c:pt>
                <c:pt idx="19928">
                  <c:v>40309.0</c:v>
                </c:pt>
                <c:pt idx="19929">
                  <c:v>40312.0</c:v>
                </c:pt>
                <c:pt idx="19930">
                  <c:v>40315.0</c:v>
                </c:pt>
                <c:pt idx="19931">
                  <c:v>40316.0</c:v>
                </c:pt>
                <c:pt idx="19932">
                  <c:v>40317.0</c:v>
                </c:pt>
                <c:pt idx="19933">
                  <c:v>40330.0</c:v>
                </c:pt>
                <c:pt idx="19934">
                  <c:v>40414.0</c:v>
                </c:pt>
                <c:pt idx="19935">
                  <c:v>40147.0</c:v>
                </c:pt>
                <c:pt idx="19936">
                  <c:v>40294.0</c:v>
                </c:pt>
                <c:pt idx="19937">
                  <c:v>40294.0</c:v>
                </c:pt>
                <c:pt idx="19938">
                  <c:v>40294.0</c:v>
                </c:pt>
                <c:pt idx="19939">
                  <c:v>40294.0</c:v>
                </c:pt>
                <c:pt idx="19940">
                  <c:v>40169.0</c:v>
                </c:pt>
                <c:pt idx="19941">
                  <c:v>40217.0</c:v>
                </c:pt>
                <c:pt idx="19942">
                  <c:v>40229.0</c:v>
                </c:pt>
                <c:pt idx="19943">
                  <c:v>40325.0</c:v>
                </c:pt>
                <c:pt idx="19944">
                  <c:v>40354.0</c:v>
                </c:pt>
                <c:pt idx="19945">
                  <c:v>40383.0</c:v>
                </c:pt>
                <c:pt idx="19946">
                  <c:v>40242.0</c:v>
                </c:pt>
                <c:pt idx="19947">
                  <c:v>40242.0</c:v>
                </c:pt>
                <c:pt idx="19948">
                  <c:v>40242.0</c:v>
                </c:pt>
                <c:pt idx="19949">
                  <c:v>40242.0</c:v>
                </c:pt>
                <c:pt idx="19950">
                  <c:v>40331.0</c:v>
                </c:pt>
                <c:pt idx="19951">
                  <c:v>40084.0</c:v>
                </c:pt>
                <c:pt idx="19952">
                  <c:v>40087.0</c:v>
                </c:pt>
                <c:pt idx="19953">
                  <c:v>40088.0</c:v>
                </c:pt>
                <c:pt idx="19954">
                  <c:v>40084.0</c:v>
                </c:pt>
                <c:pt idx="19955">
                  <c:v>40087.0</c:v>
                </c:pt>
                <c:pt idx="19956">
                  <c:v>40088.0</c:v>
                </c:pt>
                <c:pt idx="19957">
                  <c:v>40084.0</c:v>
                </c:pt>
                <c:pt idx="19958">
                  <c:v>40087.0</c:v>
                </c:pt>
                <c:pt idx="19959">
                  <c:v>40088.0</c:v>
                </c:pt>
                <c:pt idx="19960">
                  <c:v>40084.0</c:v>
                </c:pt>
                <c:pt idx="19961">
                  <c:v>40087.0</c:v>
                </c:pt>
                <c:pt idx="19962">
                  <c:v>40088.0</c:v>
                </c:pt>
                <c:pt idx="19963">
                  <c:v>40333.0</c:v>
                </c:pt>
                <c:pt idx="19964">
                  <c:v>40216.0</c:v>
                </c:pt>
                <c:pt idx="19965">
                  <c:v>40185.0</c:v>
                </c:pt>
                <c:pt idx="19966">
                  <c:v>40130.0</c:v>
                </c:pt>
                <c:pt idx="19967">
                  <c:v>40185.0</c:v>
                </c:pt>
                <c:pt idx="19968">
                  <c:v>40330.0</c:v>
                </c:pt>
                <c:pt idx="19969">
                  <c:v>40330.0</c:v>
                </c:pt>
                <c:pt idx="19970">
                  <c:v>40216.0</c:v>
                </c:pt>
                <c:pt idx="19971">
                  <c:v>40216.0</c:v>
                </c:pt>
                <c:pt idx="19972">
                  <c:v>40312.0</c:v>
                </c:pt>
                <c:pt idx="19973">
                  <c:v>40316.0</c:v>
                </c:pt>
                <c:pt idx="19974">
                  <c:v>40330.0</c:v>
                </c:pt>
                <c:pt idx="19975">
                  <c:v>40162.0</c:v>
                </c:pt>
                <c:pt idx="19976">
                  <c:v>40330.0</c:v>
                </c:pt>
                <c:pt idx="19977">
                  <c:v>40434.0</c:v>
                </c:pt>
                <c:pt idx="19978">
                  <c:v>40425.0</c:v>
                </c:pt>
                <c:pt idx="19979">
                  <c:v>40425.0</c:v>
                </c:pt>
                <c:pt idx="19980">
                  <c:v>40425.0</c:v>
                </c:pt>
                <c:pt idx="19981">
                  <c:v>40434.0</c:v>
                </c:pt>
                <c:pt idx="19982">
                  <c:v>40425.0</c:v>
                </c:pt>
                <c:pt idx="19983">
                  <c:v>40193.0</c:v>
                </c:pt>
                <c:pt idx="19984">
                  <c:v>40319.0</c:v>
                </c:pt>
                <c:pt idx="19985">
                  <c:v>40194.0</c:v>
                </c:pt>
                <c:pt idx="19986">
                  <c:v>40095.0</c:v>
                </c:pt>
                <c:pt idx="19987">
                  <c:v>40260.0</c:v>
                </c:pt>
                <c:pt idx="19988">
                  <c:v>40079.0</c:v>
                </c:pt>
                <c:pt idx="19989">
                  <c:v>40322.0</c:v>
                </c:pt>
                <c:pt idx="19990">
                  <c:v>40322.0</c:v>
                </c:pt>
                <c:pt idx="19991">
                  <c:v>40322.0</c:v>
                </c:pt>
                <c:pt idx="19992">
                  <c:v>40322.0</c:v>
                </c:pt>
                <c:pt idx="19993">
                  <c:v>40139.0</c:v>
                </c:pt>
                <c:pt idx="19994">
                  <c:v>40155.0</c:v>
                </c:pt>
                <c:pt idx="19995">
                  <c:v>40379.0</c:v>
                </c:pt>
                <c:pt idx="19996">
                  <c:v>40379.0</c:v>
                </c:pt>
                <c:pt idx="19997">
                  <c:v>40139.0</c:v>
                </c:pt>
                <c:pt idx="19998">
                  <c:v>40155.0</c:v>
                </c:pt>
                <c:pt idx="19999">
                  <c:v>40185.0</c:v>
                </c:pt>
                <c:pt idx="20000">
                  <c:v>40185.0</c:v>
                </c:pt>
                <c:pt idx="20001">
                  <c:v>40185.0</c:v>
                </c:pt>
                <c:pt idx="20002">
                  <c:v>40185.0</c:v>
                </c:pt>
                <c:pt idx="20003">
                  <c:v>40130.0</c:v>
                </c:pt>
                <c:pt idx="20004">
                  <c:v>40130.0</c:v>
                </c:pt>
                <c:pt idx="20005">
                  <c:v>40394.0</c:v>
                </c:pt>
                <c:pt idx="20006">
                  <c:v>40430.0</c:v>
                </c:pt>
                <c:pt idx="20007">
                  <c:v>40095.0</c:v>
                </c:pt>
                <c:pt idx="20008">
                  <c:v>40095.0</c:v>
                </c:pt>
                <c:pt idx="20009">
                  <c:v>40095.0</c:v>
                </c:pt>
                <c:pt idx="20010">
                  <c:v>40113.0</c:v>
                </c:pt>
                <c:pt idx="20011">
                  <c:v>40117.0</c:v>
                </c:pt>
                <c:pt idx="20012">
                  <c:v>40120.0</c:v>
                </c:pt>
                <c:pt idx="20013">
                  <c:v>40122.0</c:v>
                </c:pt>
                <c:pt idx="20014">
                  <c:v>40095.0</c:v>
                </c:pt>
                <c:pt idx="20015">
                  <c:v>40347.0</c:v>
                </c:pt>
                <c:pt idx="20016">
                  <c:v>40095.0</c:v>
                </c:pt>
                <c:pt idx="20017">
                  <c:v>40113.0</c:v>
                </c:pt>
                <c:pt idx="20018">
                  <c:v>40117.0</c:v>
                </c:pt>
                <c:pt idx="20019">
                  <c:v>40120.0</c:v>
                </c:pt>
                <c:pt idx="20020">
                  <c:v>40121.0</c:v>
                </c:pt>
                <c:pt idx="20021">
                  <c:v>40122.0</c:v>
                </c:pt>
                <c:pt idx="20022">
                  <c:v>40081.0</c:v>
                </c:pt>
                <c:pt idx="20023">
                  <c:v>40095.0</c:v>
                </c:pt>
                <c:pt idx="20024">
                  <c:v>40081.0</c:v>
                </c:pt>
                <c:pt idx="20025">
                  <c:v>40081.0</c:v>
                </c:pt>
                <c:pt idx="20026">
                  <c:v>40113.0</c:v>
                </c:pt>
                <c:pt idx="20027">
                  <c:v>40117.0</c:v>
                </c:pt>
                <c:pt idx="20028">
                  <c:v>40120.0</c:v>
                </c:pt>
                <c:pt idx="20029">
                  <c:v>40121.0</c:v>
                </c:pt>
                <c:pt idx="20030">
                  <c:v>40122.0</c:v>
                </c:pt>
                <c:pt idx="20031">
                  <c:v>40081.0</c:v>
                </c:pt>
                <c:pt idx="20032">
                  <c:v>40095.0</c:v>
                </c:pt>
                <c:pt idx="20033">
                  <c:v>40430.0</c:v>
                </c:pt>
                <c:pt idx="20034">
                  <c:v>40430.0</c:v>
                </c:pt>
                <c:pt idx="20035">
                  <c:v>40095.0</c:v>
                </c:pt>
                <c:pt idx="20036">
                  <c:v>40113.0</c:v>
                </c:pt>
                <c:pt idx="20037">
                  <c:v>40117.0</c:v>
                </c:pt>
                <c:pt idx="20038">
                  <c:v>40120.0</c:v>
                </c:pt>
                <c:pt idx="20039">
                  <c:v>40122.0</c:v>
                </c:pt>
                <c:pt idx="20040">
                  <c:v>40095.0</c:v>
                </c:pt>
                <c:pt idx="20041">
                  <c:v>40095.0</c:v>
                </c:pt>
                <c:pt idx="20042">
                  <c:v>40095.0</c:v>
                </c:pt>
                <c:pt idx="20043">
                  <c:v>40113.0</c:v>
                </c:pt>
                <c:pt idx="20044">
                  <c:v>40117.0</c:v>
                </c:pt>
                <c:pt idx="20045">
                  <c:v>40120.0</c:v>
                </c:pt>
                <c:pt idx="20046">
                  <c:v>40122.0</c:v>
                </c:pt>
                <c:pt idx="20047">
                  <c:v>40095.0</c:v>
                </c:pt>
                <c:pt idx="20048">
                  <c:v>40095.0</c:v>
                </c:pt>
                <c:pt idx="20049">
                  <c:v>40113.0</c:v>
                </c:pt>
                <c:pt idx="20050">
                  <c:v>40117.0</c:v>
                </c:pt>
                <c:pt idx="20051">
                  <c:v>40120.0</c:v>
                </c:pt>
                <c:pt idx="20052">
                  <c:v>40121.0</c:v>
                </c:pt>
                <c:pt idx="20053">
                  <c:v>40122.0</c:v>
                </c:pt>
                <c:pt idx="20054">
                  <c:v>40095.0</c:v>
                </c:pt>
                <c:pt idx="20055">
                  <c:v>40095.0</c:v>
                </c:pt>
                <c:pt idx="20056">
                  <c:v>40095.0</c:v>
                </c:pt>
                <c:pt idx="20057">
                  <c:v>40156.0</c:v>
                </c:pt>
                <c:pt idx="20058">
                  <c:v>40207.0</c:v>
                </c:pt>
                <c:pt idx="20059">
                  <c:v>40220.0</c:v>
                </c:pt>
                <c:pt idx="20060">
                  <c:v>40233.0</c:v>
                </c:pt>
                <c:pt idx="20061">
                  <c:v>40276.0</c:v>
                </c:pt>
                <c:pt idx="20062">
                  <c:v>40378.0</c:v>
                </c:pt>
                <c:pt idx="20063">
                  <c:v>40095.0</c:v>
                </c:pt>
                <c:pt idx="20064">
                  <c:v>40113.0</c:v>
                </c:pt>
                <c:pt idx="20065">
                  <c:v>40117.0</c:v>
                </c:pt>
                <c:pt idx="20066">
                  <c:v>40120.0</c:v>
                </c:pt>
                <c:pt idx="20067">
                  <c:v>40121.0</c:v>
                </c:pt>
                <c:pt idx="20068">
                  <c:v>40122.0</c:v>
                </c:pt>
                <c:pt idx="20069">
                  <c:v>40156.0</c:v>
                </c:pt>
                <c:pt idx="20070">
                  <c:v>40207.0</c:v>
                </c:pt>
                <c:pt idx="20071">
                  <c:v>40219.0</c:v>
                </c:pt>
                <c:pt idx="20072">
                  <c:v>40220.0</c:v>
                </c:pt>
                <c:pt idx="20073">
                  <c:v>40233.0</c:v>
                </c:pt>
                <c:pt idx="20074">
                  <c:v>40276.0</c:v>
                </c:pt>
                <c:pt idx="20075">
                  <c:v>40081.0</c:v>
                </c:pt>
                <c:pt idx="20076">
                  <c:v>40081.0</c:v>
                </c:pt>
                <c:pt idx="20077">
                  <c:v>40095.0</c:v>
                </c:pt>
                <c:pt idx="20078">
                  <c:v>40095.0</c:v>
                </c:pt>
                <c:pt idx="20079">
                  <c:v>40113.0</c:v>
                </c:pt>
                <c:pt idx="20080">
                  <c:v>40117.0</c:v>
                </c:pt>
                <c:pt idx="20081">
                  <c:v>40120.0</c:v>
                </c:pt>
                <c:pt idx="20082">
                  <c:v>40121.0</c:v>
                </c:pt>
                <c:pt idx="20083">
                  <c:v>40122.0</c:v>
                </c:pt>
                <c:pt idx="20084">
                  <c:v>40095.0</c:v>
                </c:pt>
                <c:pt idx="20085">
                  <c:v>40095.0</c:v>
                </c:pt>
                <c:pt idx="20086">
                  <c:v>40113.0</c:v>
                </c:pt>
                <c:pt idx="20087">
                  <c:v>40117.0</c:v>
                </c:pt>
                <c:pt idx="20088">
                  <c:v>40120.0</c:v>
                </c:pt>
                <c:pt idx="20089">
                  <c:v>40122.0</c:v>
                </c:pt>
                <c:pt idx="20090">
                  <c:v>40095.0</c:v>
                </c:pt>
                <c:pt idx="20091">
                  <c:v>40320.0</c:v>
                </c:pt>
                <c:pt idx="20092">
                  <c:v>40320.0</c:v>
                </c:pt>
                <c:pt idx="20093">
                  <c:v>40095.0</c:v>
                </c:pt>
                <c:pt idx="20094">
                  <c:v>40095.0</c:v>
                </c:pt>
                <c:pt idx="20095">
                  <c:v>40095.0</c:v>
                </c:pt>
                <c:pt idx="20096">
                  <c:v>40113.0</c:v>
                </c:pt>
                <c:pt idx="20097">
                  <c:v>40117.0</c:v>
                </c:pt>
                <c:pt idx="20098">
                  <c:v>40120.0</c:v>
                </c:pt>
                <c:pt idx="20099">
                  <c:v>40122.0</c:v>
                </c:pt>
                <c:pt idx="20100">
                  <c:v>40123.0</c:v>
                </c:pt>
                <c:pt idx="20101">
                  <c:v>40350.0</c:v>
                </c:pt>
                <c:pt idx="20102">
                  <c:v>40095.0</c:v>
                </c:pt>
                <c:pt idx="20103">
                  <c:v>40095.0</c:v>
                </c:pt>
                <c:pt idx="20104">
                  <c:v>40113.0</c:v>
                </c:pt>
                <c:pt idx="20105">
                  <c:v>40117.0</c:v>
                </c:pt>
                <c:pt idx="20106">
                  <c:v>40120.0</c:v>
                </c:pt>
                <c:pt idx="20107">
                  <c:v>40121.0</c:v>
                </c:pt>
                <c:pt idx="20108">
                  <c:v>40122.0</c:v>
                </c:pt>
                <c:pt idx="20109">
                  <c:v>40095.0</c:v>
                </c:pt>
                <c:pt idx="20110">
                  <c:v>40095.0</c:v>
                </c:pt>
                <c:pt idx="20111">
                  <c:v>40095.0</c:v>
                </c:pt>
                <c:pt idx="20112">
                  <c:v>40123.0</c:v>
                </c:pt>
                <c:pt idx="20113">
                  <c:v>40171.0</c:v>
                </c:pt>
                <c:pt idx="20114">
                  <c:v>40123.0</c:v>
                </c:pt>
                <c:pt idx="20115">
                  <c:v>40171.0</c:v>
                </c:pt>
                <c:pt idx="20116">
                  <c:v>40171.0</c:v>
                </c:pt>
                <c:pt idx="20117">
                  <c:v>40123.0</c:v>
                </c:pt>
                <c:pt idx="20118">
                  <c:v>40395.0</c:v>
                </c:pt>
                <c:pt idx="20119">
                  <c:v>40395.0</c:v>
                </c:pt>
                <c:pt idx="20120">
                  <c:v>40171.0</c:v>
                </c:pt>
                <c:pt idx="20121">
                  <c:v>40171.0</c:v>
                </c:pt>
                <c:pt idx="20122">
                  <c:v>40095.0</c:v>
                </c:pt>
                <c:pt idx="20123">
                  <c:v>40095.0</c:v>
                </c:pt>
                <c:pt idx="20124">
                  <c:v>40113.0</c:v>
                </c:pt>
                <c:pt idx="20125">
                  <c:v>40117.0</c:v>
                </c:pt>
                <c:pt idx="20126">
                  <c:v>40120.0</c:v>
                </c:pt>
                <c:pt idx="20127">
                  <c:v>40121.0</c:v>
                </c:pt>
                <c:pt idx="20128">
                  <c:v>40122.0</c:v>
                </c:pt>
                <c:pt idx="20129">
                  <c:v>40331.0</c:v>
                </c:pt>
                <c:pt idx="20130">
                  <c:v>40394.0</c:v>
                </c:pt>
                <c:pt idx="20131">
                  <c:v>40095.0</c:v>
                </c:pt>
                <c:pt idx="20132">
                  <c:v>40171.0</c:v>
                </c:pt>
                <c:pt idx="20133">
                  <c:v>40171.0</c:v>
                </c:pt>
                <c:pt idx="20134">
                  <c:v>40095.0</c:v>
                </c:pt>
                <c:pt idx="20135">
                  <c:v>40095.0</c:v>
                </c:pt>
                <c:pt idx="20136">
                  <c:v>40394.0</c:v>
                </c:pt>
                <c:pt idx="20137">
                  <c:v>40394.0</c:v>
                </c:pt>
                <c:pt idx="20138">
                  <c:v>40269.0</c:v>
                </c:pt>
                <c:pt idx="20139">
                  <c:v>40269.0</c:v>
                </c:pt>
                <c:pt idx="20140">
                  <c:v>40373.0</c:v>
                </c:pt>
                <c:pt idx="20141">
                  <c:v>40327.0</c:v>
                </c:pt>
                <c:pt idx="20142">
                  <c:v>40327.0</c:v>
                </c:pt>
                <c:pt idx="20143">
                  <c:v>40095.0</c:v>
                </c:pt>
                <c:pt idx="20144">
                  <c:v>40095.0</c:v>
                </c:pt>
                <c:pt idx="20145">
                  <c:v>40127.0</c:v>
                </c:pt>
                <c:pt idx="20146">
                  <c:v>40095.0</c:v>
                </c:pt>
                <c:pt idx="20147">
                  <c:v>40095.0</c:v>
                </c:pt>
                <c:pt idx="20148">
                  <c:v>40113.0</c:v>
                </c:pt>
                <c:pt idx="20149">
                  <c:v>40117.0</c:v>
                </c:pt>
                <c:pt idx="20150">
                  <c:v>40120.0</c:v>
                </c:pt>
                <c:pt idx="20151">
                  <c:v>40121.0</c:v>
                </c:pt>
                <c:pt idx="20152">
                  <c:v>40122.0</c:v>
                </c:pt>
                <c:pt idx="20153">
                  <c:v>40095.0</c:v>
                </c:pt>
                <c:pt idx="20154">
                  <c:v>40095.0</c:v>
                </c:pt>
                <c:pt idx="20155">
                  <c:v>40095.0</c:v>
                </c:pt>
                <c:pt idx="20156">
                  <c:v>40095.0</c:v>
                </c:pt>
                <c:pt idx="20157">
                  <c:v>40095.0</c:v>
                </c:pt>
                <c:pt idx="20158">
                  <c:v>40095.0</c:v>
                </c:pt>
                <c:pt idx="20159">
                  <c:v>40095.0</c:v>
                </c:pt>
                <c:pt idx="20160">
                  <c:v>40095.0</c:v>
                </c:pt>
                <c:pt idx="20161">
                  <c:v>40095.0</c:v>
                </c:pt>
                <c:pt idx="20162">
                  <c:v>40095.0</c:v>
                </c:pt>
                <c:pt idx="20163">
                  <c:v>40095.0</c:v>
                </c:pt>
                <c:pt idx="20164">
                  <c:v>40095.0</c:v>
                </c:pt>
                <c:pt idx="20165">
                  <c:v>40095.0</c:v>
                </c:pt>
                <c:pt idx="20166">
                  <c:v>40095.0</c:v>
                </c:pt>
                <c:pt idx="20167">
                  <c:v>40095.0</c:v>
                </c:pt>
                <c:pt idx="20168">
                  <c:v>40095.0</c:v>
                </c:pt>
                <c:pt idx="20169">
                  <c:v>40095.0</c:v>
                </c:pt>
                <c:pt idx="20170">
                  <c:v>40095.0</c:v>
                </c:pt>
                <c:pt idx="20171">
                  <c:v>40095.0</c:v>
                </c:pt>
                <c:pt idx="20172">
                  <c:v>40095.0</c:v>
                </c:pt>
                <c:pt idx="20173">
                  <c:v>40095.0</c:v>
                </c:pt>
                <c:pt idx="20174">
                  <c:v>40095.0</c:v>
                </c:pt>
                <c:pt idx="20175">
                  <c:v>40095.0</c:v>
                </c:pt>
                <c:pt idx="20176">
                  <c:v>40095.0</c:v>
                </c:pt>
                <c:pt idx="20177">
                  <c:v>40302.0</c:v>
                </c:pt>
                <c:pt idx="20178">
                  <c:v>40318.0</c:v>
                </c:pt>
                <c:pt idx="20179">
                  <c:v>40302.0</c:v>
                </c:pt>
                <c:pt idx="20180">
                  <c:v>40318.0</c:v>
                </c:pt>
                <c:pt idx="20181">
                  <c:v>40302.0</c:v>
                </c:pt>
                <c:pt idx="20182">
                  <c:v>40318.0</c:v>
                </c:pt>
                <c:pt idx="20183">
                  <c:v>40302.0</c:v>
                </c:pt>
                <c:pt idx="20184">
                  <c:v>40318.0</c:v>
                </c:pt>
                <c:pt idx="20185">
                  <c:v>40095.0</c:v>
                </c:pt>
                <c:pt idx="20186">
                  <c:v>40405.0</c:v>
                </c:pt>
                <c:pt idx="20187">
                  <c:v>40095.0</c:v>
                </c:pt>
                <c:pt idx="20188">
                  <c:v>40095.0</c:v>
                </c:pt>
                <c:pt idx="20189">
                  <c:v>40095.0</c:v>
                </c:pt>
                <c:pt idx="20190">
                  <c:v>40095.0</c:v>
                </c:pt>
                <c:pt idx="20191">
                  <c:v>40095.0</c:v>
                </c:pt>
                <c:pt idx="20192">
                  <c:v>40095.0</c:v>
                </c:pt>
                <c:pt idx="20193">
                  <c:v>40095.0</c:v>
                </c:pt>
                <c:pt idx="20194">
                  <c:v>40095.0</c:v>
                </c:pt>
                <c:pt idx="20195">
                  <c:v>40254.0</c:v>
                </c:pt>
                <c:pt idx="20196">
                  <c:v>40095.0</c:v>
                </c:pt>
                <c:pt idx="20197">
                  <c:v>40254.0</c:v>
                </c:pt>
                <c:pt idx="20198">
                  <c:v>40095.0</c:v>
                </c:pt>
                <c:pt idx="20199">
                  <c:v>40095.0</c:v>
                </c:pt>
                <c:pt idx="20200">
                  <c:v>40091.0</c:v>
                </c:pt>
                <c:pt idx="20201">
                  <c:v>40095.0</c:v>
                </c:pt>
                <c:pt idx="20202">
                  <c:v>40113.0</c:v>
                </c:pt>
                <c:pt idx="20203">
                  <c:v>40264.0</c:v>
                </c:pt>
                <c:pt idx="20204">
                  <c:v>40393.0</c:v>
                </c:pt>
                <c:pt idx="20205">
                  <c:v>40091.0</c:v>
                </c:pt>
                <c:pt idx="20206">
                  <c:v>40095.0</c:v>
                </c:pt>
                <c:pt idx="20207">
                  <c:v>40113.0</c:v>
                </c:pt>
                <c:pt idx="20208">
                  <c:v>40264.0</c:v>
                </c:pt>
                <c:pt idx="20209">
                  <c:v>40393.0</c:v>
                </c:pt>
                <c:pt idx="20210">
                  <c:v>40095.0</c:v>
                </c:pt>
                <c:pt idx="20211">
                  <c:v>40386.0</c:v>
                </c:pt>
                <c:pt idx="20212">
                  <c:v>40392.0</c:v>
                </c:pt>
                <c:pt idx="20213">
                  <c:v>40395.0</c:v>
                </c:pt>
                <c:pt idx="20214">
                  <c:v>40396.0</c:v>
                </c:pt>
                <c:pt idx="20215">
                  <c:v>40398.0</c:v>
                </c:pt>
                <c:pt idx="20216">
                  <c:v>40400.0</c:v>
                </c:pt>
                <c:pt idx="20217">
                  <c:v>40401.0</c:v>
                </c:pt>
                <c:pt idx="20218">
                  <c:v>40095.0</c:v>
                </c:pt>
                <c:pt idx="20219">
                  <c:v>40401.0</c:v>
                </c:pt>
                <c:pt idx="20220">
                  <c:v>40095.0</c:v>
                </c:pt>
                <c:pt idx="20221">
                  <c:v>40095.0</c:v>
                </c:pt>
                <c:pt idx="20222">
                  <c:v>40095.0</c:v>
                </c:pt>
                <c:pt idx="20223">
                  <c:v>40095.0</c:v>
                </c:pt>
                <c:pt idx="20224">
                  <c:v>40095.0</c:v>
                </c:pt>
                <c:pt idx="20225">
                  <c:v>40095.0</c:v>
                </c:pt>
                <c:pt idx="20226">
                  <c:v>40095.0</c:v>
                </c:pt>
                <c:pt idx="20227">
                  <c:v>40095.0</c:v>
                </c:pt>
                <c:pt idx="20228">
                  <c:v>40071.0</c:v>
                </c:pt>
                <c:pt idx="20229">
                  <c:v>40095.0</c:v>
                </c:pt>
                <c:pt idx="20230">
                  <c:v>40095.0</c:v>
                </c:pt>
                <c:pt idx="20231">
                  <c:v>40095.0</c:v>
                </c:pt>
                <c:pt idx="20232">
                  <c:v>40095.0</c:v>
                </c:pt>
                <c:pt idx="20233">
                  <c:v>40095.0</c:v>
                </c:pt>
                <c:pt idx="20234">
                  <c:v>40095.0</c:v>
                </c:pt>
                <c:pt idx="20235">
                  <c:v>40095.0</c:v>
                </c:pt>
                <c:pt idx="20236">
                  <c:v>40095.0</c:v>
                </c:pt>
                <c:pt idx="20237">
                  <c:v>40095.0</c:v>
                </c:pt>
                <c:pt idx="20238">
                  <c:v>40095.0</c:v>
                </c:pt>
                <c:pt idx="20239">
                  <c:v>40095.0</c:v>
                </c:pt>
                <c:pt idx="20240">
                  <c:v>40095.0</c:v>
                </c:pt>
                <c:pt idx="20241">
                  <c:v>40171.0</c:v>
                </c:pt>
                <c:pt idx="20242">
                  <c:v>40171.0</c:v>
                </c:pt>
                <c:pt idx="20243">
                  <c:v>40171.0</c:v>
                </c:pt>
                <c:pt idx="20244">
                  <c:v>40171.0</c:v>
                </c:pt>
                <c:pt idx="20245">
                  <c:v>40078.0</c:v>
                </c:pt>
                <c:pt idx="20246">
                  <c:v>40095.0</c:v>
                </c:pt>
                <c:pt idx="20247">
                  <c:v>40309.0</c:v>
                </c:pt>
                <c:pt idx="20248">
                  <c:v>40314.0</c:v>
                </c:pt>
                <c:pt idx="20249">
                  <c:v>40332.0</c:v>
                </c:pt>
                <c:pt idx="20250">
                  <c:v>40404.0</c:v>
                </c:pt>
                <c:pt idx="20251">
                  <c:v>40405.0</c:v>
                </c:pt>
                <c:pt idx="20252">
                  <c:v>40406.0</c:v>
                </c:pt>
                <c:pt idx="20253">
                  <c:v>40095.0</c:v>
                </c:pt>
                <c:pt idx="20254">
                  <c:v>40216.0</c:v>
                </c:pt>
                <c:pt idx="20255">
                  <c:v>40303.0</c:v>
                </c:pt>
                <c:pt idx="20256">
                  <c:v>40405.0</c:v>
                </c:pt>
                <c:pt idx="20257">
                  <c:v>40406.0</c:v>
                </c:pt>
                <c:pt idx="20258">
                  <c:v>40080.0</c:v>
                </c:pt>
                <c:pt idx="20259">
                  <c:v>40095.0</c:v>
                </c:pt>
                <c:pt idx="20260">
                  <c:v>40249.0</c:v>
                </c:pt>
                <c:pt idx="20261">
                  <c:v>40257.0</c:v>
                </c:pt>
                <c:pt idx="20262">
                  <c:v>40290.0</c:v>
                </c:pt>
                <c:pt idx="20263">
                  <c:v>40297.0</c:v>
                </c:pt>
                <c:pt idx="20264">
                  <c:v>40303.0</c:v>
                </c:pt>
                <c:pt idx="20265">
                  <c:v>40309.0</c:v>
                </c:pt>
                <c:pt idx="20266">
                  <c:v>40318.0</c:v>
                </c:pt>
                <c:pt idx="20267">
                  <c:v>40405.0</c:v>
                </c:pt>
                <c:pt idx="20268">
                  <c:v>40081.0</c:v>
                </c:pt>
                <c:pt idx="20269">
                  <c:v>40095.0</c:v>
                </c:pt>
                <c:pt idx="20270">
                  <c:v>40187.0</c:v>
                </c:pt>
                <c:pt idx="20271">
                  <c:v>40291.0</c:v>
                </c:pt>
                <c:pt idx="20272">
                  <c:v>40296.0</c:v>
                </c:pt>
                <c:pt idx="20273">
                  <c:v>40304.0</c:v>
                </c:pt>
                <c:pt idx="20274">
                  <c:v>40305.0</c:v>
                </c:pt>
                <c:pt idx="20275">
                  <c:v>40312.0</c:v>
                </c:pt>
                <c:pt idx="20276">
                  <c:v>40405.0</c:v>
                </c:pt>
                <c:pt idx="20277">
                  <c:v>40095.0</c:v>
                </c:pt>
                <c:pt idx="20278">
                  <c:v>40297.0</c:v>
                </c:pt>
                <c:pt idx="20279">
                  <c:v>40403.0</c:v>
                </c:pt>
                <c:pt idx="20280">
                  <c:v>40405.0</c:v>
                </c:pt>
                <c:pt idx="20281">
                  <c:v>40069.0</c:v>
                </c:pt>
                <c:pt idx="20282">
                  <c:v>40090.0</c:v>
                </c:pt>
                <c:pt idx="20283">
                  <c:v>40095.0</c:v>
                </c:pt>
                <c:pt idx="20284">
                  <c:v>40190.0</c:v>
                </c:pt>
                <c:pt idx="20285">
                  <c:v>40207.0</c:v>
                </c:pt>
                <c:pt idx="20286">
                  <c:v>40224.0</c:v>
                </c:pt>
                <c:pt idx="20287">
                  <c:v>40284.0</c:v>
                </c:pt>
                <c:pt idx="20288">
                  <c:v>40304.0</c:v>
                </c:pt>
                <c:pt idx="20289">
                  <c:v>40095.0</c:v>
                </c:pt>
                <c:pt idx="20290">
                  <c:v>40095.0</c:v>
                </c:pt>
                <c:pt idx="20291">
                  <c:v>40095.0</c:v>
                </c:pt>
                <c:pt idx="20292">
                  <c:v>40095.0</c:v>
                </c:pt>
                <c:pt idx="20293">
                  <c:v>40095.0</c:v>
                </c:pt>
                <c:pt idx="20294">
                  <c:v>40095.0</c:v>
                </c:pt>
                <c:pt idx="20295">
                  <c:v>40095.0</c:v>
                </c:pt>
                <c:pt idx="20296">
                  <c:v>40095.0</c:v>
                </c:pt>
                <c:pt idx="20297">
                  <c:v>40095.0</c:v>
                </c:pt>
                <c:pt idx="20298">
                  <c:v>40095.0</c:v>
                </c:pt>
                <c:pt idx="20299">
                  <c:v>40216.0</c:v>
                </c:pt>
                <c:pt idx="20300">
                  <c:v>40217.0</c:v>
                </c:pt>
                <c:pt idx="20301">
                  <c:v>40233.0</c:v>
                </c:pt>
                <c:pt idx="20302">
                  <c:v>40246.0</c:v>
                </c:pt>
                <c:pt idx="20303">
                  <c:v>40278.0</c:v>
                </c:pt>
                <c:pt idx="20304">
                  <c:v>40314.0</c:v>
                </c:pt>
                <c:pt idx="20305">
                  <c:v>40317.0</c:v>
                </c:pt>
                <c:pt idx="20306">
                  <c:v>40405.0</c:v>
                </c:pt>
                <c:pt idx="20307">
                  <c:v>40095.0</c:v>
                </c:pt>
                <c:pt idx="20308">
                  <c:v>40233.0</c:v>
                </c:pt>
                <c:pt idx="20309">
                  <c:v>40236.0</c:v>
                </c:pt>
                <c:pt idx="20310">
                  <c:v>40237.0</c:v>
                </c:pt>
                <c:pt idx="20311">
                  <c:v>40309.0</c:v>
                </c:pt>
                <c:pt idx="20312">
                  <c:v>40311.0</c:v>
                </c:pt>
                <c:pt idx="20313">
                  <c:v>40095.0</c:v>
                </c:pt>
                <c:pt idx="20314">
                  <c:v>40287.0</c:v>
                </c:pt>
                <c:pt idx="20315">
                  <c:v>40310.0</c:v>
                </c:pt>
                <c:pt idx="20316">
                  <c:v>40311.0</c:v>
                </c:pt>
                <c:pt idx="20317">
                  <c:v>40312.0</c:v>
                </c:pt>
                <c:pt idx="20318">
                  <c:v>40332.0</c:v>
                </c:pt>
                <c:pt idx="20319">
                  <c:v>40405.0</c:v>
                </c:pt>
                <c:pt idx="20320">
                  <c:v>40095.0</c:v>
                </c:pt>
                <c:pt idx="20321">
                  <c:v>40207.0</c:v>
                </c:pt>
                <c:pt idx="20322">
                  <c:v>40238.0</c:v>
                </c:pt>
                <c:pt idx="20323">
                  <c:v>40331.0</c:v>
                </c:pt>
                <c:pt idx="20324">
                  <c:v>40080.0</c:v>
                </c:pt>
                <c:pt idx="20325">
                  <c:v>40095.0</c:v>
                </c:pt>
                <c:pt idx="20326">
                  <c:v>40256.0</c:v>
                </c:pt>
                <c:pt idx="20327">
                  <c:v>40290.0</c:v>
                </c:pt>
                <c:pt idx="20328">
                  <c:v>40314.0</c:v>
                </c:pt>
                <c:pt idx="20329">
                  <c:v>40356.0</c:v>
                </c:pt>
                <c:pt idx="20330">
                  <c:v>40404.0</c:v>
                </c:pt>
                <c:pt idx="20331">
                  <c:v>40076.0</c:v>
                </c:pt>
                <c:pt idx="20332">
                  <c:v>40084.0</c:v>
                </c:pt>
                <c:pt idx="20333">
                  <c:v>40095.0</c:v>
                </c:pt>
                <c:pt idx="20334">
                  <c:v>40246.0</c:v>
                </c:pt>
                <c:pt idx="20335">
                  <c:v>40258.0</c:v>
                </c:pt>
                <c:pt idx="20336">
                  <c:v>40315.0</c:v>
                </c:pt>
                <c:pt idx="20337">
                  <c:v>40397.0</c:v>
                </c:pt>
                <c:pt idx="20338">
                  <c:v>40404.0</c:v>
                </c:pt>
                <c:pt idx="20339">
                  <c:v>40405.0</c:v>
                </c:pt>
                <c:pt idx="20340">
                  <c:v>40095.0</c:v>
                </c:pt>
                <c:pt idx="20341">
                  <c:v>40095.0</c:v>
                </c:pt>
                <c:pt idx="20342">
                  <c:v>40095.0</c:v>
                </c:pt>
                <c:pt idx="20343">
                  <c:v>40095.0</c:v>
                </c:pt>
                <c:pt idx="20344">
                  <c:v>40095.0</c:v>
                </c:pt>
                <c:pt idx="20345">
                  <c:v>40095.0</c:v>
                </c:pt>
                <c:pt idx="20346">
                  <c:v>40207.0</c:v>
                </c:pt>
                <c:pt idx="20347">
                  <c:v>40095.0</c:v>
                </c:pt>
                <c:pt idx="20348">
                  <c:v>40095.0</c:v>
                </c:pt>
                <c:pt idx="20349">
                  <c:v>40095.0</c:v>
                </c:pt>
                <c:pt idx="20350">
                  <c:v>40095.0</c:v>
                </c:pt>
                <c:pt idx="20351">
                  <c:v>40095.0</c:v>
                </c:pt>
                <c:pt idx="20352">
                  <c:v>40095.0</c:v>
                </c:pt>
                <c:pt idx="20353">
                  <c:v>40095.0</c:v>
                </c:pt>
                <c:pt idx="20354">
                  <c:v>40095.0</c:v>
                </c:pt>
                <c:pt idx="20355">
                  <c:v>40095.0</c:v>
                </c:pt>
                <c:pt idx="20356">
                  <c:v>40095.0</c:v>
                </c:pt>
                <c:pt idx="20357">
                  <c:v>40095.0</c:v>
                </c:pt>
                <c:pt idx="20358">
                  <c:v>40095.0</c:v>
                </c:pt>
                <c:pt idx="20359">
                  <c:v>40095.0</c:v>
                </c:pt>
                <c:pt idx="20360">
                  <c:v>40095.0</c:v>
                </c:pt>
                <c:pt idx="20361">
                  <c:v>40095.0</c:v>
                </c:pt>
                <c:pt idx="20362">
                  <c:v>40095.0</c:v>
                </c:pt>
                <c:pt idx="20363">
                  <c:v>40095.0</c:v>
                </c:pt>
                <c:pt idx="20364">
                  <c:v>40095.0</c:v>
                </c:pt>
                <c:pt idx="20365">
                  <c:v>40276.0</c:v>
                </c:pt>
                <c:pt idx="20366">
                  <c:v>40277.0</c:v>
                </c:pt>
                <c:pt idx="20367">
                  <c:v>40095.0</c:v>
                </c:pt>
                <c:pt idx="20368">
                  <c:v>40095.0</c:v>
                </c:pt>
                <c:pt idx="20369">
                  <c:v>40095.0</c:v>
                </c:pt>
                <c:pt idx="20370">
                  <c:v>40095.0</c:v>
                </c:pt>
                <c:pt idx="20371">
                  <c:v>40095.0</c:v>
                </c:pt>
                <c:pt idx="20372">
                  <c:v>40095.0</c:v>
                </c:pt>
                <c:pt idx="20373">
                  <c:v>40095.0</c:v>
                </c:pt>
                <c:pt idx="20374">
                  <c:v>40095.0</c:v>
                </c:pt>
                <c:pt idx="20375">
                  <c:v>40095.0</c:v>
                </c:pt>
                <c:pt idx="20376">
                  <c:v>40254.0</c:v>
                </c:pt>
                <c:pt idx="20377">
                  <c:v>40095.0</c:v>
                </c:pt>
                <c:pt idx="20378">
                  <c:v>40254.0</c:v>
                </c:pt>
                <c:pt idx="20379">
                  <c:v>40095.0</c:v>
                </c:pt>
                <c:pt idx="20380">
                  <c:v>40095.0</c:v>
                </c:pt>
                <c:pt idx="20381">
                  <c:v>40091.0</c:v>
                </c:pt>
                <c:pt idx="20382">
                  <c:v>40095.0</c:v>
                </c:pt>
                <c:pt idx="20383">
                  <c:v>40091.0</c:v>
                </c:pt>
                <c:pt idx="20384">
                  <c:v>40095.0</c:v>
                </c:pt>
                <c:pt idx="20385">
                  <c:v>40095.0</c:v>
                </c:pt>
                <c:pt idx="20386">
                  <c:v>40095.0</c:v>
                </c:pt>
                <c:pt idx="20387">
                  <c:v>40095.0</c:v>
                </c:pt>
                <c:pt idx="20388">
                  <c:v>40095.0</c:v>
                </c:pt>
                <c:pt idx="20389">
                  <c:v>40095.0</c:v>
                </c:pt>
                <c:pt idx="20390">
                  <c:v>40095.0</c:v>
                </c:pt>
                <c:pt idx="20391">
                  <c:v>40095.0</c:v>
                </c:pt>
                <c:pt idx="20392">
                  <c:v>40095.0</c:v>
                </c:pt>
                <c:pt idx="20393">
                  <c:v>40171.0</c:v>
                </c:pt>
                <c:pt idx="20394">
                  <c:v>40171.0</c:v>
                </c:pt>
                <c:pt idx="20395">
                  <c:v>40219.0</c:v>
                </c:pt>
                <c:pt idx="20396">
                  <c:v>40171.0</c:v>
                </c:pt>
                <c:pt idx="20397">
                  <c:v>40171.0</c:v>
                </c:pt>
                <c:pt idx="20398">
                  <c:v>40095.0</c:v>
                </c:pt>
                <c:pt idx="20399">
                  <c:v>40171.0</c:v>
                </c:pt>
                <c:pt idx="20400">
                  <c:v>40171.0</c:v>
                </c:pt>
                <c:pt idx="20401">
                  <c:v>40171.0</c:v>
                </c:pt>
                <c:pt idx="20402">
                  <c:v>40171.0</c:v>
                </c:pt>
                <c:pt idx="20403">
                  <c:v>40171.0</c:v>
                </c:pt>
                <c:pt idx="20404">
                  <c:v>40171.0</c:v>
                </c:pt>
                <c:pt idx="20405">
                  <c:v>40171.0</c:v>
                </c:pt>
                <c:pt idx="20406">
                  <c:v>40171.0</c:v>
                </c:pt>
                <c:pt idx="20407">
                  <c:v>40095.0</c:v>
                </c:pt>
                <c:pt idx="20408">
                  <c:v>40171.0</c:v>
                </c:pt>
                <c:pt idx="20409">
                  <c:v>40171.0</c:v>
                </c:pt>
                <c:pt idx="20410">
                  <c:v>40095.0</c:v>
                </c:pt>
                <c:pt idx="20411">
                  <c:v>40171.0</c:v>
                </c:pt>
                <c:pt idx="20412">
                  <c:v>40095.0</c:v>
                </c:pt>
                <c:pt idx="20413">
                  <c:v>40171.0</c:v>
                </c:pt>
                <c:pt idx="20414">
                  <c:v>40095.0</c:v>
                </c:pt>
                <c:pt idx="20415">
                  <c:v>40171.0</c:v>
                </c:pt>
                <c:pt idx="20416">
                  <c:v>40095.0</c:v>
                </c:pt>
                <c:pt idx="20417">
                  <c:v>40171.0</c:v>
                </c:pt>
                <c:pt idx="20418">
                  <c:v>40095.0</c:v>
                </c:pt>
                <c:pt idx="20419">
                  <c:v>40171.0</c:v>
                </c:pt>
                <c:pt idx="20420">
                  <c:v>40095.0</c:v>
                </c:pt>
                <c:pt idx="20421">
                  <c:v>40171.0</c:v>
                </c:pt>
                <c:pt idx="20422">
                  <c:v>40095.0</c:v>
                </c:pt>
                <c:pt idx="20423">
                  <c:v>40171.0</c:v>
                </c:pt>
                <c:pt idx="20424">
                  <c:v>40171.0</c:v>
                </c:pt>
                <c:pt idx="20425">
                  <c:v>40095.0</c:v>
                </c:pt>
                <c:pt idx="20426">
                  <c:v>40171.0</c:v>
                </c:pt>
                <c:pt idx="20427">
                  <c:v>40171.0</c:v>
                </c:pt>
                <c:pt idx="20428">
                  <c:v>40113.0</c:v>
                </c:pt>
                <c:pt idx="20429">
                  <c:v>40086.0</c:v>
                </c:pt>
                <c:pt idx="20430">
                  <c:v>40093.0</c:v>
                </c:pt>
                <c:pt idx="20431">
                  <c:v>40322.0</c:v>
                </c:pt>
                <c:pt idx="20432">
                  <c:v>40246.0</c:v>
                </c:pt>
                <c:pt idx="20433">
                  <c:v>40246.0</c:v>
                </c:pt>
                <c:pt idx="20434">
                  <c:v>40113.0</c:v>
                </c:pt>
                <c:pt idx="20435">
                  <c:v>40120.0</c:v>
                </c:pt>
                <c:pt idx="20436">
                  <c:v>40129.0</c:v>
                </c:pt>
                <c:pt idx="20437">
                  <c:v>40130.0</c:v>
                </c:pt>
                <c:pt idx="20438">
                  <c:v>40131.0</c:v>
                </c:pt>
                <c:pt idx="20439">
                  <c:v>40148.0</c:v>
                </c:pt>
                <c:pt idx="20440">
                  <c:v>40430.0</c:v>
                </c:pt>
                <c:pt idx="20441">
                  <c:v>40386.0</c:v>
                </c:pt>
                <c:pt idx="20442">
                  <c:v>40386.0</c:v>
                </c:pt>
                <c:pt idx="20443">
                  <c:v>40386.0</c:v>
                </c:pt>
                <c:pt idx="20444">
                  <c:v>40386.0</c:v>
                </c:pt>
                <c:pt idx="20445">
                  <c:v>40113.0</c:v>
                </c:pt>
                <c:pt idx="20446">
                  <c:v>40113.0</c:v>
                </c:pt>
                <c:pt idx="20447">
                  <c:v>40395.0</c:v>
                </c:pt>
                <c:pt idx="20448">
                  <c:v>40430.0</c:v>
                </c:pt>
                <c:pt idx="20449">
                  <c:v>40248.0</c:v>
                </c:pt>
                <c:pt idx="20450">
                  <c:v>40248.0</c:v>
                </c:pt>
                <c:pt idx="20451">
                  <c:v>40207.0</c:v>
                </c:pt>
                <c:pt idx="20452">
                  <c:v>40248.0</c:v>
                </c:pt>
                <c:pt idx="20453">
                  <c:v>40378.0</c:v>
                </c:pt>
                <c:pt idx="20454">
                  <c:v>40248.0</c:v>
                </c:pt>
                <c:pt idx="20455">
                  <c:v>40248.0</c:v>
                </c:pt>
                <c:pt idx="20456">
                  <c:v>40194.0</c:v>
                </c:pt>
                <c:pt idx="20457">
                  <c:v>40194.0</c:v>
                </c:pt>
                <c:pt idx="20458">
                  <c:v>40194.0</c:v>
                </c:pt>
                <c:pt idx="20459">
                  <c:v>40195.0</c:v>
                </c:pt>
                <c:pt idx="20460">
                  <c:v>40196.0</c:v>
                </c:pt>
                <c:pt idx="20461">
                  <c:v>40194.0</c:v>
                </c:pt>
                <c:pt idx="20462">
                  <c:v>40195.0</c:v>
                </c:pt>
                <c:pt idx="20463">
                  <c:v>40196.0</c:v>
                </c:pt>
                <c:pt idx="20464">
                  <c:v>40199.0</c:v>
                </c:pt>
                <c:pt idx="20465">
                  <c:v>40199.0</c:v>
                </c:pt>
                <c:pt idx="20466">
                  <c:v>40199.0</c:v>
                </c:pt>
                <c:pt idx="20467">
                  <c:v>40199.0</c:v>
                </c:pt>
                <c:pt idx="20468">
                  <c:v>40199.0</c:v>
                </c:pt>
                <c:pt idx="20469">
                  <c:v>40199.0</c:v>
                </c:pt>
                <c:pt idx="20470">
                  <c:v>40199.0</c:v>
                </c:pt>
                <c:pt idx="20471">
                  <c:v>40199.0</c:v>
                </c:pt>
                <c:pt idx="20472">
                  <c:v>40199.0</c:v>
                </c:pt>
                <c:pt idx="20473">
                  <c:v>40199.0</c:v>
                </c:pt>
                <c:pt idx="20474">
                  <c:v>40386.0</c:v>
                </c:pt>
                <c:pt idx="20475">
                  <c:v>40386.0</c:v>
                </c:pt>
                <c:pt idx="20476">
                  <c:v>40386.0</c:v>
                </c:pt>
                <c:pt idx="20477">
                  <c:v>40408.0</c:v>
                </c:pt>
                <c:pt idx="20478">
                  <c:v>40408.0</c:v>
                </c:pt>
                <c:pt idx="20479">
                  <c:v>40386.0</c:v>
                </c:pt>
                <c:pt idx="20480">
                  <c:v>40408.0</c:v>
                </c:pt>
                <c:pt idx="20481">
                  <c:v>40408.0</c:v>
                </c:pt>
                <c:pt idx="20482">
                  <c:v>40394.0</c:v>
                </c:pt>
                <c:pt idx="20483">
                  <c:v>40407.0</c:v>
                </c:pt>
                <c:pt idx="20484">
                  <c:v>40407.0</c:v>
                </c:pt>
                <c:pt idx="20485">
                  <c:v>40407.0</c:v>
                </c:pt>
                <c:pt idx="20486">
                  <c:v>40407.0</c:v>
                </c:pt>
                <c:pt idx="20487">
                  <c:v>40394.0</c:v>
                </c:pt>
                <c:pt idx="20488">
                  <c:v>40394.0</c:v>
                </c:pt>
                <c:pt idx="20489">
                  <c:v>40394.0</c:v>
                </c:pt>
                <c:pt idx="20490">
                  <c:v>40346.0</c:v>
                </c:pt>
                <c:pt idx="20491">
                  <c:v>40347.0</c:v>
                </c:pt>
                <c:pt idx="20492">
                  <c:v>40348.0</c:v>
                </c:pt>
                <c:pt idx="20493">
                  <c:v>40349.0</c:v>
                </c:pt>
                <c:pt idx="20494">
                  <c:v>40350.0</c:v>
                </c:pt>
                <c:pt idx="20495">
                  <c:v>40351.0</c:v>
                </c:pt>
                <c:pt idx="20496">
                  <c:v>40352.0</c:v>
                </c:pt>
                <c:pt idx="20497">
                  <c:v>40346.0</c:v>
                </c:pt>
                <c:pt idx="20498">
                  <c:v>40347.0</c:v>
                </c:pt>
                <c:pt idx="20499">
                  <c:v>40348.0</c:v>
                </c:pt>
                <c:pt idx="20500">
                  <c:v>40349.0</c:v>
                </c:pt>
                <c:pt idx="20501">
                  <c:v>40350.0</c:v>
                </c:pt>
                <c:pt idx="20502">
                  <c:v>40351.0</c:v>
                </c:pt>
                <c:pt idx="20503">
                  <c:v>40352.0</c:v>
                </c:pt>
                <c:pt idx="20504">
                  <c:v>40155.0</c:v>
                </c:pt>
                <c:pt idx="20505">
                  <c:v>40155.0</c:v>
                </c:pt>
                <c:pt idx="20506">
                  <c:v>40248.0</c:v>
                </c:pt>
                <c:pt idx="20507">
                  <c:v>40386.0</c:v>
                </c:pt>
                <c:pt idx="20508">
                  <c:v>40248.0</c:v>
                </c:pt>
                <c:pt idx="20509">
                  <c:v>40386.0</c:v>
                </c:pt>
                <c:pt idx="20510">
                  <c:v>40248.0</c:v>
                </c:pt>
                <c:pt idx="20511">
                  <c:v>40248.0</c:v>
                </c:pt>
                <c:pt idx="20512">
                  <c:v>40248.0</c:v>
                </c:pt>
                <c:pt idx="20513">
                  <c:v>40363.0</c:v>
                </c:pt>
                <c:pt idx="20514">
                  <c:v>40364.0</c:v>
                </c:pt>
                <c:pt idx="20515">
                  <c:v>40378.0</c:v>
                </c:pt>
                <c:pt idx="20516">
                  <c:v>40248.0</c:v>
                </c:pt>
                <c:pt idx="20517">
                  <c:v>40363.0</c:v>
                </c:pt>
                <c:pt idx="20518">
                  <c:v>40364.0</c:v>
                </c:pt>
                <c:pt idx="20519">
                  <c:v>40378.0</c:v>
                </c:pt>
                <c:pt idx="20520">
                  <c:v>40141.0</c:v>
                </c:pt>
                <c:pt idx="20521">
                  <c:v>40141.0</c:v>
                </c:pt>
                <c:pt idx="20522">
                  <c:v>40246.0</c:v>
                </c:pt>
                <c:pt idx="20523">
                  <c:v>40246.0</c:v>
                </c:pt>
                <c:pt idx="20524">
                  <c:v>40352.0</c:v>
                </c:pt>
                <c:pt idx="20525">
                  <c:v>40386.0</c:v>
                </c:pt>
                <c:pt idx="20526">
                  <c:v>40352.0</c:v>
                </c:pt>
                <c:pt idx="20527">
                  <c:v>40386.0</c:v>
                </c:pt>
                <c:pt idx="20528">
                  <c:v>40322.0</c:v>
                </c:pt>
                <c:pt idx="20529">
                  <c:v>40386.0</c:v>
                </c:pt>
                <c:pt idx="20530">
                  <c:v>40322.0</c:v>
                </c:pt>
                <c:pt idx="20531">
                  <c:v>40386.0</c:v>
                </c:pt>
                <c:pt idx="20532">
                  <c:v>40094.0</c:v>
                </c:pt>
                <c:pt idx="20533">
                  <c:v>40094.0</c:v>
                </c:pt>
                <c:pt idx="20534">
                  <c:v>40386.0</c:v>
                </c:pt>
                <c:pt idx="20535">
                  <c:v>40386.0</c:v>
                </c:pt>
                <c:pt idx="20536">
                  <c:v>40378.0</c:v>
                </c:pt>
                <c:pt idx="20537">
                  <c:v>40386.0</c:v>
                </c:pt>
                <c:pt idx="20538">
                  <c:v>40378.0</c:v>
                </c:pt>
                <c:pt idx="20539">
                  <c:v>40386.0</c:v>
                </c:pt>
                <c:pt idx="20540">
                  <c:v>40248.0</c:v>
                </c:pt>
                <c:pt idx="20541">
                  <c:v>40311.0</c:v>
                </c:pt>
                <c:pt idx="20542">
                  <c:v>40248.0</c:v>
                </c:pt>
                <c:pt idx="20543">
                  <c:v>40311.0</c:v>
                </c:pt>
                <c:pt idx="20544">
                  <c:v>40248.0</c:v>
                </c:pt>
                <c:pt idx="20545">
                  <c:v>40248.0</c:v>
                </c:pt>
                <c:pt idx="20546">
                  <c:v>40296.0</c:v>
                </c:pt>
                <c:pt idx="20547">
                  <c:v>40350.0</c:v>
                </c:pt>
                <c:pt idx="20548">
                  <c:v>40350.0</c:v>
                </c:pt>
                <c:pt idx="20549">
                  <c:v>40350.0</c:v>
                </c:pt>
                <c:pt idx="20550">
                  <c:v>40350.0</c:v>
                </c:pt>
                <c:pt idx="20551">
                  <c:v>40350.0</c:v>
                </c:pt>
                <c:pt idx="20552">
                  <c:v>40350.0</c:v>
                </c:pt>
                <c:pt idx="20553">
                  <c:v>40434.0</c:v>
                </c:pt>
                <c:pt idx="20554">
                  <c:v>40434.0</c:v>
                </c:pt>
                <c:pt idx="20555">
                  <c:v>40280.0</c:v>
                </c:pt>
                <c:pt idx="20556">
                  <c:v>40280.0</c:v>
                </c:pt>
                <c:pt idx="20557">
                  <c:v>40280.0</c:v>
                </c:pt>
                <c:pt idx="20558">
                  <c:v>40280.0</c:v>
                </c:pt>
                <c:pt idx="20559">
                  <c:v>40280.0</c:v>
                </c:pt>
                <c:pt idx="20560">
                  <c:v>40280.0</c:v>
                </c:pt>
                <c:pt idx="20561">
                  <c:v>40280.0</c:v>
                </c:pt>
                <c:pt idx="20562">
                  <c:v>40280.0</c:v>
                </c:pt>
                <c:pt idx="20563">
                  <c:v>40280.0</c:v>
                </c:pt>
                <c:pt idx="20564">
                  <c:v>40395.0</c:v>
                </c:pt>
                <c:pt idx="20565">
                  <c:v>40395.0</c:v>
                </c:pt>
                <c:pt idx="20566">
                  <c:v>40395.0</c:v>
                </c:pt>
                <c:pt idx="20567">
                  <c:v>40395.0</c:v>
                </c:pt>
                <c:pt idx="20568">
                  <c:v>40395.0</c:v>
                </c:pt>
                <c:pt idx="20569">
                  <c:v>40395.0</c:v>
                </c:pt>
                <c:pt idx="20570">
                  <c:v>40395.0</c:v>
                </c:pt>
                <c:pt idx="20571">
                  <c:v>40395.0</c:v>
                </c:pt>
                <c:pt idx="20572">
                  <c:v>40395.0</c:v>
                </c:pt>
                <c:pt idx="20573">
                  <c:v>40395.0</c:v>
                </c:pt>
                <c:pt idx="20574">
                  <c:v>40395.0</c:v>
                </c:pt>
                <c:pt idx="20575">
                  <c:v>40395.0</c:v>
                </c:pt>
                <c:pt idx="20576">
                  <c:v>40093.0</c:v>
                </c:pt>
                <c:pt idx="20577">
                  <c:v>40094.0</c:v>
                </c:pt>
                <c:pt idx="20578">
                  <c:v>40227.0</c:v>
                </c:pt>
                <c:pt idx="20579">
                  <c:v>40093.0</c:v>
                </c:pt>
                <c:pt idx="20580">
                  <c:v>40094.0</c:v>
                </c:pt>
                <c:pt idx="20581">
                  <c:v>40227.0</c:v>
                </c:pt>
                <c:pt idx="20582">
                  <c:v>40093.0</c:v>
                </c:pt>
                <c:pt idx="20583">
                  <c:v>40094.0</c:v>
                </c:pt>
                <c:pt idx="20584">
                  <c:v>40227.0</c:v>
                </c:pt>
                <c:pt idx="20585">
                  <c:v>40093.0</c:v>
                </c:pt>
                <c:pt idx="20586">
                  <c:v>40094.0</c:v>
                </c:pt>
                <c:pt idx="20587">
                  <c:v>40227.0</c:v>
                </c:pt>
                <c:pt idx="20588">
                  <c:v>40280.0</c:v>
                </c:pt>
                <c:pt idx="20589">
                  <c:v>40280.0</c:v>
                </c:pt>
                <c:pt idx="20590">
                  <c:v>40280.0</c:v>
                </c:pt>
                <c:pt idx="20591">
                  <c:v>40395.0</c:v>
                </c:pt>
                <c:pt idx="20592">
                  <c:v>40395.0</c:v>
                </c:pt>
                <c:pt idx="20593">
                  <c:v>40395.0</c:v>
                </c:pt>
                <c:pt idx="20594">
                  <c:v>40395.0</c:v>
                </c:pt>
                <c:pt idx="20595">
                  <c:v>40395.0</c:v>
                </c:pt>
                <c:pt idx="20596">
                  <c:v>40395.0</c:v>
                </c:pt>
                <c:pt idx="20597">
                  <c:v>40395.0</c:v>
                </c:pt>
                <c:pt idx="20598">
                  <c:v>40395.0</c:v>
                </c:pt>
                <c:pt idx="20599">
                  <c:v>40395.0</c:v>
                </c:pt>
                <c:pt idx="20600">
                  <c:v>40395.0</c:v>
                </c:pt>
                <c:pt idx="20601">
                  <c:v>40395.0</c:v>
                </c:pt>
                <c:pt idx="20602">
                  <c:v>40395.0</c:v>
                </c:pt>
                <c:pt idx="20603">
                  <c:v>40395.0</c:v>
                </c:pt>
                <c:pt idx="20604">
                  <c:v>40395.0</c:v>
                </c:pt>
                <c:pt idx="20605">
                  <c:v>40395.0</c:v>
                </c:pt>
                <c:pt idx="20606">
                  <c:v>40395.0</c:v>
                </c:pt>
                <c:pt idx="20607">
                  <c:v>40093.0</c:v>
                </c:pt>
                <c:pt idx="20608">
                  <c:v>40093.0</c:v>
                </c:pt>
                <c:pt idx="20609">
                  <c:v>40093.0</c:v>
                </c:pt>
                <c:pt idx="20610">
                  <c:v>40093.0</c:v>
                </c:pt>
                <c:pt idx="20611">
                  <c:v>40350.0</c:v>
                </c:pt>
                <c:pt idx="20612">
                  <c:v>40350.0</c:v>
                </c:pt>
                <c:pt idx="20613">
                  <c:v>40350.0</c:v>
                </c:pt>
                <c:pt idx="20614">
                  <c:v>40350.0</c:v>
                </c:pt>
                <c:pt idx="20615">
                  <c:v>40374.0</c:v>
                </c:pt>
                <c:pt idx="20616">
                  <c:v>40374.0</c:v>
                </c:pt>
                <c:pt idx="20617">
                  <c:v>40374.0</c:v>
                </c:pt>
                <c:pt idx="20618">
                  <c:v>40374.0</c:v>
                </c:pt>
                <c:pt idx="20619">
                  <c:v>40374.0</c:v>
                </c:pt>
                <c:pt idx="20620">
                  <c:v>40374.0</c:v>
                </c:pt>
                <c:pt idx="20621">
                  <c:v>40112.0</c:v>
                </c:pt>
                <c:pt idx="20622">
                  <c:v>40112.0</c:v>
                </c:pt>
                <c:pt idx="20623">
                  <c:v>40112.0</c:v>
                </c:pt>
                <c:pt idx="20624">
                  <c:v>40112.0</c:v>
                </c:pt>
                <c:pt idx="20625">
                  <c:v>40112.0</c:v>
                </c:pt>
                <c:pt idx="20626">
                  <c:v>40112.0</c:v>
                </c:pt>
                <c:pt idx="20627">
                  <c:v>40399.0</c:v>
                </c:pt>
                <c:pt idx="20628">
                  <c:v>40399.0</c:v>
                </c:pt>
                <c:pt idx="20629">
                  <c:v>40399.0</c:v>
                </c:pt>
                <c:pt idx="20630">
                  <c:v>40399.0</c:v>
                </c:pt>
                <c:pt idx="20631">
                  <c:v>40207.0</c:v>
                </c:pt>
                <c:pt idx="20632">
                  <c:v>40254.0</c:v>
                </c:pt>
                <c:pt idx="20633">
                  <c:v>40254.0</c:v>
                </c:pt>
                <c:pt idx="20634">
                  <c:v>40254.0</c:v>
                </c:pt>
                <c:pt idx="20635">
                  <c:v>40254.0</c:v>
                </c:pt>
                <c:pt idx="20636">
                  <c:v>40426.0</c:v>
                </c:pt>
                <c:pt idx="20637">
                  <c:v>40426.0</c:v>
                </c:pt>
                <c:pt idx="20638">
                  <c:v>40430.0</c:v>
                </c:pt>
                <c:pt idx="20639">
                  <c:v>40430.0</c:v>
                </c:pt>
                <c:pt idx="20640">
                  <c:v>40430.0</c:v>
                </c:pt>
                <c:pt idx="20641">
                  <c:v>40193.0</c:v>
                </c:pt>
                <c:pt idx="20642">
                  <c:v>40347.0</c:v>
                </c:pt>
                <c:pt idx="20643">
                  <c:v>40081.0</c:v>
                </c:pt>
                <c:pt idx="20644">
                  <c:v>40081.0</c:v>
                </c:pt>
                <c:pt idx="20645">
                  <c:v>40430.0</c:v>
                </c:pt>
                <c:pt idx="20646">
                  <c:v>40430.0</c:v>
                </c:pt>
                <c:pt idx="20647">
                  <c:v>40207.0</c:v>
                </c:pt>
                <c:pt idx="20648">
                  <c:v>40220.0</c:v>
                </c:pt>
                <c:pt idx="20649">
                  <c:v>40233.0</c:v>
                </c:pt>
                <c:pt idx="20650">
                  <c:v>40276.0</c:v>
                </c:pt>
                <c:pt idx="20651">
                  <c:v>40207.0</c:v>
                </c:pt>
                <c:pt idx="20652">
                  <c:v>40220.0</c:v>
                </c:pt>
                <c:pt idx="20653">
                  <c:v>40233.0</c:v>
                </c:pt>
                <c:pt idx="20654">
                  <c:v>40276.0</c:v>
                </c:pt>
                <c:pt idx="20655">
                  <c:v>40207.0</c:v>
                </c:pt>
                <c:pt idx="20656">
                  <c:v>40220.0</c:v>
                </c:pt>
                <c:pt idx="20657">
                  <c:v>40233.0</c:v>
                </c:pt>
                <c:pt idx="20658">
                  <c:v>40276.0</c:v>
                </c:pt>
                <c:pt idx="20659">
                  <c:v>40207.0</c:v>
                </c:pt>
                <c:pt idx="20660">
                  <c:v>40220.0</c:v>
                </c:pt>
                <c:pt idx="20661">
                  <c:v>40233.0</c:v>
                </c:pt>
                <c:pt idx="20662">
                  <c:v>40276.0</c:v>
                </c:pt>
                <c:pt idx="20663">
                  <c:v>40081.0</c:v>
                </c:pt>
                <c:pt idx="20664">
                  <c:v>40081.0</c:v>
                </c:pt>
                <c:pt idx="20665">
                  <c:v>40081.0</c:v>
                </c:pt>
                <c:pt idx="20666">
                  <c:v>40081.0</c:v>
                </c:pt>
                <c:pt idx="20667">
                  <c:v>40379.0</c:v>
                </c:pt>
                <c:pt idx="20668">
                  <c:v>40379.0</c:v>
                </c:pt>
                <c:pt idx="20669">
                  <c:v>40065.0</c:v>
                </c:pt>
                <c:pt idx="20670">
                  <c:v>40081.0</c:v>
                </c:pt>
                <c:pt idx="20671">
                  <c:v>40137.0</c:v>
                </c:pt>
                <c:pt idx="20672">
                  <c:v>40065.0</c:v>
                </c:pt>
                <c:pt idx="20673">
                  <c:v>40081.0</c:v>
                </c:pt>
                <c:pt idx="20674">
                  <c:v>40137.0</c:v>
                </c:pt>
                <c:pt idx="20675">
                  <c:v>40065.0</c:v>
                </c:pt>
                <c:pt idx="20676">
                  <c:v>40081.0</c:v>
                </c:pt>
                <c:pt idx="20677">
                  <c:v>40119.0</c:v>
                </c:pt>
                <c:pt idx="20678">
                  <c:v>40065.0</c:v>
                </c:pt>
                <c:pt idx="20679">
                  <c:v>40081.0</c:v>
                </c:pt>
                <c:pt idx="20680">
                  <c:v>40119.0</c:v>
                </c:pt>
                <c:pt idx="20681">
                  <c:v>40362.0</c:v>
                </c:pt>
                <c:pt idx="20682">
                  <c:v>40362.0</c:v>
                </c:pt>
                <c:pt idx="20683">
                  <c:v>40362.0</c:v>
                </c:pt>
                <c:pt idx="20684">
                  <c:v>40362.0</c:v>
                </c:pt>
                <c:pt idx="20685">
                  <c:v>40362.0</c:v>
                </c:pt>
                <c:pt idx="20686">
                  <c:v>40076.0</c:v>
                </c:pt>
                <c:pt idx="20687">
                  <c:v>40081.0</c:v>
                </c:pt>
                <c:pt idx="20688">
                  <c:v>40118.0</c:v>
                </c:pt>
                <c:pt idx="20689">
                  <c:v>40192.0</c:v>
                </c:pt>
                <c:pt idx="20690">
                  <c:v>40362.0</c:v>
                </c:pt>
                <c:pt idx="20691">
                  <c:v>40065.0</c:v>
                </c:pt>
                <c:pt idx="20692">
                  <c:v>40081.0</c:v>
                </c:pt>
                <c:pt idx="20693">
                  <c:v>40118.0</c:v>
                </c:pt>
                <c:pt idx="20694">
                  <c:v>40362.0</c:v>
                </c:pt>
                <c:pt idx="20695">
                  <c:v>40362.0</c:v>
                </c:pt>
                <c:pt idx="20696">
                  <c:v>40362.0</c:v>
                </c:pt>
                <c:pt idx="20697">
                  <c:v>40254.0</c:v>
                </c:pt>
                <c:pt idx="20698">
                  <c:v>40254.0</c:v>
                </c:pt>
                <c:pt idx="20699">
                  <c:v>40254.0</c:v>
                </c:pt>
                <c:pt idx="20700">
                  <c:v>40254.0</c:v>
                </c:pt>
                <c:pt idx="20701">
                  <c:v>40394.0</c:v>
                </c:pt>
                <c:pt idx="20702">
                  <c:v>40394.0</c:v>
                </c:pt>
                <c:pt idx="20703">
                  <c:v>40394.0</c:v>
                </c:pt>
                <c:pt idx="20704">
                  <c:v>40395.0</c:v>
                </c:pt>
                <c:pt idx="20705">
                  <c:v>40091.0</c:v>
                </c:pt>
                <c:pt idx="20706">
                  <c:v>40091.0</c:v>
                </c:pt>
                <c:pt idx="20707">
                  <c:v>40113.0</c:v>
                </c:pt>
                <c:pt idx="20708">
                  <c:v>40264.0</c:v>
                </c:pt>
                <c:pt idx="20709">
                  <c:v>40393.0</c:v>
                </c:pt>
                <c:pt idx="20710">
                  <c:v>40091.0</c:v>
                </c:pt>
                <c:pt idx="20711">
                  <c:v>40081.0</c:v>
                </c:pt>
                <c:pt idx="20712">
                  <c:v>40091.0</c:v>
                </c:pt>
                <c:pt idx="20713">
                  <c:v>40118.0</c:v>
                </c:pt>
                <c:pt idx="20714">
                  <c:v>40181.0</c:v>
                </c:pt>
                <c:pt idx="20715">
                  <c:v>40081.0</c:v>
                </c:pt>
                <c:pt idx="20716">
                  <c:v>40091.0</c:v>
                </c:pt>
                <c:pt idx="20717">
                  <c:v>40118.0</c:v>
                </c:pt>
                <c:pt idx="20718">
                  <c:v>40181.0</c:v>
                </c:pt>
                <c:pt idx="20719">
                  <c:v>40081.0</c:v>
                </c:pt>
                <c:pt idx="20720">
                  <c:v>40091.0</c:v>
                </c:pt>
                <c:pt idx="20721">
                  <c:v>40118.0</c:v>
                </c:pt>
                <c:pt idx="20722">
                  <c:v>40181.0</c:v>
                </c:pt>
                <c:pt idx="20723">
                  <c:v>40081.0</c:v>
                </c:pt>
                <c:pt idx="20724">
                  <c:v>40091.0</c:v>
                </c:pt>
                <c:pt idx="20725">
                  <c:v>40118.0</c:v>
                </c:pt>
                <c:pt idx="20726">
                  <c:v>40181.0</c:v>
                </c:pt>
                <c:pt idx="20727">
                  <c:v>40091.0</c:v>
                </c:pt>
                <c:pt idx="20728">
                  <c:v>40113.0</c:v>
                </c:pt>
                <c:pt idx="20729">
                  <c:v>40264.0</c:v>
                </c:pt>
                <c:pt idx="20730">
                  <c:v>40393.0</c:v>
                </c:pt>
                <c:pt idx="20731">
                  <c:v>40081.0</c:v>
                </c:pt>
                <c:pt idx="20732">
                  <c:v>40118.0</c:v>
                </c:pt>
                <c:pt idx="20733">
                  <c:v>40081.0</c:v>
                </c:pt>
                <c:pt idx="20734">
                  <c:v>40118.0</c:v>
                </c:pt>
                <c:pt idx="20735">
                  <c:v>40081.0</c:v>
                </c:pt>
                <c:pt idx="20736">
                  <c:v>40118.0</c:v>
                </c:pt>
                <c:pt idx="20737">
                  <c:v>40081.0</c:v>
                </c:pt>
                <c:pt idx="20738">
                  <c:v>40118.0</c:v>
                </c:pt>
                <c:pt idx="20739">
                  <c:v>40428.0</c:v>
                </c:pt>
                <c:pt idx="20740">
                  <c:v>40428.0</c:v>
                </c:pt>
                <c:pt idx="20741">
                  <c:v>40428.0</c:v>
                </c:pt>
                <c:pt idx="20742">
                  <c:v>40428.0</c:v>
                </c:pt>
                <c:pt idx="20743">
                  <c:v>40428.0</c:v>
                </c:pt>
                <c:pt idx="20744">
                  <c:v>40428.0</c:v>
                </c:pt>
                <c:pt idx="20745">
                  <c:v>40428.0</c:v>
                </c:pt>
                <c:pt idx="20746">
                  <c:v>40065.0</c:v>
                </c:pt>
                <c:pt idx="20747">
                  <c:v>40081.0</c:v>
                </c:pt>
                <c:pt idx="20748">
                  <c:v>40103.0</c:v>
                </c:pt>
                <c:pt idx="20749">
                  <c:v>40135.0</c:v>
                </c:pt>
                <c:pt idx="20750">
                  <c:v>40327.0</c:v>
                </c:pt>
                <c:pt idx="20751">
                  <c:v>40327.0</c:v>
                </c:pt>
                <c:pt idx="20752">
                  <c:v>40193.0</c:v>
                </c:pt>
                <c:pt idx="20753">
                  <c:v>40194.0</c:v>
                </c:pt>
                <c:pt idx="20754">
                  <c:v>40327.0</c:v>
                </c:pt>
                <c:pt idx="20755">
                  <c:v>40193.0</c:v>
                </c:pt>
                <c:pt idx="20756">
                  <c:v>40194.0</c:v>
                </c:pt>
                <c:pt idx="20757">
                  <c:v>40197.0</c:v>
                </c:pt>
                <c:pt idx="20758">
                  <c:v>40315.0</c:v>
                </c:pt>
                <c:pt idx="20759">
                  <c:v>40318.0</c:v>
                </c:pt>
                <c:pt idx="20760">
                  <c:v>40281.0</c:v>
                </c:pt>
                <c:pt idx="20761">
                  <c:v>40428.0</c:v>
                </c:pt>
                <c:pt idx="20762">
                  <c:v>40281.0</c:v>
                </c:pt>
                <c:pt idx="20763">
                  <c:v>40428.0</c:v>
                </c:pt>
                <c:pt idx="20764">
                  <c:v>40281.0</c:v>
                </c:pt>
                <c:pt idx="20765">
                  <c:v>40428.0</c:v>
                </c:pt>
                <c:pt idx="20766">
                  <c:v>40281.0</c:v>
                </c:pt>
                <c:pt idx="20767">
                  <c:v>40428.0</c:v>
                </c:pt>
                <c:pt idx="20768">
                  <c:v>40186.0</c:v>
                </c:pt>
                <c:pt idx="20769">
                  <c:v>40208.0</c:v>
                </c:pt>
                <c:pt idx="20770">
                  <c:v>40211.0</c:v>
                </c:pt>
                <c:pt idx="20771">
                  <c:v>40215.0</c:v>
                </c:pt>
                <c:pt idx="20772">
                  <c:v>40217.0</c:v>
                </c:pt>
                <c:pt idx="20773">
                  <c:v>40225.0</c:v>
                </c:pt>
                <c:pt idx="20774">
                  <c:v>40230.0</c:v>
                </c:pt>
                <c:pt idx="20775">
                  <c:v>40234.0</c:v>
                </c:pt>
                <c:pt idx="20776">
                  <c:v>40235.0</c:v>
                </c:pt>
                <c:pt idx="20777">
                  <c:v>40239.0</c:v>
                </c:pt>
                <c:pt idx="20778">
                  <c:v>40241.0</c:v>
                </c:pt>
                <c:pt idx="20779">
                  <c:v>40254.0</c:v>
                </c:pt>
                <c:pt idx="20780">
                  <c:v>40260.0</c:v>
                </c:pt>
                <c:pt idx="20781">
                  <c:v>40262.0</c:v>
                </c:pt>
                <c:pt idx="20782">
                  <c:v>40263.0</c:v>
                </c:pt>
                <c:pt idx="20783">
                  <c:v>40277.0</c:v>
                </c:pt>
                <c:pt idx="20784">
                  <c:v>40279.0</c:v>
                </c:pt>
                <c:pt idx="20785">
                  <c:v>40280.0</c:v>
                </c:pt>
                <c:pt idx="20786">
                  <c:v>40282.0</c:v>
                </c:pt>
                <c:pt idx="20787">
                  <c:v>40294.0</c:v>
                </c:pt>
                <c:pt idx="20788">
                  <c:v>40296.0</c:v>
                </c:pt>
                <c:pt idx="20789">
                  <c:v>40305.0</c:v>
                </c:pt>
                <c:pt idx="20790">
                  <c:v>40318.0</c:v>
                </c:pt>
                <c:pt idx="20791">
                  <c:v>40323.0</c:v>
                </c:pt>
                <c:pt idx="20792">
                  <c:v>40334.0</c:v>
                </c:pt>
                <c:pt idx="20793">
                  <c:v>40354.0</c:v>
                </c:pt>
                <c:pt idx="20794">
                  <c:v>40377.0</c:v>
                </c:pt>
                <c:pt idx="20795">
                  <c:v>40074.0</c:v>
                </c:pt>
                <c:pt idx="20796">
                  <c:v>40074.0</c:v>
                </c:pt>
                <c:pt idx="20797">
                  <c:v>40372.0</c:v>
                </c:pt>
                <c:pt idx="20798">
                  <c:v>40130.0</c:v>
                </c:pt>
                <c:pt idx="20799">
                  <c:v>40331.0</c:v>
                </c:pt>
                <c:pt idx="20800">
                  <c:v>40363.0</c:v>
                </c:pt>
                <c:pt idx="20801">
                  <c:v>40246.0</c:v>
                </c:pt>
                <c:pt idx="20802">
                  <c:v>40246.0</c:v>
                </c:pt>
                <c:pt idx="20803">
                  <c:v>40246.0</c:v>
                </c:pt>
                <c:pt idx="20804">
                  <c:v>40246.0</c:v>
                </c:pt>
                <c:pt idx="20805">
                  <c:v>40246.0</c:v>
                </c:pt>
                <c:pt idx="20806">
                  <c:v>40246.0</c:v>
                </c:pt>
                <c:pt idx="20807">
                  <c:v>40246.0</c:v>
                </c:pt>
                <c:pt idx="20808">
                  <c:v>40246.0</c:v>
                </c:pt>
              </c:numCache>
            </c:numRef>
          </c:xVal>
          <c:yVal>
            <c:numRef>
              <c:f>OverallSortByDC!$H$1:$H$20809</c:f>
              <c:numCache>
                <c:formatCode>General</c:formatCode>
                <c:ptCount val="20809"/>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26.0</c:v>
                </c:pt>
                <c:pt idx="27">
                  <c:v>26.0</c:v>
                </c:pt>
                <c:pt idx="28">
                  <c:v>27.0</c:v>
                </c:pt>
                <c:pt idx="29">
                  <c:v>28.0</c:v>
                </c:pt>
                <c:pt idx="30">
                  <c:v>28.0</c:v>
                </c:pt>
                <c:pt idx="31">
                  <c:v>28.0</c:v>
                </c:pt>
                <c:pt idx="32">
                  <c:v>28.0</c:v>
                </c:pt>
                <c:pt idx="33">
                  <c:v>28.0</c:v>
                </c:pt>
                <c:pt idx="34">
                  <c:v>28.0</c:v>
                </c:pt>
                <c:pt idx="35">
                  <c:v>28.0</c:v>
                </c:pt>
                <c:pt idx="36">
                  <c:v>28.0</c:v>
                </c:pt>
                <c:pt idx="37">
                  <c:v>28.0</c:v>
                </c:pt>
                <c:pt idx="38">
                  <c:v>28.0</c:v>
                </c:pt>
                <c:pt idx="39">
                  <c:v>28.0</c:v>
                </c:pt>
                <c:pt idx="40">
                  <c:v>28.0</c:v>
                </c:pt>
                <c:pt idx="41">
                  <c:v>28.0</c:v>
                </c:pt>
                <c:pt idx="42">
                  <c:v>28.0</c:v>
                </c:pt>
                <c:pt idx="43">
                  <c:v>28.0</c:v>
                </c:pt>
                <c:pt idx="44">
                  <c:v>28.0</c:v>
                </c:pt>
                <c:pt idx="45">
                  <c:v>28.0</c:v>
                </c:pt>
                <c:pt idx="46">
                  <c:v>28.0</c:v>
                </c:pt>
                <c:pt idx="47">
                  <c:v>28.0</c:v>
                </c:pt>
                <c:pt idx="48">
                  <c:v>28.0</c:v>
                </c:pt>
                <c:pt idx="49">
                  <c:v>28.0</c:v>
                </c:pt>
                <c:pt idx="50">
                  <c:v>28.0</c:v>
                </c:pt>
                <c:pt idx="51">
                  <c:v>28.0</c:v>
                </c:pt>
                <c:pt idx="52">
                  <c:v>28.0</c:v>
                </c:pt>
                <c:pt idx="53">
                  <c:v>28.0</c:v>
                </c:pt>
                <c:pt idx="54">
                  <c:v>28.0</c:v>
                </c:pt>
                <c:pt idx="55">
                  <c:v>28.0</c:v>
                </c:pt>
                <c:pt idx="56">
                  <c:v>28.0</c:v>
                </c:pt>
                <c:pt idx="57">
                  <c:v>28.0</c:v>
                </c:pt>
                <c:pt idx="58">
                  <c:v>28.0</c:v>
                </c:pt>
                <c:pt idx="59">
                  <c:v>28.0</c:v>
                </c:pt>
                <c:pt idx="60">
                  <c:v>28.0</c:v>
                </c:pt>
                <c:pt idx="61">
                  <c:v>28.0</c:v>
                </c:pt>
                <c:pt idx="62">
                  <c:v>28.0</c:v>
                </c:pt>
                <c:pt idx="63">
                  <c:v>28.0</c:v>
                </c:pt>
                <c:pt idx="64">
                  <c:v>28.0</c:v>
                </c:pt>
                <c:pt idx="65">
                  <c:v>28.0</c:v>
                </c:pt>
                <c:pt idx="66">
                  <c:v>28.0</c:v>
                </c:pt>
                <c:pt idx="67">
                  <c:v>28.0</c:v>
                </c:pt>
                <c:pt idx="68">
                  <c:v>28.0</c:v>
                </c:pt>
                <c:pt idx="69">
                  <c:v>28.0</c:v>
                </c:pt>
                <c:pt idx="70">
                  <c:v>28.0</c:v>
                </c:pt>
                <c:pt idx="71">
                  <c:v>28.0</c:v>
                </c:pt>
                <c:pt idx="72">
                  <c:v>28.0</c:v>
                </c:pt>
                <c:pt idx="73">
                  <c:v>28.0</c:v>
                </c:pt>
                <c:pt idx="74">
                  <c:v>28.0</c:v>
                </c:pt>
                <c:pt idx="75">
                  <c:v>28.0</c:v>
                </c:pt>
                <c:pt idx="76">
                  <c:v>28.0</c:v>
                </c:pt>
                <c:pt idx="77">
                  <c:v>28.0</c:v>
                </c:pt>
                <c:pt idx="78">
                  <c:v>28.0</c:v>
                </c:pt>
                <c:pt idx="79">
                  <c:v>28.0</c:v>
                </c:pt>
                <c:pt idx="80">
                  <c:v>28.0</c:v>
                </c:pt>
                <c:pt idx="81">
                  <c:v>28.0</c:v>
                </c:pt>
                <c:pt idx="82">
                  <c:v>28.0</c:v>
                </c:pt>
                <c:pt idx="83">
                  <c:v>28.0</c:v>
                </c:pt>
                <c:pt idx="84">
                  <c:v>28.0</c:v>
                </c:pt>
                <c:pt idx="85">
                  <c:v>28.0</c:v>
                </c:pt>
                <c:pt idx="86">
                  <c:v>28.0</c:v>
                </c:pt>
                <c:pt idx="87">
                  <c:v>28.0</c:v>
                </c:pt>
                <c:pt idx="88">
                  <c:v>29.0</c:v>
                </c:pt>
                <c:pt idx="89">
                  <c:v>30.0</c:v>
                </c:pt>
                <c:pt idx="90">
                  <c:v>31.0</c:v>
                </c:pt>
                <c:pt idx="91">
                  <c:v>32.0</c:v>
                </c:pt>
                <c:pt idx="92">
                  <c:v>33.0</c:v>
                </c:pt>
                <c:pt idx="93">
                  <c:v>34.0</c:v>
                </c:pt>
                <c:pt idx="94">
                  <c:v>34.0</c:v>
                </c:pt>
                <c:pt idx="95">
                  <c:v>34.0</c:v>
                </c:pt>
                <c:pt idx="96">
                  <c:v>34.0</c:v>
                </c:pt>
                <c:pt idx="97">
                  <c:v>34.0</c:v>
                </c:pt>
                <c:pt idx="98">
                  <c:v>35.0</c:v>
                </c:pt>
                <c:pt idx="99">
                  <c:v>36.0</c:v>
                </c:pt>
                <c:pt idx="100">
                  <c:v>36.0</c:v>
                </c:pt>
                <c:pt idx="101">
                  <c:v>36.0</c:v>
                </c:pt>
                <c:pt idx="102">
                  <c:v>36.0</c:v>
                </c:pt>
                <c:pt idx="103">
                  <c:v>36.0</c:v>
                </c:pt>
                <c:pt idx="104">
                  <c:v>37.0</c:v>
                </c:pt>
                <c:pt idx="105">
                  <c:v>38.0</c:v>
                </c:pt>
                <c:pt idx="106">
                  <c:v>38.0</c:v>
                </c:pt>
                <c:pt idx="107">
                  <c:v>38.0</c:v>
                </c:pt>
                <c:pt idx="108">
                  <c:v>38.0</c:v>
                </c:pt>
                <c:pt idx="109">
                  <c:v>38.0</c:v>
                </c:pt>
                <c:pt idx="110">
                  <c:v>39.0</c:v>
                </c:pt>
                <c:pt idx="111">
                  <c:v>40.0</c:v>
                </c:pt>
                <c:pt idx="112">
                  <c:v>40.0</c:v>
                </c:pt>
                <c:pt idx="113">
                  <c:v>40.0</c:v>
                </c:pt>
                <c:pt idx="114">
                  <c:v>40.0</c:v>
                </c:pt>
                <c:pt idx="115">
                  <c:v>40.0</c:v>
                </c:pt>
                <c:pt idx="116">
                  <c:v>41.0</c:v>
                </c:pt>
                <c:pt idx="117">
                  <c:v>42.0</c:v>
                </c:pt>
                <c:pt idx="118">
                  <c:v>43.0</c:v>
                </c:pt>
                <c:pt idx="119">
                  <c:v>44.0</c:v>
                </c:pt>
                <c:pt idx="120">
                  <c:v>44.0</c:v>
                </c:pt>
                <c:pt idx="121">
                  <c:v>44.0</c:v>
                </c:pt>
                <c:pt idx="122">
                  <c:v>44.0</c:v>
                </c:pt>
                <c:pt idx="123">
                  <c:v>44.0</c:v>
                </c:pt>
                <c:pt idx="124">
                  <c:v>44.0</c:v>
                </c:pt>
                <c:pt idx="125">
                  <c:v>44.0</c:v>
                </c:pt>
                <c:pt idx="126">
                  <c:v>44.0</c:v>
                </c:pt>
                <c:pt idx="127">
                  <c:v>44.0</c:v>
                </c:pt>
                <c:pt idx="128">
                  <c:v>44.0</c:v>
                </c:pt>
                <c:pt idx="129">
                  <c:v>44.0</c:v>
                </c:pt>
                <c:pt idx="130">
                  <c:v>44.0</c:v>
                </c:pt>
                <c:pt idx="131">
                  <c:v>44.0</c:v>
                </c:pt>
                <c:pt idx="132">
                  <c:v>45.0</c:v>
                </c:pt>
                <c:pt idx="133">
                  <c:v>45.0</c:v>
                </c:pt>
                <c:pt idx="134">
                  <c:v>46.0</c:v>
                </c:pt>
                <c:pt idx="135">
                  <c:v>46.0</c:v>
                </c:pt>
                <c:pt idx="136">
                  <c:v>46.0</c:v>
                </c:pt>
                <c:pt idx="137">
                  <c:v>46.0</c:v>
                </c:pt>
                <c:pt idx="138">
                  <c:v>46.0</c:v>
                </c:pt>
                <c:pt idx="139">
                  <c:v>46.0</c:v>
                </c:pt>
                <c:pt idx="140">
                  <c:v>46.0</c:v>
                </c:pt>
                <c:pt idx="141">
                  <c:v>46.0</c:v>
                </c:pt>
                <c:pt idx="142">
                  <c:v>46.0</c:v>
                </c:pt>
                <c:pt idx="143">
                  <c:v>46.0</c:v>
                </c:pt>
                <c:pt idx="144">
                  <c:v>46.0</c:v>
                </c:pt>
                <c:pt idx="145">
                  <c:v>46.0</c:v>
                </c:pt>
                <c:pt idx="146">
                  <c:v>46.0</c:v>
                </c:pt>
                <c:pt idx="147">
                  <c:v>47.0</c:v>
                </c:pt>
                <c:pt idx="148">
                  <c:v>47.0</c:v>
                </c:pt>
                <c:pt idx="149">
                  <c:v>48.0</c:v>
                </c:pt>
                <c:pt idx="150">
                  <c:v>48.0</c:v>
                </c:pt>
                <c:pt idx="151">
                  <c:v>49.0</c:v>
                </c:pt>
                <c:pt idx="152">
                  <c:v>49.0</c:v>
                </c:pt>
                <c:pt idx="153">
                  <c:v>50.0</c:v>
                </c:pt>
                <c:pt idx="154">
                  <c:v>50.0</c:v>
                </c:pt>
                <c:pt idx="155">
                  <c:v>51.0</c:v>
                </c:pt>
                <c:pt idx="156">
                  <c:v>52.0</c:v>
                </c:pt>
                <c:pt idx="157">
                  <c:v>52.0</c:v>
                </c:pt>
                <c:pt idx="158">
                  <c:v>53.0</c:v>
                </c:pt>
                <c:pt idx="159">
                  <c:v>53.0</c:v>
                </c:pt>
                <c:pt idx="160">
                  <c:v>53.0</c:v>
                </c:pt>
                <c:pt idx="161">
                  <c:v>53.0</c:v>
                </c:pt>
                <c:pt idx="162">
                  <c:v>54.0</c:v>
                </c:pt>
                <c:pt idx="163">
                  <c:v>55.0</c:v>
                </c:pt>
                <c:pt idx="164">
                  <c:v>55.0</c:v>
                </c:pt>
                <c:pt idx="165">
                  <c:v>55.0</c:v>
                </c:pt>
                <c:pt idx="166">
                  <c:v>56.0</c:v>
                </c:pt>
                <c:pt idx="167">
                  <c:v>56.0</c:v>
                </c:pt>
                <c:pt idx="168">
                  <c:v>56.0</c:v>
                </c:pt>
                <c:pt idx="169">
                  <c:v>57.0</c:v>
                </c:pt>
                <c:pt idx="170">
                  <c:v>58.0</c:v>
                </c:pt>
                <c:pt idx="171">
                  <c:v>59.0</c:v>
                </c:pt>
                <c:pt idx="172">
                  <c:v>60.0</c:v>
                </c:pt>
                <c:pt idx="173">
                  <c:v>61.0</c:v>
                </c:pt>
                <c:pt idx="174">
                  <c:v>62.0</c:v>
                </c:pt>
                <c:pt idx="175">
                  <c:v>63.0</c:v>
                </c:pt>
                <c:pt idx="176">
                  <c:v>64.0</c:v>
                </c:pt>
                <c:pt idx="177">
                  <c:v>65.0</c:v>
                </c:pt>
                <c:pt idx="178">
                  <c:v>66.0</c:v>
                </c:pt>
                <c:pt idx="179">
                  <c:v>67.0</c:v>
                </c:pt>
                <c:pt idx="180">
                  <c:v>68.0</c:v>
                </c:pt>
                <c:pt idx="181">
                  <c:v>69.0</c:v>
                </c:pt>
                <c:pt idx="182">
                  <c:v>70.0</c:v>
                </c:pt>
                <c:pt idx="183">
                  <c:v>71.0</c:v>
                </c:pt>
                <c:pt idx="184">
                  <c:v>72.0</c:v>
                </c:pt>
                <c:pt idx="185">
                  <c:v>73.0</c:v>
                </c:pt>
                <c:pt idx="186">
                  <c:v>74.0</c:v>
                </c:pt>
                <c:pt idx="187">
                  <c:v>75.0</c:v>
                </c:pt>
                <c:pt idx="188">
                  <c:v>76.0</c:v>
                </c:pt>
                <c:pt idx="189">
                  <c:v>77.0</c:v>
                </c:pt>
                <c:pt idx="190">
                  <c:v>78.0</c:v>
                </c:pt>
                <c:pt idx="191">
                  <c:v>78.0</c:v>
                </c:pt>
                <c:pt idx="192">
                  <c:v>78.0</c:v>
                </c:pt>
                <c:pt idx="193">
                  <c:v>79.0</c:v>
                </c:pt>
                <c:pt idx="194">
                  <c:v>80.0</c:v>
                </c:pt>
                <c:pt idx="195">
                  <c:v>80.0</c:v>
                </c:pt>
                <c:pt idx="196">
                  <c:v>81.0</c:v>
                </c:pt>
                <c:pt idx="197">
                  <c:v>81.0</c:v>
                </c:pt>
                <c:pt idx="198">
                  <c:v>82.0</c:v>
                </c:pt>
                <c:pt idx="199">
                  <c:v>82.0</c:v>
                </c:pt>
                <c:pt idx="200">
                  <c:v>83.0</c:v>
                </c:pt>
                <c:pt idx="201">
                  <c:v>83.0</c:v>
                </c:pt>
                <c:pt idx="202">
                  <c:v>84.0</c:v>
                </c:pt>
                <c:pt idx="203">
                  <c:v>85.0</c:v>
                </c:pt>
                <c:pt idx="204">
                  <c:v>85.0</c:v>
                </c:pt>
                <c:pt idx="205">
                  <c:v>86.0</c:v>
                </c:pt>
                <c:pt idx="206">
                  <c:v>86.0</c:v>
                </c:pt>
                <c:pt idx="207">
                  <c:v>87.0</c:v>
                </c:pt>
                <c:pt idx="208">
                  <c:v>87.0</c:v>
                </c:pt>
                <c:pt idx="209">
                  <c:v>88.0</c:v>
                </c:pt>
                <c:pt idx="210">
                  <c:v>88.0</c:v>
                </c:pt>
                <c:pt idx="211">
                  <c:v>89.0</c:v>
                </c:pt>
                <c:pt idx="212">
                  <c:v>90.0</c:v>
                </c:pt>
                <c:pt idx="213">
                  <c:v>91.0</c:v>
                </c:pt>
                <c:pt idx="214">
                  <c:v>92.0</c:v>
                </c:pt>
                <c:pt idx="215">
                  <c:v>93.0</c:v>
                </c:pt>
                <c:pt idx="216">
                  <c:v>94.0</c:v>
                </c:pt>
                <c:pt idx="217">
                  <c:v>94.0</c:v>
                </c:pt>
                <c:pt idx="218">
                  <c:v>95.0</c:v>
                </c:pt>
                <c:pt idx="219">
                  <c:v>95.0</c:v>
                </c:pt>
                <c:pt idx="220">
                  <c:v>95.0</c:v>
                </c:pt>
                <c:pt idx="221">
                  <c:v>95.0</c:v>
                </c:pt>
                <c:pt idx="222">
                  <c:v>95.0</c:v>
                </c:pt>
                <c:pt idx="223">
                  <c:v>96.0</c:v>
                </c:pt>
                <c:pt idx="224">
                  <c:v>97.0</c:v>
                </c:pt>
                <c:pt idx="225">
                  <c:v>97.0</c:v>
                </c:pt>
                <c:pt idx="226">
                  <c:v>98.0</c:v>
                </c:pt>
                <c:pt idx="227">
                  <c:v>99.0</c:v>
                </c:pt>
                <c:pt idx="228">
                  <c:v>99.0</c:v>
                </c:pt>
                <c:pt idx="229">
                  <c:v>100.0</c:v>
                </c:pt>
                <c:pt idx="230">
                  <c:v>101.0</c:v>
                </c:pt>
                <c:pt idx="231">
                  <c:v>102.0</c:v>
                </c:pt>
                <c:pt idx="232">
                  <c:v>103.0</c:v>
                </c:pt>
                <c:pt idx="233">
                  <c:v>104.0</c:v>
                </c:pt>
                <c:pt idx="234">
                  <c:v>105.0</c:v>
                </c:pt>
                <c:pt idx="235">
                  <c:v>106.0</c:v>
                </c:pt>
                <c:pt idx="236">
                  <c:v>107.0</c:v>
                </c:pt>
                <c:pt idx="237">
                  <c:v>108.0</c:v>
                </c:pt>
                <c:pt idx="238">
                  <c:v>109.0</c:v>
                </c:pt>
                <c:pt idx="239">
                  <c:v>110.0</c:v>
                </c:pt>
                <c:pt idx="240">
                  <c:v>111.0</c:v>
                </c:pt>
                <c:pt idx="241">
                  <c:v>112.0</c:v>
                </c:pt>
                <c:pt idx="242">
                  <c:v>113.0</c:v>
                </c:pt>
                <c:pt idx="243">
                  <c:v>114.0</c:v>
                </c:pt>
                <c:pt idx="244">
                  <c:v>115.0</c:v>
                </c:pt>
                <c:pt idx="245">
                  <c:v>116.0</c:v>
                </c:pt>
                <c:pt idx="246">
                  <c:v>117.0</c:v>
                </c:pt>
                <c:pt idx="247">
                  <c:v>118.0</c:v>
                </c:pt>
                <c:pt idx="248">
                  <c:v>119.0</c:v>
                </c:pt>
                <c:pt idx="249">
                  <c:v>120.0</c:v>
                </c:pt>
                <c:pt idx="250">
                  <c:v>121.0</c:v>
                </c:pt>
                <c:pt idx="251">
                  <c:v>122.0</c:v>
                </c:pt>
                <c:pt idx="252">
                  <c:v>123.0</c:v>
                </c:pt>
                <c:pt idx="253">
                  <c:v>124.0</c:v>
                </c:pt>
                <c:pt idx="254">
                  <c:v>125.0</c:v>
                </c:pt>
                <c:pt idx="255">
                  <c:v>126.0</c:v>
                </c:pt>
                <c:pt idx="256">
                  <c:v>127.0</c:v>
                </c:pt>
                <c:pt idx="257">
                  <c:v>128.0</c:v>
                </c:pt>
                <c:pt idx="258">
                  <c:v>129.0</c:v>
                </c:pt>
                <c:pt idx="259">
                  <c:v>130.0</c:v>
                </c:pt>
                <c:pt idx="260">
                  <c:v>131.0</c:v>
                </c:pt>
                <c:pt idx="261">
                  <c:v>132.0</c:v>
                </c:pt>
                <c:pt idx="262">
                  <c:v>133.0</c:v>
                </c:pt>
                <c:pt idx="263">
                  <c:v>134.0</c:v>
                </c:pt>
                <c:pt idx="264">
                  <c:v>135.0</c:v>
                </c:pt>
                <c:pt idx="265">
                  <c:v>135.0</c:v>
                </c:pt>
                <c:pt idx="266">
                  <c:v>136.0</c:v>
                </c:pt>
                <c:pt idx="267">
                  <c:v>136.0</c:v>
                </c:pt>
                <c:pt idx="268">
                  <c:v>137.0</c:v>
                </c:pt>
                <c:pt idx="269">
                  <c:v>138.0</c:v>
                </c:pt>
                <c:pt idx="270">
                  <c:v>139.0</c:v>
                </c:pt>
                <c:pt idx="271">
                  <c:v>140.0</c:v>
                </c:pt>
                <c:pt idx="272">
                  <c:v>141.0</c:v>
                </c:pt>
                <c:pt idx="273">
                  <c:v>141.0</c:v>
                </c:pt>
                <c:pt idx="274">
                  <c:v>141.0</c:v>
                </c:pt>
                <c:pt idx="275">
                  <c:v>141.0</c:v>
                </c:pt>
                <c:pt idx="276">
                  <c:v>142.0</c:v>
                </c:pt>
                <c:pt idx="277">
                  <c:v>143.0</c:v>
                </c:pt>
                <c:pt idx="278">
                  <c:v>144.0</c:v>
                </c:pt>
                <c:pt idx="279">
                  <c:v>145.0</c:v>
                </c:pt>
                <c:pt idx="280">
                  <c:v>146.0</c:v>
                </c:pt>
                <c:pt idx="281">
                  <c:v>147.0</c:v>
                </c:pt>
                <c:pt idx="282">
                  <c:v>147.0</c:v>
                </c:pt>
                <c:pt idx="283">
                  <c:v>148.0</c:v>
                </c:pt>
                <c:pt idx="284">
                  <c:v>149.0</c:v>
                </c:pt>
                <c:pt idx="285">
                  <c:v>149.0</c:v>
                </c:pt>
                <c:pt idx="286">
                  <c:v>150.0</c:v>
                </c:pt>
                <c:pt idx="287">
                  <c:v>151.0</c:v>
                </c:pt>
                <c:pt idx="288">
                  <c:v>152.0</c:v>
                </c:pt>
                <c:pt idx="289">
                  <c:v>153.0</c:v>
                </c:pt>
                <c:pt idx="290">
                  <c:v>154.0</c:v>
                </c:pt>
                <c:pt idx="291">
                  <c:v>154.0</c:v>
                </c:pt>
                <c:pt idx="292">
                  <c:v>155.0</c:v>
                </c:pt>
                <c:pt idx="293">
                  <c:v>156.0</c:v>
                </c:pt>
                <c:pt idx="294">
                  <c:v>157.0</c:v>
                </c:pt>
                <c:pt idx="295">
                  <c:v>157.0</c:v>
                </c:pt>
                <c:pt idx="296">
                  <c:v>157.0</c:v>
                </c:pt>
                <c:pt idx="297">
                  <c:v>157.0</c:v>
                </c:pt>
                <c:pt idx="298">
                  <c:v>157.0</c:v>
                </c:pt>
                <c:pt idx="299">
                  <c:v>157.0</c:v>
                </c:pt>
                <c:pt idx="300">
                  <c:v>157.0</c:v>
                </c:pt>
                <c:pt idx="301">
                  <c:v>157.0</c:v>
                </c:pt>
                <c:pt idx="302">
                  <c:v>157.0</c:v>
                </c:pt>
                <c:pt idx="303">
                  <c:v>157.0</c:v>
                </c:pt>
                <c:pt idx="304">
                  <c:v>157.0</c:v>
                </c:pt>
                <c:pt idx="305">
                  <c:v>157.0</c:v>
                </c:pt>
                <c:pt idx="306">
                  <c:v>157.0</c:v>
                </c:pt>
                <c:pt idx="307">
                  <c:v>157.0</c:v>
                </c:pt>
                <c:pt idx="308">
                  <c:v>157.0</c:v>
                </c:pt>
                <c:pt idx="309">
                  <c:v>157.0</c:v>
                </c:pt>
                <c:pt idx="310">
                  <c:v>157.0</c:v>
                </c:pt>
                <c:pt idx="311">
                  <c:v>157.0</c:v>
                </c:pt>
                <c:pt idx="312">
                  <c:v>157.0</c:v>
                </c:pt>
                <c:pt idx="313">
                  <c:v>157.0</c:v>
                </c:pt>
                <c:pt idx="314">
                  <c:v>157.0</c:v>
                </c:pt>
                <c:pt idx="315">
                  <c:v>157.0</c:v>
                </c:pt>
                <c:pt idx="316">
                  <c:v>157.0</c:v>
                </c:pt>
                <c:pt idx="317">
                  <c:v>157.0</c:v>
                </c:pt>
                <c:pt idx="318">
                  <c:v>157.0</c:v>
                </c:pt>
                <c:pt idx="319">
                  <c:v>157.0</c:v>
                </c:pt>
                <c:pt idx="320">
                  <c:v>157.0</c:v>
                </c:pt>
                <c:pt idx="321">
                  <c:v>157.0</c:v>
                </c:pt>
                <c:pt idx="322">
                  <c:v>157.0</c:v>
                </c:pt>
                <c:pt idx="323">
                  <c:v>157.0</c:v>
                </c:pt>
                <c:pt idx="324">
                  <c:v>157.0</c:v>
                </c:pt>
                <c:pt idx="325">
                  <c:v>157.0</c:v>
                </c:pt>
                <c:pt idx="326">
                  <c:v>157.0</c:v>
                </c:pt>
                <c:pt idx="327">
                  <c:v>158.0</c:v>
                </c:pt>
                <c:pt idx="328">
                  <c:v>158.0</c:v>
                </c:pt>
                <c:pt idx="329">
                  <c:v>158.0</c:v>
                </c:pt>
                <c:pt idx="330">
                  <c:v>159.0</c:v>
                </c:pt>
                <c:pt idx="331">
                  <c:v>159.0</c:v>
                </c:pt>
                <c:pt idx="332">
                  <c:v>159.0</c:v>
                </c:pt>
                <c:pt idx="333">
                  <c:v>159.0</c:v>
                </c:pt>
                <c:pt idx="334">
                  <c:v>159.0</c:v>
                </c:pt>
                <c:pt idx="335">
                  <c:v>159.0</c:v>
                </c:pt>
                <c:pt idx="336">
                  <c:v>159.0</c:v>
                </c:pt>
                <c:pt idx="337">
                  <c:v>159.0</c:v>
                </c:pt>
                <c:pt idx="338">
                  <c:v>159.0</c:v>
                </c:pt>
                <c:pt idx="339">
                  <c:v>159.0</c:v>
                </c:pt>
                <c:pt idx="340">
                  <c:v>159.0</c:v>
                </c:pt>
                <c:pt idx="341">
                  <c:v>159.0</c:v>
                </c:pt>
                <c:pt idx="342">
                  <c:v>159.0</c:v>
                </c:pt>
                <c:pt idx="343">
                  <c:v>159.0</c:v>
                </c:pt>
                <c:pt idx="344">
                  <c:v>159.0</c:v>
                </c:pt>
                <c:pt idx="345">
                  <c:v>160.0</c:v>
                </c:pt>
                <c:pt idx="346">
                  <c:v>160.0</c:v>
                </c:pt>
                <c:pt idx="347">
                  <c:v>161.0</c:v>
                </c:pt>
                <c:pt idx="348">
                  <c:v>161.0</c:v>
                </c:pt>
                <c:pt idx="349">
                  <c:v>161.0</c:v>
                </c:pt>
                <c:pt idx="350">
                  <c:v>161.0</c:v>
                </c:pt>
                <c:pt idx="351">
                  <c:v>162.0</c:v>
                </c:pt>
                <c:pt idx="352">
                  <c:v>163.0</c:v>
                </c:pt>
                <c:pt idx="353">
                  <c:v>164.0</c:v>
                </c:pt>
                <c:pt idx="354">
                  <c:v>165.0</c:v>
                </c:pt>
                <c:pt idx="355">
                  <c:v>166.0</c:v>
                </c:pt>
                <c:pt idx="356">
                  <c:v>167.0</c:v>
                </c:pt>
                <c:pt idx="357">
                  <c:v>167.0</c:v>
                </c:pt>
                <c:pt idx="358">
                  <c:v>168.0</c:v>
                </c:pt>
                <c:pt idx="359">
                  <c:v>169.0</c:v>
                </c:pt>
                <c:pt idx="360">
                  <c:v>169.0</c:v>
                </c:pt>
                <c:pt idx="361">
                  <c:v>170.0</c:v>
                </c:pt>
                <c:pt idx="362">
                  <c:v>170.0</c:v>
                </c:pt>
                <c:pt idx="363">
                  <c:v>170.0</c:v>
                </c:pt>
                <c:pt idx="364">
                  <c:v>170.0</c:v>
                </c:pt>
                <c:pt idx="365">
                  <c:v>170.0</c:v>
                </c:pt>
                <c:pt idx="366">
                  <c:v>171.0</c:v>
                </c:pt>
                <c:pt idx="367">
                  <c:v>172.0</c:v>
                </c:pt>
                <c:pt idx="368">
                  <c:v>173.0</c:v>
                </c:pt>
                <c:pt idx="369">
                  <c:v>173.0</c:v>
                </c:pt>
                <c:pt idx="370">
                  <c:v>173.0</c:v>
                </c:pt>
                <c:pt idx="371">
                  <c:v>174.0</c:v>
                </c:pt>
                <c:pt idx="372">
                  <c:v>175.0</c:v>
                </c:pt>
                <c:pt idx="373">
                  <c:v>175.0</c:v>
                </c:pt>
                <c:pt idx="374">
                  <c:v>176.0</c:v>
                </c:pt>
                <c:pt idx="375">
                  <c:v>177.0</c:v>
                </c:pt>
                <c:pt idx="376">
                  <c:v>177.0</c:v>
                </c:pt>
                <c:pt idx="377">
                  <c:v>178.0</c:v>
                </c:pt>
                <c:pt idx="378">
                  <c:v>179.0</c:v>
                </c:pt>
                <c:pt idx="379">
                  <c:v>180.0</c:v>
                </c:pt>
                <c:pt idx="380">
                  <c:v>181.0</c:v>
                </c:pt>
                <c:pt idx="381">
                  <c:v>182.0</c:v>
                </c:pt>
                <c:pt idx="382">
                  <c:v>183.0</c:v>
                </c:pt>
                <c:pt idx="383">
                  <c:v>183.0</c:v>
                </c:pt>
                <c:pt idx="384">
                  <c:v>183.0</c:v>
                </c:pt>
                <c:pt idx="385">
                  <c:v>184.0</c:v>
                </c:pt>
                <c:pt idx="386">
                  <c:v>185.0</c:v>
                </c:pt>
                <c:pt idx="387">
                  <c:v>185.0</c:v>
                </c:pt>
                <c:pt idx="388">
                  <c:v>186.0</c:v>
                </c:pt>
                <c:pt idx="389">
                  <c:v>186.0</c:v>
                </c:pt>
                <c:pt idx="390">
                  <c:v>186.0</c:v>
                </c:pt>
                <c:pt idx="391">
                  <c:v>187.0</c:v>
                </c:pt>
                <c:pt idx="392">
                  <c:v>188.0</c:v>
                </c:pt>
                <c:pt idx="393">
                  <c:v>188.0</c:v>
                </c:pt>
                <c:pt idx="394">
                  <c:v>189.0</c:v>
                </c:pt>
                <c:pt idx="395">
                  <c:v>190.0</c:v>
                </c:pt>
                <c:pt idx="396">
                  <c:v>190.0</c:v>
                </c:pt>
                <c:pt idx="397">
                  <c:v>191.0</c:v>
                </c:pt>
                <c:pt idx="398">
                  <c:v>192.0</c:v>
                </c:pt>
                <c:pt idx="399">
                  <c:v>193.0</c:v>
                </c:pt>
                <c:pt idx="400">
                  <c:v>194.0</c:v>
                </c:pt>
                <c:pt idx="401">
                  <c:v>195.0</c:v>
                </c:pt>
                <c:pt idx="402">
                  <c:v>196.0</c:v>
                </c:pt>
                <c:pt idx="403">
                  <c:v>197.0</c:v>
                </c:pt>
                <c:pt idx="404">
                  <c:v>198.0</c:v>
                </c:pt>
                <c:pt idx="405">
                  <c:v>199.0</c:v>
                </c:pt>
                <c:pt idx="406">
                  <c:v>200.0</c:v>
                </c:pt>
                <c:pt idx="407">
                  <c:v>201.0</c:v>
                </c:pt>
                <c:pt idx="408">
                  <c:v>202.0</c:v>
                </c:pt>
                <c:pt idx="409">
                  <c:v>203.0</c:v>
                </c:pt>
                <c:pt idx="410">
                  <c:v>204.0</c:v>
                </c:pt>
                <c:pt idx="411">
                  <c:v>205.0</c:v>
                </c:pt>
                <c:pt idx="412">
                  <c:v>206.0</c:v>
                </c:pt>
                <c:pt idx="413">
                  <c:v>207.0</c:v>
                </c:pt>
                <c:pt idx="414">
                  <c:v>208.0</c:v>
                </c:pt>
                <c:pt idx="415">
                  <c:v>209.0</c:v>
                </c:pt>
                <c:pt idx="416">
                  <c:v>210.0</c:v>
                </c:pt>
                <c:pt idx="417">
                  <c:v>211.0</c:v>
                </c:pt>
                <c:pt idx="418">
                  <c:v>212.0</c:v>
                </c:pt>
                <c:pt idx="419">
                  <c:v>213.0</c:v>
                </c:pt>
                <c:pt idx="420">
                  <c:v>214.0</c:v>
                </c:pt>
                <c:pt idx="421">
                  <c:v>215.0</c:v>
                </c:pt>
                <c:pt idx="422">
                  <c:v>216.0</c:v>
                </c:pt>
                <c:pt idx="423">
                  <c:v>217.0</c:v>
                </c:pt>
                <c:pt idx="424">
                  <c:v>218.0</c:v>
                </c:pt>
                <c:pt idx="425">
                  <c:v>219.0</c:v>
                </c:pt>
                <c:pt idx="426">
                  <c:v>220.0</c:v>
                </c:pt>
                <c:pt idx="427">
                  <c:v>221.0</c:v>
                </c:pt>
                <c:pt idx="428">
                  <c:v>222.0</c:v>
                </c:pt>
                <c:pt idx="429">
                  <c:v>223.0</c:v>
                </c:pt>
                <c:pt idx="430">
                  <c:v>224.0</c:v>
                </c:pt>
                <c:pt idx="431">
                  <c:v>225.0</c:v>
                </c:pt>
                <c:pt idx="432">
                  <c:v>226.0</c:v>
                </c:pt>
                <c:pt idx="433">
                  <c:v>227.0</c:v>
                </c:pt>
                <c:pt idx="434">
                  <c:v>228.0</c:v>
                </c:pt>
                <c:pt idx="435">
                  <c:v>229.0</c:v>
                </c:pt>
                <c:pt idx="436">
                  <c:v>230.0</c:v>
                </c:pt>
                <c:pt idx="437">
                  <c:v>231.0</c:v>
                </c:pt>
                <c:pt idx="438">
                  <c:v>232.0</c:v>
                </c:pt>
                <c:pt idx="439">
                  <c:v>233.0</c:v>
                </c:pt>
                <c:pt idx="440">
                  <c:v>234.0</c:v>
                </c:pt>
                <c:pt idx="441">
                  <c:v>235.0</c:v>
                </c:pt>
                <c:pt idx="442">
                  <c:v>236.0</c:v>
                </c:pt>
                <c:pt idx="443">
                  <c:v>237.0</c:v>
                </c:pt>
                <c:pt idx="444">
                  <c:v>238.0</c:v>
                </c:pt>
                <c:pt idx="445">
                  <c:v>239.0</c:v>
                </c:pt>
                <c:pt idx="446">
                  <c:v>240.0</c:v>
                </c:pt>
                <c:pt idx="447">
                  <c:v>241.0</c:v>
                </c:pt>
                <c:pt idx="448">
                  <c:v>242.0</c:v>
                </c:pt>
                <c:pt idx="449">
                  <c:v>243.0</c:v>
                </c:pt>
                <c:pt idx="450">
                  <c:v>244.0</c:v>
                </c:pt>
                <c:pt idx="451">
                  <c:v>245.0</c:v>
                </c:pt>
                <c:pt idx="452">
                  <c:v>246.0</c:v>
                </c:pt>
                <c:pt idx="453">
                  <c:v>247.0</c:v>
                </c:pt>
                <c:pt idx="454">
                  <c:v>248.0</c:v>
                </c:pt>
                <c:pt idx="455">
                  <c:v>249.0</c:v>
                </c:pt>
                <c:pt idx="456">
                  <c:v>250.0</c:v>
                </c:pt>
                <c:pt idx="457">
                  <c:v>251.0</c:v>
                </c:pt>
                <c:pt idx="458">
                  <c:v>252.0</c:v>
                </c:pt>
                <c:pt idx="459">
                  <c:v>253.0</c:v>
                </c:pt>
                <c:pt idx="460">
                  <c:v>254.0</c:v>
                </c:pt>
                <c:pt idx="461">
                  <c:v>255.0</c:v>
                </c:pt>
                <c:pt idx="462">
                  <c:v>256.0</c:v>
                </c:pt>
                <c:pt idx="463">
                  <c:v>257.0</c:v>
                </c:pt>
                <c:pt idx="464">
                  <c:v>258.0</c:v>
                </c:pt>
                <c:pt idx="465">
                  <c:v>259.0</c:v>
                </c:pt>
                <c:pt idx="466">
                  <c:v>260.0</c:v>
                </c:pt>
                <c:pt idx="467">
                  <c:v>261.0</c:v>
                </c:pt>
                <c:pt idx="468">
                  <c:v>262.0</c:v>
                </c:pt>
                <c:pt idx="469">
                  <c:v>263.0</c:v>
                </c:pt>
                <c:pt idx="470">
                  <c:v>264.0</c:v>
                </c:pt>
                <c:pt idx="471">
                  <c:v>265.0</c:v>
                </c:pt>
                <c:pt idx="472">
                  <c:v>266.0</c:v>
                </c:pt>
                <c:pt idx="473">
                  <c:v>267.0</c:v>
                </c:pt>
                <c:pt idx="474">
                  <c:v>268.0</c:v>
                </c:pt>
                <c:pt idx="475">
                  <c:v>269.0</c:v>
                </c:pt>
                <c:pt idx="476">
                  <c:v>270.0</c:v>
                </c:pt>
                <c:pt idx="477">
                  <c:v>271.0</c:v>
                </c:pt>
                <c:pt idx="478">
                  <c:v>272.0</c:v>
                </c:pt>
                <c:pt idx="479">
                  <c:v>273.0</c:v>
                </c:pt>
                <c:pt idx="480">
                  <c:v>274.0</c:v>
                </c:pt>
                <c:pt idx="481">
                  <c:v>274.0</c:v>
                </c:pt>
                <c:pt idx="482">
                  <c:v>275.0</c:v>
                </c:pt>
                <c:pt idx="483">
                  <c:v>276.0</c:v>
                </c:pt>
                <c:pt idx="484">
                  <c:v>276.0</c:v>
                </c:pt>
                <c:pt idx="485">
                  <c:v>276.0</c:v>
                </c:pt>
                <c:pt idx="486">
                  <c:v>276.0</c:v>
                </c:pt>
                <c:pt idx="487">
                  <c:v>276.0</c:v>
                </c:pt>
                <c:pt idx="488">
                  <c:v>277.0</c:v>
                </c:pt>
                <c:pt idx="489">
                  <c:v>277.0</c:v>
                </c:pt>
                <c:pt idx="490">
                  <c:v>278.0</c:v>
                </c:pt>
                <c:pt idx="491">
                  <c:v>278.0</c:v>
                </c:pt>
                <c:pt idx="492">
                  <c:v>279.0</c:v>
                </c:pt>
                <c:pt idx="493">
                  <c:v>280.0</c:v>
                </c:pt>
                <c:pt idx="494">
                  <c:v>280.0</c:v>
                </c:pt>
                <c:pt idx="495">
                  <c:v>280.0</c:v>
                </c:pt>
                <c:pt idx="496">
                  <c:v>281.0</c:v>
                </c:pt>
                <c:pt idx="497">
                  <c:v>281.0</c:v>
                </c:pt>
                <c:pt idx="498">
                  <c:v>282.0</c:v>
                </c:pt>
                <c:pt idx="499">
                  <c:v>283.0</c:v>
                </c:pt>
                <c:pt idx="500">
                  <c:v>284.0</c:v>
                </c:pt>
                <c:pt idx="501">
                  <c:v>284.0</c:v>
                </c:pt>
                <c:pt idx="502">
                  <c:v>285.0</c:v>
                </c:pt>
                <c:pt idx="503">
                  <c:v>285.0</c:v>
                </c:pt>
                <c:pt idx="504">
                  <c:v>286.0</c:v>
                </c:pt>
                <c:pt idx="505">
                  <c:v>287.0</c:v>
                </c:pt>
                <c:pt idx="506">
                  <c:v>287.0</c:v>
                </c:pt>
                <c:pt idx="507">
                  <c:v>288.0</c:v>
                </c:pt>
                <c:pt idx="508">
                  <c:v>288.0</c:v>
                </c:pt>
                <c:pt idx="509">
                  <c:v>289.0</c:v>
                </c:pt>
                <c:pt idx="510">
                  <c:v>289.0</c:v>
                </c:pt>
                <c:pt idx="511">
                  <c:v>290.0</c:v>
                </c:pt>
                <c:pt idx="512">
                  <c:v>291.0</c:v>
                </c:pt>
                <c:pt idx="513">
                  <c:v>292.0</c:v>
                </c:pt>
                <c:pt idx="514">
                  <c:v>293.0</c:v>
                </c:pt>
                <c:pt idx="515">
                  <c:v>294.0</c:v>
                </c:pt>
                <c:pt idx="516">
                  <c:v>295.0</c:v>
                </c:pt>
                <c:pt idx="517">
                  <c:v>295.0</c:v>
                </c:pt>
                <c:pt idx="518">
                  <c:v>296.0</c:v>
                </c:pt>
                <c:pt idx="519">
                  <c:v>297.0</c:v>
                </c:pt>
                <c:pt idx="520">
                  <c:v>298.0</c:v>
                </c:pt>
                <c:pt idx="521">
                  <c:v>299.0</c:v>
                </c:pt>
                <c:pt idx="522">
                  <c:v>300.0</c:v>
                </c:pt>
                <c:pt idx="523">
                  <c:v>301.0</c:v>
                </c:pt>
                <c:pt idx="524">
                  <c:v>302.0</c:v>
                </c:pt>
                <c:pt idx="525">
                  <c:v>303.0</c:v>
                </c:pt>
                <c:pt idx="526">
                  <c:v>304.0</c:v>
                </c:pt>
                <c:pt idx="527">
                  <c:v>305.0</c:v>
                </c:pt>
                <c:pt idx="528">
                  <c:v>306.0</c:v>
                </c:pt>
                <c:pt idx="529">
                  <c:v>307.0</c:v>
                </c:pt>
                <c:pt idx="530">
                  <c:v>308.0</c:v>
                </c:pt>
                <c:pt idx="531">
                  <c:v>309.0</c:v>
                </c:pt>
                <c:pt idx="532">
                  <c:v>310.0</c:v>
                </c:pt>
                <c:pt idx="533">
                  <c:v>311.0</c:v>
                </c:pt>
                <c:pt idx="534">
                  <c:v>312.0</c:v>
                </c:pt>
                <c:pt idx="535">
                  <c:v>313.0</c:v>
                </c:pt>
                <c:pt idx="536">
                  <c:v>314.0</c:v>
                </c:pt>
                <c:pt idx="537">
                  <c:v>315.0</c:v>
                </c:pt>
                <c:pt idx="538">
                  <c:v>316.0</c:v>
                </c:pt>
                <c:pt idx="539">
                  <c:v>317.0</c:v>
                </c:pt>
                <c:pt idx="540">
                  <c:v>318.0</c:v>
                </c:pt>
                <c:pt idx="541">
                  <c:v>319.0</c:v>
                </c:pt>
                <c:pt idx="542">
                  <c:v>320.0</c:v>
                </c:pt>
                <c:pt idx="543">
                  <c:v>321.0</c:v>
                </c:pt>
                <c:pt idx="544">
                  <c:v>322.0</c:v>
                </c:pt>
                <c:pt idx="545">
                  <c:v>323.0</c:v>
                </c:pt>
                <c:pt idx="546">
                  <c:v>323.0</c:v>
                </c:pt>
                <c:pt idx="547">
                  <c:v>323.0</c:v>
                </c:pt>
                <c:pt idx="548">
                  <c:v>323.0</c:v>
                </c:pt>
                <c:pt idx="549">
                  <c:v>324.0</c:v>
                </c:pt>
                <c:pt idx="550">
                  <c:v>325.0</c:v>
                </c:pt>
                <c:pt idx="551">
                  <c:v>326.0</c:v>
                </c:pt>
                <c:pt idx="552">
                  <c:v>326.0</c:v>
                </c:pt>
                <c:pt idx="553">
                  <c:v>327.0</c:v>
                </c:pt>
                <c:pt idx="554">
                  <c:v>328.0</c:v>
                </c:pt>
                <c:pt idx="555">
                  <c:v>329.0</c:v>
                </c:pt>
                <c:pt idx="556">
                  <c:v>330.0</c:v>
                </c:pt>
                <c:pt idx="557">
                  <c:v>331.0</c:v>
                </c:pt>
                <c:pt idx="558">
                  <c:v>332.0</c:v>
                </c:pt>
                <c:pt idx="559">
                  <c:v>333.0</c:v>
                </c:pt>
                <c:pt idx="560">
                  <c:v>333.0</c:v>
                </c:pt>
                <c:pt idx="561">
                  <c:v>334.0</c:v>
                </c:pt>
                <c:pt idx="562">
                  <c:v>335.0</c:v>
                </c:pt>
                <c:pt idx="563">
                  <c:v>336.0</c:v>
                </c:pt>
                <c:pt idx="564">
                  <c:v>337.0</c:v>
                </c:pt>
                <c:pt idx="565">
                  <c:v>337.0</c:v>
                </c:pt>
                <c:pt idx="566">
                  <c:v>338.0</c:v>
                </c:pt>
                <c:pt idx="567">
                  <c:v>338.0</c:v>
                </c:pt>
                <c:pt idx="568">
                  <c:v>339.0</c:v>
                </c:pt>
                <c:pt idx="569">
                  <c:v>339.0</c:v>
                </c:pt>
                <c:pt idx="570">
                  <c:v>340.0</c:v>
                </c:pt>
                <c:pt idx="571">
                  <c:v>341.0</c:v>
                </c:pt>
                <c:pt idx="572">
                  <c:v>341.0</c:v>
                </c:pt>
                <c:pt idx="573">
                  <c:v>342.0</c:v>
                </c:pt>
                <c:pt idx="574">
                  <c:v>342.0</c:v>
                </c:pt>
                <c:pt idx="575">
                  <c:v>343.0</c:v>
                </c:pt>
                <c:pt idx="576">
                  <c:v>344.0</c:v>
                </c:pt>
                <c:pt idx="577">
                  <c:v>345.0</c:v>
                </c:pt>
                <c:pt idx="578">
                  <c:v>345.0</c:v>
                </c:pt>
                <c:pt idx="579">
                  <c:v>346.0</c:v>
                </c:pt>
                <c:pt idx="580">
                  <c:v>346.0</c:v>
                </c:pt>
                <c:pt idx="581">
                  <c:v>347.0</c:v>
                </c:pt>
                <c:pt idx="582">
                  <c:v>348.0</c:v>
                </c:pt>
                <c:pt idx="583">
                  <c:v>349.0</c:v>
                </c:pt>
                <c:pt idx="584">
                  <c:v>349.0</c:v>
                </c:pt>
                <c:pt idx="585">
                  <c:v>349.0</c:v>
                </c:pt>
                <c:pt idx="586">
                  <c:v>350.0</c:v>
                </c:pt>
                <c:pt idx="587">
                  <c:v>351.0</c:v>
                </c:pt>
                <c:pt idx="588">
                  <c:v>352.0</c:v>
                </c:pt>
                <c:pt idx="589">
                  <c:v>353.0</c:v>
                </c:pt>
                <c:pt idx="590">
                  <c:v>354.0</c:v>
                </c:pt>
                <c:pt idx="591">
                  <c:v>354.0</c:v>
                </c:pt>
                <c:pt idx="592">
                  <c:v>354.0</c:v>
                </c:pt>
                <c:pt idx="593">
                  <c:v>354.0</c:v>
                </c:pt>
                <c:pt idx="594">
                  <c:v>355.0</c:v>
                </c:pt>
                <c:pt idx="595">
                  <c:v>355.0</c:v>
                </c:pt>
                <c:pt idx="596">
                  <c:v>356.0</c:v>
                </c:pt>
                <c:pt idx="597">
                  <c:v>356.0</c:v>
                </c:pt>
                <c:pt idx="598">
                  <c:v>356.0</c:v>
                </c:pt>
                <c:pt idx="599">
                  <c:v>356.0</c:v>
                </c:pt>
                <c:pt idx="600">
                  <c:v>357.0</c:v>
                </c:pt>
                <c:pt idx="601">
                  <c:v>357.0</c:v>
                </c:pt>
                <c:pt idx="602">
                  <c:v>358.0</c:v>
                </c:pt>
                <c:pt idx="603">
                  <c:v>358.0</c:v>
                </c:pt>
                <c:pt idx="604">
                  <c:v>358.0</c:v>
                </c:pt>
                <c:pt idx="605">
                  <c:v>358.0</c:v>
                </c:pt>
                <c:pt idx="606">
                  <c:v>359.0</c:v>
                </c:pt>
                <c:pt idx="607">
                  <c:v>359.0</c:v>
                </c:pt>
                <c:pt idx="608">
                  <c:v>360.0</c:v>
                </c:pt>
                <c:pt idx="609">
                  <c:v>360.0</c:v>
                </c:pt>
                <c:pt idx="610">
                  <c:v>360.0</c:v>
                </c:pt>
                <c:pt idx="611">
                  <c:v>360.0</c:v>
                </c:pt>
                <c:pt idx="612">
                  <c:v>361.0</c:v>
                </c:pt>
                <c:pt idx="613">
                  <c:v>361.0</c:v>
                </c:pt>
                <c:pt idx="614">
                  <c:v>362.0</c:v>
                </c:pt>
                <c:pt idx="615">
                  <c:v>362.0</c:v>
                </c:pt>
                <c:pt idx="616">
                  <c:v>362.0</c:v>
                </c:pt>
                <c:pt idx="617">
                  <c:v>363.0</c:v>
                </c:pt>
                <c:pt idx="618">
                  <c:v>363.0</c:v>
                </c:pt>
                <c:pt idx="619">
                  <c:v>363.0</c:v>
                </c:pt>
                <c:pt idx="620">
                  <c:v>363.0</c:v>
                </c:pt>
                <c:pt idx="621">
                  <c:v>364.0</c:v>
                </c:pt>
                <c:pt idx="622">
                  <c:v>365.0</c:v>
                </c:pt>
                <c:pt idx="623">
                  <c:v>366.0</c:v>
                </c:pt>
                <c:pt idx="624">
                  <c:v>366.0</c:v>
                </c:pt>
                <c:pt idx="625">
                  <c:v>366.0</c:v>
                </c:pt>
                <c:pt idx="626">
                  <c:v>366.0</c:v>
                </c:pt>
                <c:pt idx="627">
                  <c:v>367.0</c:v>
                </c:pt>
                <c:pt idx="628">
                  <c:v>367.0</c:v>
                </c:pt>
                <c:pt idx="629">
                  <c:v>368.0</c:v>
                </c:pt>
                <c:pt idx="630">
                  <c:v>368.0</c:v>
                </c:pt>
                <c:pt idx="631">
                  <c:v>368.0</c:v>
                </c:pt>
                <c:pt idx="632">
                  <c:v>368.0</c:v>
                </c:pt>
                <c:pt idx="633">
                  <c:v>369.0</c:v>
                </c:pt>
                <c:pt idx="634">
                  <c:v>369.0</c:v>
                </c:pt>
                <c:pt idx="635">
                  <c:v>370.0</c:v>
                </c:pt>
                <c:pt idx="636">
                  <c:v>370.0</c:v>
                </c:pt>
                <c:pt idx="637">
                  <c:v>370.0</c:v>
                </c:pt>
                <c:pt idx="638">
                  <c:v>370.0</c:v>
                </c:pt>
                <c:pt idx="639">
                  <c:v>371.0</c:v>
                </c:pt>
                <c:pt idx="640">
                  <c:v>371.0</c:v>
                </c:pt>
                <c:pt idx="641">
                  <c:v>372.0</c:v>
                </c:pt>
                <c:pt idx="642">
                  <c:v>373.0</c:v>
                </c:pt>
                <c:pt idx="643">
                  <c:v>374.0</c:v>
                </c:pt>
                <c:pt idx="644">
                  <c:v>375.0</c:v>
                </c:pt>
                <c:pt idx="645">
                  <c:v>376.0</c:v>
                </c:pt>
                <c:pt idx="646">
                  <c:v>377.0</c:v>
                </c:pt>
                <c:pt idx="647">
                  <c:v>377.0</c:v>
                </c:pt>
                <c:pt idx="648">
                  <c:v>378.0</c:v>
                </c:pt>
                <c:pt idx="649">
                  <c:v>379.0</c:v>
                </c:pt>
                <c:pt idx="650">
                  <c:v>380.0</c:v>
                </c:pt>
                <c:pt idx="651">
                  <c:v>381.0</c:v>
                </c:pt>
                <c:pt idx="652">
                  <c:v>382.0</c:v>
                </c:pt>
                <c:pt idx="653">
                  <c:v>383.0</c:v>
                </c:pt>
                <c:pt idx="654">
                  <c:v>384.0</c:v>
                </c:pt>
                <c:pt idx="655">
                  <c:v>385.0</c:v>
                </c:pt>
                <c:pt idx="656">
                  <c:v>385.0</c:v>
                </c:pt>
                <c:pt idx="657">
                  <c:v>385.0</c:v>
                </c:pt>
                <c:pt idx="658">
                  <c:v>386.0</c:v>
                </c:pt>
                <c:pt idx="659">
                  <c:v>386.0</c:v>
                </c:pt>
                <c:pt idx="660">
                  <c:v>386.0</c:v>
                </c:pt>
                <c:pt idx="661">
                  <c:v>387.0</c:v>
                </c:pt>
                <c:pt idx="662">
                  <c:v>388.0</c:v>
                </c:pt>
                <c:pt idx="663">
                  <c:v>389.0</c:v>
                </c:pt>
                <c:pt idx="664">
                  <c:v>389.0</c:v>
                </c:pt>
                <c:pt idx="665">
                  <c:v>390.0</c:v>
                </c:pt>
                <c:pt idx="666">
                  <c:v>391.0</c:v>
                </c:pt>
                <c:pt idx="667">
                  <c:v>391.0</c:v>
                </c:pt>
                <c:pt idx="668">
                  <c:v>392.0</c:v>
                </c:pt>
                <c:pt idx="669">
                  <c:v>392.0</c:v>
                </c:pt>
                <c:pt idx="670">
                  <c:v>392.0</c:v>
                </c:pt>
                <c:pt idx="671">
                  <c:v>392.0</c:v>
                </c:pt>
                <c:pt idx="672">
                  <c:v>393.0</c:v>
                </c:pt>
                <c:pt idx="673">
                  <c:v>393.0</c:v>
                </c:pt>
                <c:pt idx="674">
                  <c:v>394.0</c:v>
                </c:pt>
                <c:pt idx="675">
                  <c:v>395.0</c:v>
                </c:pt>
                <c:pt idx="676">
                  <c:v>396.0</c:v>
                </c:pt>
                <c:pt idx="677">
                  <c:v>397.0</c:v>
                </c:pt>
                <c:pt idx="678">
                  <c:v>398.0</c:v>
                </c:pt>
                <c:pt idx="679">
                  <c:v>399.0</c:v>
                </c:pt>
                <c:pt idx="680">
                  <c:v>400.0</c:v>
                </c:pt>
                <c:pt idx="681">
                  <c:v>401.0</c:v>
                </c:pt>
                <c:pt idx="682">
                  <c:v>402.0</c:v>
                </c:pt>
                <c:pt idx="683">
                  <c:v>403.0</c:v>
                </c:pt>
                <c:pt idx="684">
                  <c:v>404.0</c:v>
                </c:pt>
                <c:pt idx="685">
                  <c:v>405.0</c:v>
                </c:pt>
                <c:pt idx="686">
                  <c:v>406.0</c:v>
                </c:pt>
                <c:pt idx="687">
                  <c:v>407.0</c:v>
                </c:pt>
                <c:pt idx="688">
                  <c:v>408.0</c:v>
                </c:pt>
                <c:pt idx="689">
                  <c:v>409.0</c:v>
                </c:pt>
                <c:pt idx="690">
                  <c:v>410.0</c:v>
                </c:pt>
                <c:pt idx="691">
                  <c:v>410.0</c:v>
                </c:pt>
                <c:pt idx="692">
                  <c:v>410.0</c:v>
                </c:pt>
                <c:pt idx="693">
                  <c:v>410.0</c:v>
                </c:pt>
                <c:pt idx="694">
                  <c:v>411.0</c:v>
                </c:pt>
                <c:pt idx="695">
                  <c:v>412.0</c:v>
                </c:pt>
                <c:pt idx="696">
                  <c:v>413.0</c:v>
                </c:pt>
                <c:pt idx="697">
                  <c:v>414.0</c:v>
                </c:pt>
                <c:pt idx="698">
                  <c:v>414.0</c:v>
                </c:pt>
                <c:pt idx="699">
                  <c:v>415.0</c:v>
                </c:pt>
                <c:pt idx="700">
                  <c:v>416.0</c:v>
                </c:pt>
                <c:pt idx="701">
                  <c:v>417.0</c:v>
                </c:pt>
                <c:pt idx="702">
                  <c:v>418.0</c:v>
                </c:pt>
                <c:pt idx="703">
                  <c:v>418.0</c:v>
                </c:pt>
                <c:pt idx="704">
                  <c:v>419.0</c:v>
                </c:pt>
                <c:pt idx="705">
                  <c:v>420.0</c:v>
                </c:pt>
                <c:pt idx="706">
                  <c:v>421.0</c:v>
                </c:pt>
                <c:pt idx="707">
                  <c:v>421.0</c:v>
                </c:pt>
                <c:pt idx="708">
                  <c:v>422.0</c:v>
                </c:pt>
                <c:pt idx="709">
                  <c:v>423.0</c:v>
                </c:pt>
                <c:pt idx="710">
                  <c:v>424.0</c:v>
                </c:pt>
                <c:pt idx="711">
                  <c:v>424.0</c:v>
                </c:pt>
                <c:pt idx="712">
                  <c:v>424.0</c:v>
                </c:pt>
                <c:pt idx="713">
                  <c:v>424.0</c:v>
                </c:pt>
                <c:pt idx="714">
                  <c:v>425.0</c:v>
                </c:pt>
                <c:pt idx="715">
                  <c:v>425.0</c:v>
                </c:pt>
                <c:pt idx="716">
                  <c:v>425.0</c:v>
                </c:pt>
                <c:pt idx="717">
                  <c:v>425.0</c:v>
                </c:pt>
                <c:pt idx="718">
                  <c:v>425.0</c:v>
                </c:pt>
                <c:pt idx="719">
                  <c:v>426.0</c:v>
                </c:pt>
                <c:pt idx="720">
                  <c:v>427.0</c:v>
                </c:pt>
                <c:pt idx="721">
                  <c:v>427.0</c:v>
                </c:pt>
                <c:pt idx="722">
                  <c:v>428.0</c:v>
                </c:pt>
                <c:pt idx="723">
                  <c:v>428.0</c:v>
                </c:pt>
                <c:pt idx="724">
                  <c:v>429.0</c:v>
                </c:pt>
                <c:pt idx="725">
                  <c:v>430.0</c:v>
                </c:pt>
                <c:pt idx="726">
                  <c:v>431.0</c:v>
                </c:pt>
                <c:pt idx="727">
                  <c:v>432.0</c:v>
                </c:pt>
                <c:pt idx="728">
                  <c:v>433.0</c:v>
                </c:pt>
                <c:pt idx="729">
                  <c:v>433.0</c:v>
                </c:pt>
                <c:pt idx="730">
                  <c:v>433.0</c:v>
                </c:pt>
                <c:pt idx="731">
                  <c:v>433.0</c:v>
                </c:pt>
                <c:pt idx="732">
                  <c:v>434.0</c:v>
                </c:pt>
                <c:pt idx="733">
                  <c:v>434.0</c:v>
                </c:pt>
                <c:pt idx="734">
                  <c:v>434.0</c:v>
                </c:pt>
                <c:pt idx="735">
                  <c:v>434.0</c:v>
                </c:pt>
                <c:pt idx="736">
                  <c:v>435.0</c:v>
                </c:pt>
                <c:pt idx="737">
                  <c:v>436.0</c:v>
                </c:pt>
                <c:pt idx="738">
                  <c:v>436.0</c:v>
                </c:pt>
                <c:pt idx="739">
                  <c:v>436.0</c:v>
                </c:pt>
                <c:pt idx="740">
                  <c:v>437.0</c:v>
                </c:pt>
                <c:pt idx="741">
                  <c:v>438.0</c:v>
                </c:pt>
                <c:pt idx="742">
                  <c:v>438.0</c:v>
                </c:pt>
                <c:pt idx="743">
                  <c:v>439.0</c:v>
                </c:pt>
                <c:pt idx="744">
                  <c:v>440.0</c:v>
                </c:pt>
                <c:pt idx="745">
                  <c:v>441.0</c:v>
                </c:pt>
                <c:pt idx="746">
                  <c:v>442.0</c:v>
                </c:pt>
                <c:pt idx="747">
                  <c:v>443.0</c:v>
                </c:pt>
                <c:pt idx="748">
                  <c:v>444.0</c:v>
                </c:pt>
                <c:pt idx="749">
                  <c:v>445.0</c:v>
                </c:pt>
                <c:pt idx="750">
                  <c:v>445.0</c:v>
                </c:pt>
                <c:pt idx="751">
                  <c:v>445.0</c:v>
                </c:pt>
                <c:pt idx="752">
                  <c:v>445.0</c:v>
                </c:pt>
                <c:pt idx="753">
                  <c:v>446.0</c:v>
                </c:pt>
                <c:pt idx="754">
                  <c:v>447.0</c:v>
                </c:pt>
                <c:pt idx="755">
                  <c:v>448.0</c:v>
                </c:pt>
                <c:pt idx="756">
                  <c:v>449.0</c:v>
                </c:pt>
                <c:pt idx="757">
                  <c:v>450.0</c:v>
                </c:pt>
                <c:pt idx="758">
                  <c:v>451.0</c:v>
                </c:pt>
                <c:pt idx="759">
                  <c:v>452.0</c:v>
                </c:pt>
                <c:pt idx="760">
                  <c:v>453.0</c:v>
                </c:pt>
                <c:pt idx="761">
                  <c:v>453.0</c:v>
                </c:pt>
                <c:pt idx="762">
                  <c:v>454.0</c:v>
                </c:pt>
                <c:pt idx="763">
                  <c:v>455.0</c:v>
                </c:pt>
                <c:pt idx="764">
                  <c:v>456.0</c:v>
                </c:pt>
                <c:pt idx="765">
                  <c:v>457.0</c:v>
                </c:pt>
                <c:pt idx="766">
                  <c:v>458.0</c:v>
                </c:pt>
                <c:pt idx="767">
                  <c:v>459.0</c:v>
                </c:pt>
                <c:pt idx="768">
                  <c:v>460.0</c:v>
                </c:pt>
                <c:pt idx="769">
                  <c:v>461.0</c:v>
                </c:pt>
                <c:pt idx="770">
                  <c:v>462.0</c:v>
                </c:pt>
                <c:pt idx="771">
                  <c:v>463.0</c:v>
                </c:pt>
                <c:pt idx="772">
                  <c:v>464.0</c:v>
                </c:pt>
                <c:pt idx="773">
                  <c:v>465.0</c:v>
                </c:pt>
                <c:pt idx="774">
                  <c:v>466.0</c:v>
                </c:pt>
                <c:pt idx="775">
                  <c:v>467.0</c:v>
                </c:pt>
                <c:pt idx="776">
                  <c:v>468.0</c:v>
                </c:pt>
                <c:pt idx="777">
                  <c:v>468.0</c:v>
                </c:pt>
                <c:pt idx="778">
                  <c:v>469.0</c:v>
                </c:pt>
                <c:pt idx="779">
                  <c:v>469.0</c:v>
                </c:pt>
                <c:pt idx="780">
                  <c:v>470.0</c:v>
                </c:pt>
                <c:pt idx="781">
                  <c:v>471.0</c:v>
                </c:pt>
                <c:pt idx="782">
                  <c:v>472.0</c:v>
                </c:pt>
                <c:pt idx="783">
                  <c:v>472.0</c:v>
                </c:pt>
                <c:pt idx="784">
                  <c:v>473.0</c:v>
                </c:pt>
                <c:pt idx="785">
                  <c:v>474.0</c:v>
                </c:pt>
                <c:pt idx="786">
                  <c:v>475.0</c:v>
                </c:pt>
                <c:pt idx="787">
                  <c:v>475.0</c:v>
                </c:pt>
                <c:pt idx="788">
                  <c:v>475.0</c:v>
                </c:pt>
                <c:pt idx="789">
                  <c:v>476.0</c:v>
                </c:pt>
                <c:pt idx="790">
                  <c:v>477.0</c:v>
                </c:pt>
                <c:pt idx="791">
                  <c:v>478.0</c:v>
                </c:pt>
                <c:pt idx="792">
                  <c:v>478.0</c:v>
                </c:pt>
                <c:pt idx="793">
                  <c:v>479.0</c:v>
                </c:pt>
                <c:pt idx="794">
                  <c:v>480.0</c:v>
                </c:pt>
                <c:pt idx="795">
                  <c:v>481.0</c:v>
                </c:pt>
                <c:pt idx="796">
                  <c:v>482.0</c:v>
                </c:pt>
                <c:pt idx="797">
                  <c:v>482.0</c:v>
                </c:pt>
                <c:pt idx="798">
                  <c:v>482.0</c:v>
                </c:pt>
                <c:pt idx="799">
                  <c:v>482.0</c:v>
                </c:pt>
                <c:pt idx="800">
                  <c:v>483.0</c:v>
                </c:pt>
                <c:pt idx="801">
                  <c:v>484.0</c:v>
                </c:pt>
                <c:pt idx="802">
                  <c:v>484.0</c:v>
                </c:pt>
                <c:pt idx="803">
                  <c:v>485.0</c:v>
                </c:pt>
                <c:pt idx="804">
                  <c:v>485.0</c:v>
                </c:pt>
                <c:pt idx="805">
                  <c:v>486.0</c:v>
                </c:pt>
                <c:pt idx="806">
                  <c:v>487.0</c:v>
                </c:pt>
                <c:pt idx="807">
                  <c:v>488.0</c:v>
                </c:pt>
                <c:pt idx="808">
                  <c:v>489.0</c:v>
                </c:pt>
                <c:pt idx="809">
                  <c:v>490.0</c:v>
                </c:pt>
                <c:pt idx="810">
                  <c:v>490.0</c:v>
                </c:pt>
                <c:pt idx="811">
                  <c:v>490.0</c:v>
                </c:pt>
                <c:pt idx="812">
                  <c:v>491.0</c:v>
                </c:pt>
                <c:pt idx="813">
                  <c:v>491.0</c:v>
                </c:pt>
                <c:pt idx="814">
                  <c:v>492.0</c:v>
                </c:pt>
                <c:pt idx="815">
                  <c:v>493.0</c:v>
                </c:pt>
                <c:pt idx="816">
                  <c:v>494.0</c:v>
                </c:pt>
                <c:pt idx="817">
                  <c:v>495.0</c:v>
                </c:pt>
                <c:pt idx="818">
                  <c:v>496.0</c:v>
                </c:pt>
                <c:pt idx="819">
                  <c:v>497.0</c:v>
                </c:pt>
                <c:pt idx="820">
                  <c:v>498.0</c:v>
                </c:pt>
                <c:pt idx="821">
                  <c:v>499.0</c:v>
                </c:pt>
                <c:pt idx="822">
                  <c:v>500.0</c:v>
                </c:pt>
                <c:pt idx="823">
                  <c:v>501.0</c:v>
                </c:pt>
                <c:pt idx="824">
                  <c:v>502.0</c:v>
                </c:pt>
                <c:pt idx="825">
                  <c:v>503.0</c:v>
                </c:pt>
                <c:pt idx="826">
                  <c:v>504.0</c:v>
                </c:pt>
                <c:pt idx="827">
                  <c:v>505.0</c:v>
                </c:pt>
                <c:pt idx="828">
                  <c:v>506.0</c:v>
                </c:pt>
                <c:pt idx="829">
                  <c:v>507.0</c:v>
                </c:pt>
                <c:pt idx="830">
                  <c:v>508.0</c:v>
                </c:pt>
                <c:pt idx="831">
                  <c:v>508.0</c:v>
                </c:pt>
                <c:pt idx="832">
                  <c:v>509.0</c:v>
                </c:pt>
                <c:pt idx="833">
                  <c:v>509.0</c:v>
                </c:pt>
                <c:pt idx="834">
                  <c:v>510.0</c:v>
                </c:pt>
                <c:pt idx="835">
                  <c:v>510.0</c:v>
                </c:pt>
                <c:pt idx="836">
                  <c:v>511.0</c:v>
                </c:pt>
                <c:pt idx="837">
                  <c:v>511.0</c:v>
                </c:pt>
                <c:pt idx="838">
                  <c:v>511.0</c:v>
                </c:pt>
                <c:pt idx="839">
                  <c:v>511.0</c:v>
                </c:pt>
                <c:pt idx="840">
                  <c:v>511.0</c:v>
                </c:pt>
                <c:pt idx="841">
                  <c:v>512.0</c:v>
                </c:pt>
                <c:pt idx="842">
                  <c:v>512.0</c:v>
                </c:pt>
                <c:pt idx="843">
                  <c:v>512.0</c:v>
                </c:pt>
                <c:pt idx="844">
                  <c:v>513.0</c:v>
                </c:pt>
                <c:pt idx="845">
                  <c:v>514.0</c:v>
                </c:pt>
                <c:pt idx="846">
                  <c:v>515.0</c:v>
                </c:pt>
                <c:pt idx="847">
                  <c:v>516.0</c:v>
                </c:pt>
                <c:pt idx="848">
                  <c:v>517.0</c:v>
                </c:pt>
                <c:pt idx="849">
                  <c:v>518.0</c:v>
                </c:pt>
                <c:pt idx="850">
                  <c:v>519.0</c:v>
                </c:pt>
                <c:pt idx="851">
                  <c:v>520.0</c:v>
                </c:pt>
                <c:pt idx="852">
                  <c:v>520.0</c:v>
                </c:pt>
                <c:pt idx="853">
                  <c:v>521.0</c:v>
                </c:pt>
                <c:pt idx="854">
                  <c:v>522.0</c:v>
                </c:pt>
                <c:pt idx="855">
                  <c:v>523.0</c:v>
                </c:pt>
                <c:pt idx="856">
                  <c:v>523.0</c:v>
                </c:pt>
                <c:pt idx="857">
                  <c:v>524.0</c:v>
                </c:pt>
                <c:pt idx="858">
                  <c:v>525.0</c:v>
                </c:pt>
                <c:pt idx="859">
                  <c:v>526.0</c:v>
                </c:pt>
                <c:pt idx="860">
                  <c:v>527.0</c:v>
                </c:pt>
                <c:pt idx="861">
                  <c:v>527.0</c:v>
                </c:pt>
                <c:pt idx="862">
                  <c:v>528.0</c:v>
                </c:pt>
                <c:pt idx="863">
                  <c:v>528.0</c:v>
                </c:pt>
                <c:pt idx="864">
                  <c:v>528.0</c:v>
                </c:pt>
                <c:pt idx="865">
                  <c:v>528.0</c:v>
                </c:pt>
                <c:pt idx="866">
                  <c:v>528.0</c:v>
                </c:pt>
                <c:pt idx="867">
                  <c:v>529.0</c:v>
                </c:pt>
                <c:pt idx="868">
                  <c:v>530.0</c:v>
                </c:pt>
                <c:pt idx="869">
                  <c:v>531.0</c:v>
                </c:pt>
                <c:pt idx="870">
                  <c:v>532.0</c:v>
                </c:pt>
                <c:pt idx="871">
                  <c:v>533.0</c:v>
                </c:pt>
                <c:pt idx="872">
                  <c:v>534.0</c:v>
                </c:pt>
                <c:pt idx="873">
                  <c:v>535.0</c:v>
                </c:pt>
                <c:pt idx="874">
                  <c:v>536.0</c:v>
                </c:pt>
                <c:pt idx="875">
                  <c:v>537.0</c:v>
                </c:pt>
                <c:pt idx="876">
                  <c:v>538.0</c:v>
                </c:pt>
                <c:pt idx="877">
                  <c:v>539.0</c:v>
                </c:pt>
                <c:pt idx="878">
                  <c:v>540.0</c:v>
                </c:pt>
                <c:pt idx="879">
                  <c:v>541.0</c:v>
                </c:pt>
                <c:pt idx="880">
                  <c:v>542.0</c:v>
                </c:pt>
                <c:pt idx="881">
                  <c:v>542.0</c:v>
                </c:pt>
                <c:pt idx="882">
                  <c:v>543.0</c:v>
                </c:pt>
                <c:pt idx="883">
                  <c:v>543.0</c:v>
                </c:pt>
                <c:pt idx="884">
                  <c:v>543.0</c:v>
                </c:pt>
                <c:pt idx="885">
                  <c:v>543.0</c:v>
                </c:pt>
                <c:pt idx="886">
                  <c:v>543.0</c:v>
                </c:pt>
                <c:pt idx="887">
                  <c:v>543.0</c:v>
                </c:pt>
                <c:pt idx="888">
                  <c:v>544.0</c:v>
                </c:pt>
                <c:pt idx="889">
                  <c:v>545.0</c:v>
                </c:pt>
                <c:pt idx="890">
                  <c:v>546.0</c:v>
                </c:pt>
                <c:pt idx="891">
                  <c:v>547.0</c:v>
                </c:pt>
                <c:pt idx="892">
                  <c:v>548.0</c:v>
                </c:pt>
                <c:pt idx="893">
                  <c:v>548.0</c:v>
                </c:pt>
                <c:pt idx="894">
                  <c:v>548.0</c:v>
                </c:pt>
                <c:pt idx="895">
                  <c:v>549.0</c:v>
                </c:pt>
                <c:pt idx="896">
                  <c:v>549.0</c:v>
                </c:pt>
                <c:pt idx="897">
                  <c:v>549.0</c:v>
                </c:pt>
                <c:pt idx="898">
                  <c:v>550.0</c:v>
                </c:pt>
                <c:pt idx="899">
                  <c:v>550.0</c:v>
                </c:pt>
                <c:pt idx="900">
                  <c:v>551.0</c:v>
                </c:pt>
                <c:pt idx="901">
                  <c:v>552.0</c:v>
                </c:pt>
                <c:pt idx="902">
                  <c:v>553.0</c:v>
                </c:pt>
                <c:pt idx="903">
                  <c:v>554.0</c:v>
                </c:pt>
                <c:pt idx="904">
                  <c:v>555.0</c:v>
                </c:pt>
                <c:pt idx="905">
                  <c:v>556.0</c:v>
                </c:pt>
                <c:pt idx="906">
                  <c:v>557.0</c:v>
                </c:pt>
                <c:pt idx="907">
                  <c:v>558.0</c:v>
                </c:pt>
                <c:pt idx="908">
                  <c:v>559.0</c:v>
                </c:pt>
                <c:pt idx="909">
                  <c:v>560.0</c:v>
                </c:pt>
                <c:pt idx="910">
                  <c:v>561.0</c:v>
                </c:pt>
                <c:pt idx="911">
                  <c:v>561.0</c:v>
                </c:pt>
                <c:pt idx="912">
                  <c:v>561.0</c:v>
                </c:pt>
                <c:pt idx="913">
                  <c:v>561.0</c:v>
                </c:pt>
                <c:pt idx="914">
                  <c:v>561.0</c:v>
                </c:pt>
                <c:pt idx="915">
                  <c:v>561.0</c:v>
                </c:pt>
                <c:pt idx="916">
                  <c:v>561.0</c:v>
                </c:pt>
                <c:pt idx="917">
                  <c:v>562.0</c:v>
                </c:pt>
                <c:pt idx="918">
                  <c:v>562.0</c:v>
                </c:pt>
                <c:pt idx="919">
                  <c:v>562.0</c:v>
                </c:pt>
                <c:pt idx="920">
                  <c:v>563.0</c:v>
                </c:pt>
                <c:pt idx="921">
                  <c:v>563.0</c:v>
                </c:pt>
                <c:pt idx="922">
                  <c:v>563.0</c:v>
                </c:pt>
                <c:pt idx="923">
                  <c:v>564.0</c:v>
                </c:pt>
                <c:pt idx="924">
                  <c:v>565.0</c:v>
                </c:pt>
                <c:pt idx="925">
                  <c:v>566.0</c:v>
                </c:pt>
                <c:pt idx="926">
                  <c:v>567.0</c:v>
                </c:pt>
                <c:pt idx="927">
                  <c:v>568.0</c:v>
                </c:pt>
                <c:pt idx="928">
                  <c:v>569.0</c:v>
                </c:pt>
                <c:pt idx="929">
                  <c:v>570.0</c:v>
                </c:pt>
                <c:pt idx="930">
                  <c:v>571.0</c:v>
                </c:pt>
                <c:pt idx="931">
                  <c:v>572.0</c:v>
                </c:pt>
                <c:pt idx="932">
                  <c:v>573.0</c:v>
                </c:pt>
                <c:pt idx="933">
                  <c:v>573.0</c:v>
                </c:pt>
                <c:pt idx="934">
                  <c:v>573.0</c:v>
                </c:pt>
                <c:pt idx="935">
                  <c:v>574.0</c:v>
                </c:pt>
                <c:pt idx="936">
                  <c:v>575.0</c:v>
                </c:pt>
                <c:pt idx="937">
                  <c:v>575.0</c:v>
                </c:pt>
                <c:pt idx="938">
                  <c:v>576.0</c:v>
                </c:pt>
                <c:pt idx="939">
                  <c:v>577.0</c:v>
                </c:pt>
                <c:pt idx="940">
                  <c:v>578.0</c:v>
                </c:pt>
                <c:pt idx="941">
                  <c:v>578.0</c:v>
                </c:pt>
                <c:pt idx="942">
                  <c:v>579.0</c:v>
                </c:pt>
                <c:pt idx="943">
                  <c:v>580.0</c:v>
                </c:pt>
                <c:pt idx="944">
                  <c:v>580.0</c:v>
                </c:pt>
                <c:pt idx="945">
                  <c:v>580.0</c:v>
                </c:pt>
                <c:pt idx="946">
                  <c:v>581.0</c:v>
                </c:pt>
                <c:pt idx="947">
                  <c:v>581.0</c:v>
                </c:pt>
                <c:pt idx="948">
                  <c:v>581.0</c:v>
                </c:pt>
                <c:pt idx="949">
                  <c:v>582.0</c:v>
                </c:pt>
                <c:pt idx="950">
                  <c:v>582.0</c:v>
                </c:pt>
                <c:pt idx="951">
                  <c:v>582.0</c:v>
                </c:pt>
                <c:pt idx="952">
                  <c:v>583.0</c:v>
                </c:pt>
                <c:pt idx="953">
                  <c:v>584.0</c:v>
                </c:pt>
                <c:pt idx="954">
                  <c:v>584.0</c:v>
                </c:pt>
                <c:pt idx="955">
                  <c:v>585.0</c:v>
                </c:pt>
                <c:pt idx="956">
                  <c:v>586.0</c:v>
                </c:pt>
                <c:pt idx="957">
                  <c:v>587.0</c:v>
                </c:pt>
                <c:pt idx="958">
                  <c:v>587.0</c:v>
                </c:pt>
                <c:pt idx="959">
                  <c:v>588.0</c:v>
                </c:pt>
                <c:pt idx="960">
                  <c:v>589.0</c:v>
                </c:pt>
                <c:pt idx="961">
                  <c:v>590.0</c:v>
                </c:pt>
                <c:pt idx="962">
                  <c:v>591.0</c:v>
                </c:pt>
                <c:pt idx="963">
                  <c:v>592.0</c:v>
                </c:pt>
                <c:pt idx="964">
                  <c:v>593.0</c:v>
                </c:pt>
                <c:pt idx="965">
                  <c:v>594.0</c:v>
                </c:pt>
                <c:pt idx="966">
                  <c:v>595.0</c:v>
                </c:pt>
                <c:pt idx="967">
                  <c:v>596.0</c:v>
                </c:pt>
                <c:pt idx="968">
                  <c:v>597.0</c:v>
                </c:pt>
                <c:pt idx="969">
                  <c:v>598.0</c:v>
                </c:pt>
                <c:pt idx="970">
                  <c:v>599.0</c:v>
                </c:pt>
                <c:pt idx="971">
                  <c:v>600.0</c:v>
                </c:pt>
                <c:pt idx="972">
                  <c:v>601.0</c:v>
                </c:pt>
                <c:pt idx="973">
                  <c:v>602.0</c:v>
                </c:pt>
                <c:pt idx="974">
                  <c:v>603.0</c:v>
                </c:pt>
                <c:pt idx="975">
                  <c:v>604.0</c:v>
                </c:pt>
                <c:pt idx="976">
                  <c:v>605.0</c:v>
                </c:pt>
                <c:pt idx="977">
                  <c:v>606.0</c:v>
                </c:pt>
                <c:pt idx="978">
                  <c:v>607.0</c:v>
                </c:pt>
                <c:pt idx="979">
                  <c:v>607.0</c:v>
                </c:pt>
                <c:pt idx="980">
                  <c:v>608.0</c:v>
                </c:pt>
                <c:pt idx="981">
                  <c:v>608.0</c:v>
                </c:pt>
                <c:pt idx="982">
                  <c:v>609.0</c:v>
                </c:pt>
                <c:pt idx="983">
                  <c:v>609.0</c:v>
                </c:pt>
                <c:pt idx="984">
                  <c:v>609.0</c:v>
                </c:pt>
                <c:pt idx="985">
                  <c:v>610.0</c:v>
                </c:pt>
                <c:pt idx="986">
                  <c:v>610.0</c:v>
                </c:pt>
                <c:pt idx="987">
                  <c:v>611.0</c:v>
                </c:pt>
                <c:pt idx="988">
                  <c:v>611.0</c:v>
                </c:pt>
                <c:pt idx="989">
                  <c:v>612.0</c:v>
                </c:pt>
                <c:pt idx="990">
                  <c:v>613.0</c:v>
                </c:pt>
                <c:pt idx="991">
                  <c:v>614.0</c:v>
                </c:pt>
                <c:pt idx="992">
                  <c:v>615.0</c:v>
                </c:pt>
                <c:pt idx="993">
                  <c:v>616.0</c:v>
                </c:pt>
                <c:pt idx="994">
                  <c:v>617.0</c:v>
                </c:pt>
                <c:pt idx="995">
                  <c:v>618.0</c:v>
                </c:pt>
                <c:pt idx="996">
                  <c:v>619.0</c:v>
                </c:pt>
                <c:pt idx="997">
                  <c:v>620.0</c:v>
                </c:pt>
                <c:pt idx="998">
                  <c:v>621.0</c:v>
                </c:pt>
                <c:pt idx="999">
                  <c:v>622.0</c:v>
                </c:pt>
                <c:pt idx="1000">
                  <c:v>623.0</c:v>
                </c:pt>
                <c:pt idx="1001">
                  <c:v>624.0</c:v>
                </c:pt>
                <c:pt idx="1002">
                  <c:v>625.0</c:v>
                </c:pt>
                <c:pt idx="1003">
                  <c:v>626.0</c:v>
                </c:pt>
                <c:pt idx="1004">
                  <c:v>627.0</c:v>
                </c:pt>
                <c:pt idx="1005">
                  <c:v>628.0</c:v>
                </c:pt>
                <c:pt idx="1006">
                  <c:v>629.0</c:v>
                </c:pt>
                <c:pt idx="1007">
                  <c:v>629.0</c:v>
                </c:pt>
                <c:pt idx="1008">
                  <c:v>630.0</c:v>
                </c:pt>
                <c:pt idx="1009">
                  <c:v>630.0</c:v>
                </c:pt>
                <c:pt idx="1010">
                  <c:v>631.0</c:v>
                </c:pt>
                <c:pt idx="1011">
                  <c:v>631.0</c:v>
                </c:pt>
                <c:pt idx="1012">
                  <c:v>632.0</c:v>
                </c:pt>
                <c:pt idx="1013">
                  <c:v>632.0</c:v>
                </c:pt>
                <c:pt idx="1014">
                  <c:v>633.0</c:v>
                </c:pt>
                <c:pt idx="1015">
                  <c:v>633.0</c:v>
                </c:pt>
                <c:pt idx="1016">
                  <c:v>634.0</c:v>
                </c:pt>
                <c:pt idx="1017">
                  <c:v>634.0</c:v>
                </c:pt>
                <c:pt idx="1018">
                  <c:v>635.0</c:v>
                </c:pt>
                <c:pt idx="1019">
                  <c:v>635.0</c:v>
                </c:pt>
                <c:pt idx="1020">
                  <c:v>636.0</c:v>
                </c:pt>
                <c:pt idx="1021">
                  <c:v>636.0</c:v>
                </c:pt>
                <c:pt idx="1022">
                  <c:v>637.0</c:v>
                </c:pt>
                <c:pt idx="1023">
                  <c:v>638.0</c:v>
                </c:pt>
                <c:pt idx="1024">
                  <c:v>639.0</c:v>
                </c:pt>
                <c:pt idx="1025">
                  <c:v>640.0</c:v>
                </c:pt>
                <c:pt idx="1026">
                  <c:v>641.0</c:v>
                </c:pt>
                <c:pt idx="1027">
                  <c:v>642.0</c:v>
                </c:pt>
                <c:pt idx="1028">
                  <c:v>643.0</c:v>
                </c:pt>
                <c:pt idx="1029">
                  <c:v>644.0</c:v>
                </c:pt>
                <c:pt idx="1030">
                  <c:v>644.0</c:v>
                </c:pt>
                <c:pt idx="1031">
                  <c:v>645.0</c:v>
                </c:pt>
                <c:pt idx="1032">
                  <c:v>645.0</c:v>
                </c:pt>
                <c:pt idx="1033">
                  <c:v>646.0</c:v>
                </c:pt>
                <c:pt idx="1034">
                  <c:v>647.0</c:v>
                </c:pt>
                <c:pt idx="1035">
                  <c:v>648.0</c:v>
                </c:pt>
                <c:pt idx="1036">
                  <c:v>649.0</c:v>
                </c:pt>
                <c:pt idx="1037">
                  <c:v>649.0</c:v>
                </c:pt>
                <c:pt idx="1038">
                  <c:v>650.0</c:v>
                </c:pt>
                <c:pt idx="1039">
                  <c:v>651.0</c:v>
                </c:pt>
                <c:pt idx="1040">
                  <c:v>652.0</c:v>
                </c:pt>
                <c:pt idx="1041">
                  <c:v>653.0</c:v>
                </c:pt>
                <c:pt idx="1042">
                  <c:v>654.0</c:v>
                </c:pt>
                <c:pt idx="1043">
                  <c:v>655.0</c:v>
                </c:pt>
                <c:pt idx="1044">
                  <c:v>656.0</c:v>
                </c:pt>
                <c:pt idx="1045">
                  <c:v>657.0</c:v>
                </c:pt>
                <c:pt idx="1046">
                  <c:v>658.0</c:v>
                </c:pt>
                <c:pt idx="1047">
                  <c:v>659.0</c:v>
                </c:pt>
                <c:pt idx="1048">
                  <c:v>660.0</c:v>
                </c:pt>
                <c:pt idx="1049">
                  <c:v>661.0</c:v>
                </c:pt>
                <c:pt idx="1050">
                  <c:v>662.0</c:v>
                </c:pt>
                <c:pt idx="1051">
                  <c:v>663.0</c:v>
                </c:pt>
                <c:pt idx="1052">
                  <c:v>664.0</c:v>
                </c:pt>
                <c:pt idx="1053">
                  <c:v>665.0</c:v>
                </c:pt>
                <c:pt idx="1054">
                  <c:v>666.0</c:v>
                </c:pt>
                <c:pt idx="1055">
                  <c:v>667.0</c:v>
                </c:pt>
                <c:pt idx="1056">
                  <c:v>668.0</c:v>
                </c:pt>
                <c:pt idx="1057">
                  <c:v>669.0</c:v>
                </c:pt>
                <c:pt idx="1058">
                  <c:v>670.0</c:v>
                </c:pt>
                <c:pt idx="1059">
                  <c:v>671.0</c:v>
                </c:pt>
                <c:pt idx="1060">
                  <c:v>672.0</c:v>
                </c:pt>
                <c:pt idx="1061">
                  <c:v>673.0</c:v>
                </c:pt>
                <c:pt idx="1062">
                  <c:v>674.0</c:v>
                </c:pt>
                <c:pt idx="1063">
                  <c:v>675.0</c:v>
                </c:pt>
                <c:pt idx="1064">
                  <c:v>676.0</c:v>
                </c:pt>
                <c:pt idx="1065">
                  <c:v>677.0</c:v>
                </c:pt>
                <c:pt idx="1066">
                  <c:v>678.0</c:v>
                </c:pt>
                <c:pt idx="1067">
                  <c:v>679.0</c:v>
                </c:pt>
                <c:pt idx="1068">
                  <c:v>680.0</c:v>
                </c:pt>
                <c:pt idx="1069">
                  <c:v>681.0</c:v>
                </c:pt>
                <c:pt idx="1070">
                  <c:v>682.0</c:v>
                </c:pt>
                <c:pt idx="1071">
                  <c:v>682.0</c:v>
                </c:pt>
                <c:pt idx="1072">
                  <c:v>682.0</c:v>
                </c:pt>
                <c:pt idx="1073">
                  <c:v>682.0</c:v>
                </c:pt>
                <c:pt idx="1074">
                  <c:v>683.0</c:v>
                </c:pt>
                <c:pt idx="1075">
                  <c:v>683.0</c:v>
                </c:pt>
                <c:pt idx="1076">
                  <c:v>683.0</c:v>
                </c:pt>
                <c:pt idx="1077">
                  <c:v>683.0</c:v>
                </c:pt>
                <c:pt idx="1078">
                  <c:v>683.0</c:v>
                </c:pt>
                <c:pt idx="1079">
                  <c:v>684.0</c:v>
                </c:pt>
                <c:pt idx="1080">
                  <c:v>684.0</c:v>
                </c:pt>
                <c:pt idx="1081">
                  <c:v>685.0</c:v>
                </c:pt>
                <c:pt idx="1082">
                  <c:v>686.0</c:v>
                </c:pt>
                <c:pt idx="1083">
                  <c:v>687.0</c:v>
                </c:pt>
                <c:pt idx="1084">
                  <c:v>687.0</c:v>
                </c:pt>
                <c:pt idx="1085">
                  <c:v>687.0</c:v>
                </c:pt>
                <c:pt idx="1086">
                  <c:v>688.0</c:v>
                </c:pt>
                <c:pt idx="1087">
                  <c:v>688.0</c:v>
                </c:pt>
                <c:pt idx="1088">
                  <c:v>689.0</c:v>
                </c:pt>
                <c:pt idx="1089">
                  <c:v>689.0</c:v>
                </c:pt>
                <c:pt idx="1090">
                  <c:v>689.0</c:v>
                </c:pt>
                <c:pt idx="1091">
                  <c:v>690.0</c:v>
                </c:pt>
                <c:pt idx="1092">
                  <c:v>690.0</c:v>
                </c:pt>
                <c:pt idx="1093">
                  <c:v>691.0</c:v>
                </c:pt>
                <c:pt idx="1094">
                  <c:v>691.0</c:v>
                </c:pt>
                <c:pt idx="1095">
                  <c:v>692.0</c:v>
                </c:pt>
                <c:pt idx="1096">
                  <c:v>692.0</c:v>
                </c:pt>
                <c:pt idx="1097">
                  <c:v>692.0</c:v>
                </c:pt>
                <c:pt idx="1098">
                  <c:v>693.0</c:v>
                </c:pt>
                <c:pt idx="1099">
                  <c:v>693.0</c:v>
                </c:pt>
                <c:pt idx="1100">
                  <c:v>693.0</c:v>
                </c:pt>
                <c:pt idx="1101">
                  <c:v>693.0</c:v>
                </c:pt>
                <c:pt idx="1102">
                  <c:v>693.0</c:v>
                </c:pt>
                <c:pt idx="1103">
                  <c:v>693.0</c:v>
                </c:pt>
                <c:pt idx="1104">
                  <c:v>693.0</c:v>
                </c:pt>
                <c:pt idx="1105">
                  <c:v>694.0</c:v>
                </c:pt>
                <c:pt idx="1106">
                  <c:v>695.0</c:v>
                </c:pt>
                <c:pt idx="1107">
                  <c:v>695.0</c:v>
                </c:pt>
                <c:pt idx="1108">
                  <c:v>695.0</c:v>
                </c:pt>
                <c:pt idx="1109">
                  <c:v>695.0</c:v>
                </c:pt>
                <c:pt idx="1110">
                  <c:v>695.0</c:v>
                </c:pt>
                <c:pt idx="1111">
                  <c:v>695.0</c:v>
                </c:pt>
                <c:pt idx="1112">
                  <c:v>695.0</c:v>
                </c:pt>
                <c:pt idx="1113">
                  <c:v>695.0</c:v>
                </c:pt>
                <c:pt idx="1114">
                  <c:v>695.0</c:v>
                </c:pt>
                <c:pt idx="1115">
                  <c:v>695.0</c:v>
                </c:pt>
                <c:pt idx="1116">
                  <c:v>695.0</c:v>
                </c:pt>
                <c:pt idx="1117">
                  <c:v>695.0</c:v>
                </c:pt>
                <c:pt idx="1118">
                  <c:v>695.0</c:v>
                </c:pt>
                <c:pt idx="1119">
                  <c:v>696.0</c:v>
                </c:pt>
                <c:pt idx="1120">
                  <c:v>696.0</c:v>
                </c:pt>
                <c:pt idx="1121">
                  <c:v>696.0</c:v>
                </c:pt>
                <c:pt idx="1122">
                  <c:v>696.0</c:v>
                </c:pt>
                <c:pt idx="1123">
                  <c:v>696.0</c:v>
                </c:pt>
                <c:pt idx="1124">
                  <c:v>696.0</c:v>
                </c:pt>
                <c:pt idx="1125">
                  <c:v>696.0</c:v>
                </c:pt>
                <c:pt idx="1126">
                  <c:v>696.0</c:v>
                </c:pt>
                <c:pt idx="1127">
                  <c:v>696.0</c:v>
                </c:pt>
                <c:pt idx="1128">
                  <c:v>696.0</c:v>
                </c:pt>
                <c:pt idx="1129">
                  <c:v>696.0</c:v>
                </c:pt>
                <c:pt idx="1130">
                  <c:v>696.0</c:v>
                </c:pt>
                <c:pt idx="1131">
                  <c:v>696.0</c:v>
                </c:pt>
                <c:pt idx="1132">
                  <c:v>697.0</c:v>
                </c:pt>
                <c:pt idx="1133">
                  <c:v>697.0</c:v>
                </c:pt>
                <c:pt idx="1134">
                  <c:v>697.0</c:v>
                </c:pt>
                <c:pt idx="1135">
                  <c:v>697.0</c:v>
                </c:pt>
                <c:pt idx="1136">
                  <c:v>697.0</c:v>
                </c:pt>
                <c:pt idx="1137">
                  <c:v>697.0</c:v>
                </c:pt>
                <c:pt idx="1138">
                  <c:v>697.0</c:v>
                </c:pt>
                <c:pt idx="1139">
                  <c:v>697.0</c:v>
                </c:pt>
                <c:pt idx="1140">
                  <c:v>697.0</c:v>
                </c:pt>
                <c:pt idx="1141">
                  <c:v>697.0</c:v>
                </c:pt>
                <c:pt idx="1142">
                  <c:v>697.0</c:v>
                </c:pt>
                <c:pt idx="1143">
                  <c:v>697.0</c:v>
                </c:pt>
                <c:pt idx="1144">
                  <c:v>697.0</c:v>
                </c:pt>
                <c:pt idx="1145">
                  <c:v>698.0</c:v>
                </c:pt>
                <c:pt idx="1146">
                  <c:v>698.0</c:v>
                </c:pt>
                <c:pt idx="1147">
                  <c:v>698.0</c:v>
                </c:pt>
                <c:pt idx="1148">
                  <c:v>698.0</c:v>
                </c:pt>
                <c:pt idx="1149">
                  <c:v>698.0</c:v>
                </c:pt>
                <c:pt idx="1150">
                  <c:v>698.0</c:v>
                </c:pt>
                <c:pt idx="1151">
                  <c:v>698.0</c:v>
                </c:pt>
                <c:pt idx="1152">
                  <c:v>698.0</c:v>
                </c:pt>
                <c:pt idx="1153">
                  <c:v>698.0</c:v>
                </c:pt>
                <c:pt idx="1154">
                  <c:v>698.0</c:v>
                </c:pt>
                <c:pt idx="1155">
                  <c:v>698.0</c:v>
                </c:pt>
                <c:pt idx="1156">
                  <c:v>698.0</c:v>
                </c:pt>
                <c:pt idx="1157">
                  <c:v>698.0</c:v>
                </c:pt>
                <c:pt idx="1158">
                  <c:v>699.0</c:v>
                </c:pt>
                <c:pt idx="1159">
                  <c:v>700.0</c:v>
                </c:pt>
                <c:pt idx="1160">
                  <c:v>700.0</c:v>
                </c:pt>
                <c:pt idx="1161">
                  <c:v>700.0</c:v>
                </c:pt>
                <c:pt idx="1162">
                  <c:v>700.0</c:v>
                </c:pt>
                <c:pt idx="1163">
                  <c:v>700.0</c:v>
                </c:pt>
                <c:pt idx="1164">
                  <c:v>700.0</c:v>
                </c:pt>
                <c:pt idx="1165">
                  <c:v>701.0</c:v>
                </c:pt>
                <c:pt idx="1166">
                  <c:v>702.0</c:v>
                </c:pt>
                <c:pt idx="1167">
                  <c:v>703.0</c:v>
                </c:pt>
                <c:pt idx="1168">
                  <c:v>704.0</c:v>
                </c:pt>
                <c:pt idx="1169">
                  <c:v>705.0</c:v>
                </c:pt>
                <c:pt idx="1170">
                  <c:v>706.0</c:v>
                </c:pt>
                <c:pt idx="1171">
                  <c:v>707.0</c:v>
                </c:pt>
                <c:pt idx="1172">
                  <c:v>708.0</c:v>
                </c:pt>
                <c:pt idx="1173">
                  <c:v>708.0</c:v>
                </c:pt>
                <c:pt idx="1174">
                  <c:v>708.0</c:v>
                </c:pt>
                <c:pt idx="1175">
                  <c:v>708.0</c:v>
                </c:pt>
                <c:pt idx="1176">
                  <c:v>708.0</c:v>
                </c:pt>
                <c:pt idx="1177">
                  <c:v>708.0</c:v>
                </c:pt>
                <c:pt idx="1178">
                  <c:v>708.0</c:v>
                </c:pt>
                <c:pt idx="1179">
                  <c:v>708.0</c:v>
                </c:pt>
                <c:pt idx="1180">
                  <c:v>708.0</c:v>
                </c:pt>
                <c:pt idx="1181">
                  <c:v>708.0</c:v>
                </c:pt>
                <c:pt idx="1182">
                  <c:v>708.0</c:v>
                </c:pt>
                <c:pt idx="1183">
                  <c:v>708.0</c:v>
                </c:pt>
                <c:pt idx="1184">
                  <c:v>708.0</c:v>
                </c:pt>
                <c:pt idx="1185">
                  <c:v>708.0</c:v>
                </c:pt>
                <c:pt idx="1186">
                  <c:v>708.0</c:v>
                </c:pt>
                <c:pt idx="1187">
                  <c:v>708.0</c:v>
                </c:pt>
                <c:pt idx="1188">
                  <c:v>708.0</c:v>
                </c:pt>
                <c:pt idx="1189">
                  <c:v>708.0</c:v>
                </c:pt>
                <c:pt idx="1190">
                  <c:v>709.0</c:v>
                </c:pt>
                <c:pt idx="1191">
                  <c:v>710.0</c:v>
                </c:pt>
                <c:pt idx="1192">
                  <c:v>711.0</c:v>
                </c:pt>
                <c:pt idx="1193">
                  <c:v>712.0</c:v>
                </c:pt>
                <c:pt idx="1194">
                  <c:v>712.0</c:v>
                </c:pt>
                <c:pt idx="1195">
                  <c:v>713.0</c:v>
                </c:pt>
                <c:pt idx="1196">
                  <c:v>714.0</c:v>
                </c:pt>
                <c:pt idx="1197">
                  <c:v>714.0</c:v>
                </c:pt>
                <c:pt idx="1198">
                  <c:v>714.0</c:v>
                </c:pt>
                <c:pt idx="1199">
                  <c:v>714.0</c:v>
                </c:pt>
                <c:pt idx="1200">
                  <c:v>714.0</c:v>
                </c:pt>
                <c:pt idx="1201">
                  <c:v>714.0</c:v>
                </c:pt>
                <c:pt idx="1202">
                  <c:v>714.0</c:v>
                </c:pt>
                <c:pt idx="1203">
                  <c:v>714.0</c:v>
                </c:pt>
                <c:pt idx="1204">
                  <c:v>714.0</c:v>
                </c:pt>
                <c:pt idx="1205">
                  <c:v>714.0</c:v>
                </c:pt>
                <c:pt idx="1206">
                  <c:v>715.0</c:v>
                </c:pt>
                <c:pt idx="1207">
                  <c:v>716.0</c:v>
                </c:pt>
                <c:pt idx="1208">
                  <c:v>717.0</c:v>
                </c:pt>
                <c:pt idx="1209">
                  <c:v>718.0</c:v>
                </c:pt>
                <c:pt idx="1210">
                  <c:v>719.0</c:v>
                </c:pt>
                <c:pt idx="1211">
                  <c:v>720.0</c:v>
                </c:pt>
                <c:pt idx="1212">
                  <c:v>720.0</c:v>
                </c:pt>
                <c:pt idx="1213">
                  <c:v>721.0</c:v>
                </c:pt>
                <c:pt idx="1214">
                  <c:v>722.0</c:v>
                </c:pt>
                <c:pt idx="1215">
                  <c:v>723.0</c:v>
                </c:pt>
                <c:pt idx="1216">
                  <c:v>723.0</c:v>
                </c:pt>
                <c:pt idx="1217">
                  <c:v>724.0</c:v>
                </c:pt>
                <c:pt idx="1218">
                  <c:v>724.0</c:v>
                </c:pt>
                <c:pt idx="1219">
                  <c:v>724.0</c:v>
                </c:pt>
                <c:pt idx="1220">
                  <c:v>724.0</c:v>
                </c:pt>
                <c:pt idx="1221">
                  <c:v>724.0</c:v>
                </c:pt>
                <c:pt idx="1222">
                  <c:v>724.0</c:v>
                </c:pt>
                <c:pt idx="1223">
                  <c:v>724.0</c:v>
                </c:pt>
                <c:pt idx="1224">
                  <c:v>725.0</c:v>
                </c:pt>
                <c:pt idx="1225">
                  <c:v>726.0</c:v>
                </c:pt>
                <c:pt idx="1226">
                  <c:v>727.0</c:v>
                </c:pt>
                <c:pt idx="1227">
                  <c:v>728.0</c:v>
                </c:pt>
                <c:pt idx="1228">
                  <c:v>729.0</c:v>
                </c:pt>
                <c:pt idx="1229">
                  <c:v>729.0</c:v>
                </c:pt>
                <c:pt idx="1230">
                  <c:v>730.0</c:v>
                </c:pt>
                <c:pt idx="1231">
                  <c:v>730.0</c:v>
                </c:pt>
                <c:pt idx="1232">
                  <c:v>731.0</c:v>
                </c:pt>
                <c:pt idx="1233">
                  <c:v>731.0</c:v>
                </c:pt>
                <c:pt idx="1234">
                  <c:v>732.0</c:v>
                </c:pt>
                <c:pt idx="1235">
                  <c:v>732.0</c:v>
                </c:pt>
                <c:pt idx="1236">
                  <c:v>733.0</c:v>
                </c:pt>
                <c:pt idx="1237">
                  <c:v>733.0</c:v>
                </c:pt>
                <c:pt idx="1238">
                  <c:v>734.0</c:v>
                </c:pt>
                <c:pt idx="1239">
                  <c:v>734.0</c:v>
                </c:pt>
                <c:pt idx="1240">
                  <c:v>735.0</c:v>
                </c:pt>
                <c:pt idx="1241">
                  <c:v>735.0</c:v>
                </c:pt>
                <c:pt idx="1242">
                  <c:v>736.0</c:v>
                </c:pt>
                <c:pt idx="1243">
                  <c:v>736.0</c:v>
                </c:pt>
                <c:pt idx="1244">
                  <c:v>737.0</c:v>
                </c:pt>
                <c:pt idx="1245">
                  <c:v>738.0</c:v>
                </c:pt>
                <c:pt idx="1246">
                  <c:v>738.0</c:v>
                </c:pt>
                <c:pt idx="1247">
                  <c:v>738.0</c:v>
                </c:pt>
                <c:pt idx="1248">
                  <c:v>738.0</c:v>
                </c:pt>
                <c:pt idx="1249">
                  <c:v>739.0</c:v>
                </c:pt>
                <c:pt idx="1250">
                  <c:v>740.0</c:v>
                </c:pt>
                <c:pt idx="1251">
                  <c:v>741.0</c:v>
                </c:pt>
                <c:pt idx="1252">
                  <c:v>742.0</c:v>
                </c:pt>
                <c:pt idx="1253">
                  <c:v>743.0</c:v>
                </c:pt>
                <c:pt idx="1254">
                  <c:v>744.0</c:v>
                </c:pt>
                <c:pt idx="1255">
                  <c:v>745.0</c:v>
                </c:pt>
                <c:pt idx="1256">
                  <c:v>746.0</c:v>
                </c:pt>
                <c:pt idx="1257">
                  <c:v>747.0</c:v>
                </c:pt>
                <c:pt idx="1258">
                  <c:v>748.0</c:v>
                </c:pt>
                <c:pt idx="1259">
                  <c:v>749.0</c:v>
                </c:pt>
                <c:pt idx="1260">
                  <c:v>750.0</c:v>
                </c:pt>
                <c:pt idx="1261">
                  <c:v>751.0</c:v>
                </c:pt>
                <c:pt idx="1262">
                  <c:v>752.0</c:v>
                </c:pt>
                <c:pt idx="1263">
                  <c:v>753.0</c:v>
                </c:pt>
                <c:pt idx="1264">
                  <c:v>754.0</c:v>
                </c:pt>
                <c:pt idx="1265">
                  <c:v>755.0</c:v>
                </c:pt>
                <c:pt idx="1266">
                  <c:v>756.0</c:v>
                </c:pt>
                <c:pt idx="1267">
                  <c:v>757.0</c:v>
                </c:pt>
                <c:pt idx="1268">
                  <c:v>757.0</c:v>
                </c:pt>
                <c:pt idx="1269">
                  <c:v>757.0</c:v>
                </c:pt>
                <c:pt idx="1270">
                  <c:v>757.0</c:v>
                </c:pt>
                <c:pt idx="1271">
                  <c:v>758.0</c:v>
                </c:pt>
                <c:pt idx="1272">
                  <c:v>759.0</c:v>
                </c:pt>
                <c:pt idx="1273">
                  <c:v>760.0</c:v>
                </c:pt>
                <c:pt idx="1274">
                  <c:v>761.0</c:v>
                </c:pt>
                <c:pt idx="1275">
                  <c:v>761.0</c:v>
                </c:pt>
                <c:pt idx="1276">
                  <c:v>762.0</c:v>
                </c:pt>
                <c:pt idx="1277">
                  <c:v>762.0</c:v>
                </c:pt>
                <c:pt idx="1278">
                  <c:v>763.0</c:v>
                </c:pt>
                <c:pt idx="1279">
                  <c:v>764.0</c:v>
                </c:pt>
                <c:pt idx="1280">
                  <c:v>765.0</c:v>
                </c:pt>
                <c:pt idx="1281">
                  <c:v>765.0</c:v>
                </c:pt>
                <c:pt idx="1282">
                  <c:v>765.0</c:v>
                </c:pt>
                <c:pt idx="1283">
                  <c:v>766.0</c:v>
                </c:pt>
                <c:pt idx="1284">
                  <c:v>767.0</c:v>
                </c:pt>
                <c:pt idx="1285">
                  <c:v>768.0</c:v>
                </c:pt>
                <c:pt idx="1286">
                  <c:v>769.0</c:v>
                </c:pt>
                <c:pt idx="1287">
                  <c:v>769.0</c:v>
                </c:pt>
                <c:pt idx="1288">
                  <c:v>770.0</c:v>
                </c:pt>
                <c:pt idx="1289">
                  <c:v>771.0</c:v>
                </c:pt>
                <c:pt idx="1290">
                  <c:v>772.0</c:v>
                </c:pt>
                <c:pt idx="1291">
                  <c:v>773.0</c:v>
                </c:pt>
                <c:pt idx="1292">
                  <c:v>774.0</c:v>
                </c:pt>
                <c:pt idx="1293">
                  <c:v>775.0</c:v>
                </c:pt>
                <c:pt idx="1294">
                  <c:v>776.0</c:v>
                </c:pt>
                <c:pt idx="1295">
                  <c:v>777.0</c:v>
                </c:pt>
                <c:pt idx="1296">
                  <c:v>777.0</c:v>
                </c:pt>
                <c:pt idx="1297">
                  <c:v>777.0</c:v>
                </c:pt>
                <c:pt idx="1298">
                  <c:v>777.0</c:v>
                </c:pt>
                <c:pt idx="1299">
                  <c:v>778.0</c:v>
                </c:pt>
                <c:pt idx="1300">
                  <c:v>778.0</c:v>
                </c:pt>
                <c:pt idx="1301">
                  <c:v>778.0</c:v>
                </c:pt>
                <c:pt idx="1302">
                  <c:v>779.0</c:v>
                </c:pt>
                <c:pt idx="1303">
                  <c:v>779.0</c:v>
                </c:pt>
                <c:pt idx="1304">
                  <c:v>779.0</c:v>
                </c:pt>
                <c:pt idx="1305">
                  <c:v>779.0</c:v>
                </c:pt>
                <c:pt idx="1306">
                  <c:v>780.0</c:v>
                </c:pt>
                <c:pt idx="1307">
                  <c:v>781.0</c:v>
                </c:pt>
                <c:pt idx="1308">
                  <c:v>782.0</c:v>
                </c:pt>
                <c:pt idx="1309">
                  <c:v>782.0</c:v>
                </c:pt>
                <c:pt idx="1310">
                  <c:v>783.0</c:v>
                </c:pt>
                <c:pt idx="1311">
                  <c:v>783.0</c:v>
                </c:pt>
                <c:pt idx="1312">
                  <c:v>783.0</c:v>
                </c:pt>
                <c:pt idx="1313">
                  <c:v>784.0</c:v>
                </c:pt>
                <c:pt idx="1314">
                  <c:v>784.0</c:v>
                </c:pt>
                <c:pt idx="1315">
                  <c:v>785.0</c:v>
                </c:pt>
                <c:pt idx="1316">
                  <c:v>786.0</c:v>
                </c:pt>
                <c:pt idx="1317">
                  <c:v>787.0</c:v>
                </c:pt>
                <c:pt idx="1318">
                  <c:v>788.0</c:v>
                </c:pt>
                <c:pt idx="1319">
                  <c:v>789.0</c:v>
                </c:pt>
                <c:pt idx="1320">
                  <c:v>790.0</c:v>
                </c:pt>
                <c:pt idx="1321">
                  <c:v>790.0</c:v>
                </c:pt>
                <c:pt idx="1322">
                  <c:v>790.0</c:v>
                </c:pt>
                <c:pt idx="1323">
                  <c:v>791.0</c:v>
                </c:pt>
                <c:pt idx="1324">
                  <c:v>792.0</c:v>
                </c:pt>
                <c:pt idx="1325">
                  <c:v>793.0</c:v>
                </c:pt>
                <c:pt idx="1326">
                  <c:v>794.0</c:v>
                </c:pt>
                <c:pt idx="1327">
                  <c:v>795.0</c:v>
                </c:pt>
                <c:pt idx="1328">
                  <c:v>795.0</c:v>
                </c:pt>
                <c:pt idx="1329">
                  <c:v>795.0</c:v>
                </c:pt>
                <c:pt idx="1330">
                  <c:v>795.0</c:v>
                </c:pt>
                <c:pt idx="1331">
                  <c:v>795.0</c:v>
                </c:pt>
                <c:pt idx="1332">
                  <c:v>795.0</c:v>
                </c:pt>
                <c:pt idx="1333">
                  <c:v>796.0</c:v>
                </c:pt>
                <c:pt idx="1334">
                  <c:v>797.0</c:v>
                </c:pt>
                <c:pt idx="1335">
                  <c:v>798.0</c:v>
                </c:pt>
                <c:pt idx="1336">
                  <c:v>799.0</c:v>
                </c:pt>
                <c:pt idx="1337">
                  <c:v>800.0</c:v>
                </c:pt>
                <c:pt idx="1338">
                  <c:v>800.0</c:v>
                </c:pt>
                <c:pt idx="1339">
                  <c:v>801.0</c:v>
                </c:pt>
                <c:pt idx="1340">
                  <c:v>802.0</c:v>
                </c:pt>
                <c:pt idx="1341">
                  <c:v>803.0</c:v>
                </c:pt>
                <c:pt idx="1342">
                  <c:v>804.0</c:v>
                </c:pt>
                <c:pt idx="1343">
                  <c:v>805.0</c:v>
                </c:pt>
                <c:pt idx="1344">
                  <c:v>806.0</c:v>
                </c:pt>
                <c:pt idx="1345">
                  <c:v>806.0</c:v>
                </c:pt>
                <c:pt idx="1346">
                  <c:v>807.0</c:v>
                </c:pt>
                <c:pt idx="1347">
                  <c:v>808.0</c:v>
                </c:pt>
                <c:pt idx="1348">
                  <c:v>808.0</c:v>
                </c:pt>
                <c:pt idx="1349">
                  <c:v>809.0</c:v>
                </c:pt>
                <c:pt idx="1350">
                  <c:v>810.0</c:v>
                </c:pt>
                <c:pt idx="1351">
                  <c:v>811.0</c:v>
                </c:pt>
                <c:pt idx="1352">
                  <c:v>812.0</c:v>
                </c:pt>
                <c:pt idx="1353">
                  <c:v>813.0</c:v>
                </c:pt>
                <c:pt idx="1354">
                  <c:v>814.0</c:v>
                </c:pt>
                <c:pt idx="1355">
                  <c:v>815.0</c:v>
                </c:pt>
                <c:pt idx="1356">
                  <c:v>816.0</c:v>
                </c:pt>
                <c:pt idx="1357">
                  <c:v>817.0</c:v>
                </c:pt>
                <c:pt idx="1358">
                  <c:v>818.0</c:v>
                </c:pt>
                <c:pt idx="1359">
                  <c:v>819.0</c:v>
                </c:pt>
                <c:pt idx="1360">
                  <c:v>820.0</c:v>
                </c:pt>
                <c:pt idx="1361">
                  <c:v>821.0</c:v>
                </c:pt>
                <c:pt idx="1362">
                  <c:v>822.0</c:v>
                </c:pt>
                <c:pt idx="1363">
                  <c:v>823.0</c:v>
                </c:pt>
                <c:pt idx="1364">
                  <c:v>824.0</c:v>
                </c:pt>
                <c:pt idx="1365">
                  <c:v>825.0</c:v>
                </c:pt>
                <c:pt idx="1366">
                  <c:v>826.0</c:v>
                </c:pt>
                <c:pt idx="1367">
                  <c:v>827.0</c:v>
                </c:pt>
                <c:pt idx="1368">
                  <c:v>828.0</c:v>
                </c:pt>
                <c:pt idx="1369">
                  <c:v>829.0</c:v>
                </c:pt>
                <c:pt idx="1370">
                  <c:v>829.0</c:v>
                </c:pt>
                <c:pt idx="1371">
                  <c:v>829.0</c:v>
                </c:pt>
                <c:pt idx="1372">
                  <c:v>830.0</c:v>
                </c:pt>
                <c:pt idx="1373">
                  <c:v>831.0</c:v>
                </c:pt>
                <c:pt idx="1374">
                  <c:v>832.0</c:v>
                </c:pt>
                <c:pt idx="1375">
                  <c:v>833.0</c:v>
                </c:pt>
                <c:pt idx="1376">
                  <c:v>834.0</c:v>
                </c:pt>
                <c:pt idx="1377">
                  <c:v>835.0</c:v>
                </c:pt>
                <c:pt idx="1378">
                  <c:v>836.0</c:v>
                </c:pt>
                <c:pt idx="1379">
                  <c:v>836.0</c:v>
                </c:pt>
                <c:pt idx="1380">
                  <c:v>837.0</c:v>
                </c:pt>
                <c:pt idx="1381">
                  <c:v>838.0</c:v>
                </c:pt>
                <c:pt idx="1382">
                  <c:v>839.0</c:v>
                </c:pt>
                <c:pt idx="1383">
                  <c:v>840.0</c:v>
                </c:pt>
                <c:pt idx="1384">
                  <c:v>840.0</c:v>
                </c:pt>
                <c:pt idx="1385">
                  <c:v>840.0</c:v>
                </c:pt>
                <c:pt idx="1386">
                  <c:v>840.0</c:v>
                </c:pt>
                <c:pt idx="1387">
                  <c:v>840.0</c:v>
                </c:pt>
                <c:pt idx="1388">
                  <c:v>840.0</c:v>
                </c:pt>
                <c:pt idx="1389">
                  <c:v>840.0</c:v>
                </c:pt>
                <c:pt idx="1390">
                  <c:v>840.0</c:v>
                </c:pt>
                <c:pt idx="1391">
                  <c:v>840.0</c:v>
                </c:pt>
                <c:pt idx="1392">
                  <c:v>840.0</c:v>
                </c:pt>
                <c:pt idx="1393">
                  <c:v>840.0</c:v>
                </c:pt>
                <c:pt idx="1394">
                  <c:v>840.0</c:v>
                </c:pt>
                <c:pt idx="1395">
                  <c:v>840.0</c:v>
                </c:pt>
                <c:pt idx="1396">
                  <c:v>840.0</c:v>
                </c:pt>
                <c:pt idx="1397">
                  <c:v>840.0</c:v>
                </c:pt>
                <c:pt idx="1398">
                  <c:v>840.0</c:v>
                </c:pt>
                <c:pt idx="1399">
                  <c:v>840.0</c:v>
                </c:pt>
                <c:pt idx="1400">
                  <c:v>840.0</c:v>
                </c:pt>
                <c:pt idx="1401">
                  <c:v>840.0</c:v>
                </c:pt>
                <c:pt idx="1402">
                  <c:v>840.0</c:v>
                </c:pt>
                <c:pt idx="1403">
                  <c:v>840.0</c:v>
                </c:pt>
                <c:pt idx="1404">
                  <c:v>840.0</c:v>
                </c:pt>
                <c:pt idx="1405">
                  <c:v>840.0</c:v>
                </c:pt>
                <c:pt idx="1406">
                  <c:v>840.0</c:v>
                </c:pt>
                <c:pt idx="1407">
                  <c:v>840.0</c:v>
                </c:pt>
                <c:pt idx="1408">
                  <c:v>840.0</c:v>
                </c:pt>
                <c:pt idx="1409">
                  <c:v>840.0</c:v>
                </c:pt>
                <c:pt idx="1410">
                  <c:v>841.0</c:v>
                </c:pt>
                <c:pt idx="1411">
                  <c:v>841.0</c:v>
                </c:pt>
                <c:pt idx="1412">
                  <c:v>842.0</c:v>
                </c:pt>
                <c:pt idx="1413">
                  <c:v>843.0</c:v>
                </c:pt>
                <c:pt idx="1414">
                  <c:v>844.0</c:v>
                </c:pt>
                <c:pt idx="1415">
                  <c:v>845.0</c:v>
                </c:pt>
                <c:pt idx="1416">
                  <c:v>846.0</c:v>
                </c:pt>
                <c:pt idx="1417">
                  <c:v>847.0</c:v>
                </c:pt>
                <c:pt idx="1418">
                  <c:v>848.0</c:v>
                </c:pt>
                <c:pt idx="1419">
                  <c:v>849.0</c:v>
                </c:pt>
                <c:pt idx="1420">
                  <c:v>850.0</c:v>
                </c:pt>
                <c:pt idx="1421">
                  <c:v>851.0</c:v>
                </c:pt>
                <c:pt idx="1422">
                  <c:v>852.0</c:v>
                </c:pt>
                <c:pt idx="1423">
                  <c:v>853.0</c:v>
                </c:pt>
                <c:pt idx="1424">
                  <c:v>854.0</c:v>
                </c:pt>
                <c:pt idx="1425">
                  <c:v>855.0</c:v>
                </c:pt>
                <c:pt idx="1426">
                  <c:v>856.0</c:v>
                </c:pt>
                <c:pt idx="1427">
                  <c:v>857.0</c:v>
                </c:pt>
                <c:pt idx="1428">
                  <c:v>857.0</c:v>
                </c:pt>
                <c:pt idx="1429">
                  <c:v>857.0</c:v>
                </c:pt>
                <c:pt idx="1430">
                  <c:v>857.0</c:v>
                </c:pt>
                <c:pt idx="1431">
                  <c:v>858.0</c:v>
                </c:pt>
                <c:pt idx="1432">
                  <c:v>859.0</c:v>
                </c:pt>
                <c:pt idx="1433">
                  <c:v>860.0</c:v>
                </c:pt>
                <c:pt idx="1434">
                  <c:v>861.0</c:v>
                </c:pt>
                <c:pt idx="1435">
                  <c:v>862.0</c:v>
                </c:pt>
                <c:pt idx="1436">
                  <c:v>863.0</c:v>
                </c:pt>
                <c:pt idx="1437">
                  <c:v>864.0</c:v>
                </c:pt>
                <c:pt idx="1438">
                  <c:v>865.0</c:v>
                </c:pt>
                <c:pt idx="1439">
                  <c:v>865.0</c:v>
                </c:pt>
                <c:pt idx="1440">
                  <c:v>865.0</c:v>
                </c:pt>
                <c:pt idx="1441">
                  <c:v>866.0</c:v>
                </c:pt>
                <c:pt idx="1442">
                  <c:v>867.0</c:v>
                </c:pt>
                <c:pt idx="1443">
                  <c:v>868.0</c:v>
                </c:pt>
                <c:pt idx="1444">
                  <c:v>869.0</c:v>
                </c:pt>
                <c:pt idx="1445">
                  <c:v>870.0</c:v>
                </c:pt>
                <c:pt idx="1446">
                  <c:v>871.0</c:v>
                </c:pt>
                <c:pt idx="1447">
                  <c:v>872.0</c:v>
                </c:pt>
                <c:pt idx="1448">
                  <c:v>873.0</c:v>
                </c:pt>
                <c:pt idx="1449">
                  <c:v>874.0</c:v>
                </c:pt>
                <c:pt idx="1450">
                  <c:v>875.0</c:v>
                </c:pt>
                <c:pt idx="1451">
                  <c:v>875.0</c:v>
                </c:pt>
                <c:pt idx="1452">
                  <c:v>875.0</c:v>
                </c:pt>
                <c:pt idx="1453">
                  <c:v>875.0</c:v>
                </c:pt>
                <c:pt idx="1454">
                  <c:v>875.0</c:v>
                </c:pt>
                <c:pt idx="1455">
                  <c:v>875.0</c:v>
                </c:pt>
                <c:pt idx="1456">
                  <c:v>875.0</c:v>
                </c:pt>
                <c:pt idx="1457">
                  <c:v>875.0</c:v>
                </c:pt>
                <c:pt idx="1458">
                  <c:v>875.0</c:v>
                </c:pt>
                <c:pt idx="1459">
                  <c:v>875.0</c:v>
                </c:pt>
                <c:pt idx="1460">
                  <c:v>875.0</c:v>
                </c:pt>
                <c:pt idx="1461">
                  <c:v>875.0</c:v>
                </c:pt>
                <c:pt idx="1462">
                  <c:v>875.0</c:v>
                </c:pt>
                <c:pt idx="1463">
                  <c:v>875.0</c:v>
                </c:pt>
                <c:pt idx="1464">
                  <c:v>875.0</c:v>
                </c:pt>
                <c:pt idx="1465">
                  <c:v>875.0</c:v>
                </c:pt>
                <c:pt idx="1466">
                  <c:v>876.0</c:v>
                </c:pt>
                <c:pt idx="1467">
                  <c:v>877.0</c:v>
                </c:pt>
                <c:pt idx="1468">
                  <c:v>878.0</c:v>
                </c:pt>
                <c:pt idx="1469">
                  <c:v>879.0</c:v>
                </c:pt>
                <c:pt idx="1470">
                  <c:v>880.0</c:v>
                </c:pt>
                <c:pt idx="1471">
                  <c:v>881.0</c:v>
                </c:pt>
                <c:pt idx="1472">
                  <c:v>882.0</c:v>
                </c:pt>
                <c:pt idx="1473">
                  <c:v>883.0</c:v>
                </c:pt>
                <c:pt idx="1474">
                  <c:v>884.0</c:v>
                </c:pt>
                <c:pt idx="1475">
                  <c:v>885.0</c:v>
                </c:pt>
                <c:pt idx="1476">
                  <c:v>886.0</c:v>
                </c:pt>
                <c:pt idx="1477">
                  <c:v>887.0</c:v>
                </c:pt>
                <c:pt idx="1478">
                  <c:v>888.0</c:v>
                </c:pt>
                <c:pt idx="1479">
                  <c:v>889.0</c:v>
                </c:pt>
                <c:pt idx="1480">
                  <c:v>890.0</c:v>
                </c:pt>
                <c:pt idx="1481">
                  <c:v>891.0</c:v>
                </c:pt>
                <c:pt idx="1482">
                  <c:v>892.0</c:v>
                </c:pt>
                <c:pt idx="1483">
                  <c:v>893.0</c:v>
                </c:pt>
                <c:pt idx="1484">
                  <c:v>894.0</c:v>
                </c:pt>
                <c:pt idx="1485">
                  <c:v>895.0</c:v>
                </c:pt>
                <c:pt idx="1486">
                  <c:v>896.0</c:v>
                </c:pt>
                <c:pt idx="1487">
                  <c:v>897.0</c:v>
                </c:pt>
                <c:pt idx="1488">
                  <c:v>898.0</c:v>
                </c:pt>
                <c:pt idx="1489">
                  <c:v>899.0</c:v>
                </c:pt>
                <c:pt idx="1490">
                  <c:v>900.0</c:v>
                </c:pt>
                <c:pt idx="1491">
                  <c:v>901.0</c:v>
                </c:pt>
                <c:pt idx="1492">
                  <c:v>902.0</c:v>
                </c:pt>
                <c:pt idx="1493">
                  <c:v>903.0</c:v>
                </c:pt>
                <c:pt idx="1494">
                  <c:v>904.0</c:v>
                </c:pt>
                <c:pt idx="1495">
                  <c:v>905.0</c:v>
                </c:pt>
                <c:pt idx="1496">
                  <c:v>906.0</c:v>
                </c:pt>
                <c:pt idx="1497">
                  <c:v>907.0</c:v>
                </c:pt>
                <c:pt idx="1498">
                  <c:v>907.0</c:v>
                </c:pt>
                <c:pt idx="1499">
                  <c:v>907.0</c:v>
                </c:pt>
                <c:pt idx="1500">
                  <c:v>907.0</c:v>
                </c:pt>
                <c:pt idx="1501">
                  <c:v>907.0</c:v>
                </c:pt>
                <c:pt idx="1502">
                  <c:v>907.0</c:v>
                </c:pt>
                <c:pt idx="1503">
                  <c:v>907.0</c:v>
                </c:pt>
                <c:pt idx="1504">
                  <c:v>907.0</c:v>
                </c:pt>
                <c:pt idx="1505">
                  <c:v>907.0</c:v>
                </c:pt>
                <c:pt idx="1506">
                  <c:v>907.0</c:v>
                </c:pt>
                <c:pt idx="1507">
                  <c:v>907.0</c:v>
                </c:pt>
                <c:pt idx="1508">
                  <c:v>907.0</c:v>
                </c:pt>
                <c:pt idx="1509">
                  <c:v>907.0</c:v>
                </c:pt>
                <c:pt idx="1510">
                  <c:v>907.0</c:v>
                </c:pt>
                <c:pt idx="1511">
                  <c:v>908.0</c:v>
                </c:pt>
                <c:pt idx="1512">
                  <c:v>908.0</c:v>
                </c:pt>
                <c:pt idx="1513">
                  <c:v>908.0</c:v>
                </c:pt>
                <c:pt idx="1514">
                  <c:v>908.0</c:v>
                </c:pt>
                <c:pt idx="1515">
                  <c:v>909.0</c:v>
                </c:pt>
                <c:pt idx="1516">
                  <c:v>909.0</c:v>
                </c:pt>
                <c:pt idx="1517">
                  <c:v>910.0</c:v>
                </c:pt>
                <c:pt idx="1518">
                  <c:v>911.0</c:v>
                </c:pt>
                <c:pt idx="1519">
                  <c:v>911.0</c:v>
                </c:pt>
                <c:pt idx="1520">
                  <c:v>912.0</c:v>
                </c:pt>
                <c:pt idx="1521">
                  <c:v>913.0</c:v>
                </c:pt>
                <c:pt idx="1522">
                  <c:v>913.0</c:v>
                </c:pt>
                <c:pt idx="1523">
                  <c:v>914.0</c:v>
                </c:pt>
                <c:pt idx="1524">
                  <c:v>914.0</c:v>
                </c:pt>
                <c:pt idx="1525">
                  <c:v>915.0</c:v>
                </c:pt>
                <c:pt idx="1526">
                  <c:v>915.0</c:v>
                </c:pt>
                <c:pt idx="1527">
                  <c:v>916.0</c:v>
                </c:pt>
                <c:pt idx="1528">
                  <c:v>917.0</c:v>
                </c:pt>
                <c:pt idx="1529">
                  <c:v>918.0</c:v>
                </c:pt>
                <c:pt idx="1530">
                  <c:v>919.0</c:v>
                </c:pt>
                <c:pt idx="1531">
                  <c:v>920.0</c:v>
                </c:pt>
                <c:pt idx="1532">
                  <c:v>921.0</c:v>
                </c:pt>
                <c:pt idx="1533">
                  <c:v>922.0</c:v>
                </c:pt>
                <c:pt idx="1534">
                  <c:v>923.0</c:v>
                </c:pt>
                <c:pt idx="1535">
                  <c:v>924.0</c:v>
                </c:pt>
                <c:pt idx="1536">
                  <c:v>925.0</c:v>
                </c:pt>
                <c:pt idx="1537">
                  <c:v>926.0</c:v>
                </c:pt>
                <c:pt idx="1538">
                  <c:v>927.0</c:v>
                </c:pt>
                <c:pt idx="1539">
                  <c:v>928.0</c:v>
                </c:pt>
                <c:pt idx="1540">
                  <c:v>929.0</c:v>
                </c:pt>
                <c:pt idx="1541">
                  <c:v>930.0</c:v>
                </c:pt>
                <c:pt idx="1542">
                  <c:v>931.0</c:v>
                </c:pt>
                <c:pt idx="1543">
                  <c:v>932.0</c:v>
                </c:pt>
                <c:pt idx="1544">
                  <c:v>932.0</c:v>
                </c:pt>
                <c:pt idx="1545">
                  <c:v>933.0</c:v>
                </c:pt>
                <c:pt idx="1546">
                  <c:v>934.0</c:v>
                </c:pt>
                <c:pt idx="1547">
                  <c:v>935.0</c:v>
                </c:pt>
                <c:pt idx="1548">
                  <c:v>936.0</c:v>
                </c:pt>
                <c:pt idx="1549">
                  <c:v>937.0</c:v>
                </c:pt>
                <c:pt idx="1550">
                  <c:v>938.0</c:v>
                </c:pt>
                <c:pt idx="1551">
                  <c:v>939.0</c:v>
                </c:pt>
                <c:pt idx="1552">
                  <c:v>940.0</c:v>
                </c:pt>
                <c:pt idx="1553">
                  <c:v>941.0</c:v>
                </c:pt>
                <c:pt idx="1554">
                  <c:v>942.0</c:v>
                </c:pt>
                <c:pt idx="1555">
                  <c:v>943.0</c:v>
                </c:pt>
                <c:pt idx="1556">
                  <c:v>944.0</c:v>
                </c:pt>
                <c:pt idx="1557">
                  <c:v>945.0</c:v>
                </c:pt>
                <c:pt idx="1558">
                  <c:v>946.0</c:v>
                </c:pt>
                <c:pt idx="1559">
                  <c:v>947.0</c:v>
                </c:pt>
                <c:pt idx="1560">
                  <c:v>948.0</c:v>
                </c:pt>
                <c:pt idx="1561">
                  <c:v>949.0</c:v>
                </c:pt>
                <c:pt idx="1562">
                  <c:v>950.0</c:v>
                </c:pt>
                <c:pt idx="1563">
                  <c:v>951.0</c:v>
                </c:pt>
                <c:pt idx="1564">
                  <c:v>952.0</c:v>
                </c:pt>
                <c:pt idx="1565">
                  <c:v>953.0</c:v>
                </c:pt>
                <c:pt idx="1566">
                  <c:v>954.0</c:v>
                </c:pt>
                <c:pt idx="1567">
                  <c:v>955.0</c:v>
                </c:pt>
                <c:pt idx="1568">
                  <c:v>956.0</c:v>
                </c:pt>
                <c:pt idx="1569">
                  <c:v>957.0</c:v>
                </c:pt>
                <c:pt idx="1570">
                  <c:v>958.0</c:v>
                </c:pt>
                <c:pt idx="1571">
                  <c:v>959.0</c:v>
                </c:pt>
                <c:pt idx="1572">
                  <c:v>960.0</c:v>
                </c:pt>
                <c:pt idx="1573">
                  <c:v>961.0</c:v>
                </c:pt>
                <c:pt idx="1574">
                  <c:v>962.0</c:v>
                </c:pt>
                <c:pt idx="1575">
                  <c:v>963.0</c:v>
                </c:pt>
                <c:pt idx="1576">
                  <c:v>964.0</c:v>
                </c:pt>
                <c:pt idx="1577">
                  <c:v>965.0</c:v>
                </c:pt>
                <c:pt idx="1578">
                  <c:v>966.0</c:v>
                </c:pt>
                <c:pt idx="1579">
                  <c:v>966.0</c:v>
                </c:pt>
                <c:pt idx="1580">
                  <c:v>967.0</c:v>
                </c:pt>
                <c:pt idx="1581">
                  <c:v>968.0</c:v>
                </c:pt>
                <c:pt idx="1582">
                  <c:v>969.0</c:v>
                </c:pt>
                <c:pt idx="1583">
                  <c:v>970.0</c:v>
                </c:pt>
                <c:pt idx="1584">
                  <c:v>971.0</c:v>
                </c:pt>
                <c:pt idx="1585">
                  <c:v>972.0</c:v>
                </c:pt>
                <c:pt idx="1586">
                  <c:v>973.0</c:v>
                </c:pt>
                <c:pt idx="1587">
                  <c:v>974.0</c:v>
                </c:pt>
                <c:pt idx="1588">
                  <c:v>975.0</c:v>
                </c:pt>
                <c:pt idx="1589">
                  <c:v>976.0</c:v>
                </c:pt>
                <c:pt idx="1590">
                  <c:v>977.0</c:v>
                </c:pt>
                <c:pt idx="1591">
                  <c:v>978.0</c:v>
                </c:pt>
                <c:pt idx="1592">
                  <c:v>979.0</c:v>
                </c:pt>
                <c:pt idx="1593">
                  <c:v>980.0</c:v>
                </c:pt>
                <c:pt idx="1594">
                  <c:v>981.0</c:v>
                </c:pt>
                <c:pt idx="1595">
                  <c:v>982.0</c:v>
                </c:pt>
                <c:pt idx="1596">
                  <c:v>983.0</c:v>
                </c:pt>
                <c:pt idx="1597">
                  <c:v>984.0</c:v>
                </c:pt>
                <c:pt idx="1598">
                  <c:v>985.0</c:v>
                </c:pt>
                <c:pt idx="1599">
                  <c:v>986.0</c:v>
                </c:pt>
                <c:pt idx="1600">
                  <c:v>987.0</c:v>
                </c:pt>
                <c:pt idx="1601">
                  <c:v>988.0</c:v>
                </c:pt>
                <c:pt idx="1602">
                  <c:v>988.0</c:v>
                </c:pt>
                <c:pt idx="1603">
                  <c:v>989.0</c:v>
                </c:pt>
                <c:pt idx="1604">
                  <c:v>989.0</c:v>
                </c:pt>
                <c:pt idx="1605">
                  <c:v>990.0</c:v>
                </c:pt>
                <c:pt idx="1606">
                  <c:v>990.0</c:v>
                </c:pt>
                <c:pt idx="1607">
                  <c:v>991.0</c:v>
                </c:pt>
                <c:pt idx="1608">
                  <c:v>992.0</c:v>
                </c:pt>
                <c:pt idx="1609">
                  <c:v>993.0</c:v>
                </c:pt>
                <c:pt idx="1610">
                  <c:v>994.0</c:v>
                </c:pt>
                <c:pt idx="1611">
                  <c:v>995.0</c:v>
                </c:pt>
                <c:pt idx="1612">
                  <c:v>995.0</c:v>
                </c:pt>
                <c:pt idx="1613">
                  <c:v>995.0</c:v>
                </c:pt>
                <c:pt idx="1614">
                  <c:v>996.0</c:v>
                </c:pt>
                <c:pt idx="1615">
                  <c:v>997.0</c:v>
                </c:pt>
                <c:pt idx="1616">
                  <c:v>998.0</c:v>
                </c:pt>
                <c:pt idx="1617">
                  <c:v>999.0</c:v>
                </c:pt>
                <c:pt idx="1618">
                  <c:v>1000.0</c:v>
                </c:pt>
                <c:pt idx="1619">
                  <c:v>1001.0</c:v>
                </c:pt>
                <c:pt idx="1620">
                  <c:v>1002.0</c:v>
                </c:pt>
                <c:pt idx="1621">
                  <c:v>1003.0</c:v>
                </c:pt>
                <c:pt idx="1622">
                  <c:v>1004.0</c:v>
                </c:pt>
                <c:pt idx="1623">
                  <c:v>1005.0</c:v>
                </c:pt>
                <c:pt idx="1624">
                  <c:v>1006.0</c:v>
                </c:pt>
                <c:pt idx="1625">
                  <c:v>1006.0</c:v>
                </c:pt>
                <c:pt idx="1626">
                  <c:v>1006.0</c:v>
                </c:pt>
                <c:pt idx="1627">
                  <c:v>1006.0</c:v>
                </c:pt>
                <c:pt idx="1628">
                  <c:v>1006.0</c:v>
                </c:pt>
                <c:pt idx="1629">
                  <c:v>1006.0</c:v>
                </c:pt>
                <c:pt idx="1630">
                  <c:v>1006.0</c:v>
                </c:pt>
                <c:pt idx="1631">
                  <c:v>1006.0</c:v>
                </c:pt>
                <c:pt idx="1632">
                  <c:v>1006.0</c:v>
                </c:pt>
                <c:pt idx="1633">
                  <c:v>1006.0</c:v>
                </c:pt>
                <c:pt idx="1634">
                  <c:v>1006.0</c:v>
                </c:pt>
                <c:pt idx="1635">
                  <c:v>1006.0</c:v>
                </c:pt>
                <c:pt idx="1636">
                  <c:v>1006.0</c:v>
                </c:pt>
                <c:pt idx="1637">
                  <c:v>1006.0</c:v>
                </c:pt>
                <c:pt idx="1638">
                  <c:v>1006.0</c:v>
                </c:pt>
                <c:pt idx="1639">
                  <c:v>1007.0</c:v>
                </c:pt>
                <c:pt idx="1640">
                  <c:v>1007.0</c:v>
                </c:pt>
                <c:pt idx="1641">
                  <c:v>1007.0</c:v>
                </c:pt>
                <c:pt idx="1642">
                  <c:v>1007.0</c:v>
                </c:pt>
                <c:pt idx="1643">
                  <c:v>1007.0</c:v>
                </c:pt>
                <c:pt idx="1644">
                  <c:v>1007.0</c:v>
                </c:pt>
                <c:pt idx="1645">
                  <c:v>1007.0</c:v>
                </c:pt>
                <c:pt idx="1646">
                  <c:v>1007.0</c:v>
                </c:pt>
                <c:pt idx="1647">
                  <c:v>1007.0</c:v>
                </c:pt>
                <c:pt idx="1648">
                  <c:v>1007.0</c:v>
                </c:pt>
                <c:pt idx="1649">
                  <c:v>1007.0</c:v>
                </c:pt>
                <c:pt idx="1650">
                  <c:v>1007.0</c:v>
                </c:pt>
                <c:pt idx="1651">
                  <c:v>1007.0</c:v>
                </c:pt>
                <c:pt idx="1652">
                  <c:v>1007.0</c:v>
                </c:pt>
                <c:pt idx="1653">
                  <c:v>1007.0</c:v>
                </c:pt>
                <c:pt idx="1654">
                  <c:v>1008.0</c:v>
                </c:pt>
                <c:pt idx="1655">
                  <c:v>1009.0</c:v>
                </c:pt>
                <c:pt idx="1656">
                  <c:v>1010.0</c:v>
                </c:pt>
                <c:pt idx="1657">
                  <c:v>1010.0</c:v>
                </c:pt>
                <c:pt idx="1658">
                  <c:v>1010.0</c:v>
                </c:pt>
                <c:pt idx="1659">
                  <c:v>1011.0</c:v>
                </c:pt>
                <c:pt idx="1660">
                  <c:v>1011.0</c:v>
                </c:pt>
                <c:pt idx="1661">
                  <c:v>1011.0</c:v>
                </c:pt>
                <c:pt idx="1662">
                  <c:v>1012.0</c:v>
                </c:pt>
                <c:pt idx="1663">
                  <c:v>1013.0</c:v>
                </c:pt>
                <c:pt idx="1664">
                  <c:v>1014.0</c:v>
                </c:pt>
                <c:pt idx="1665">
                  <c:v>1015.0</c:v>
                </c:pt>
                <c:pt idx="1666">
                  <c:v>1016.0</c:v>
                </c:pt>
                <c:pt idx="1667">
                  <c:v>1016.0</c:v>
                </c:pt>
                <c:pt idx="1668">
                  <c:v>1017.0</c:v>
                </c:pt>
                <c:pt idx="1669">
                  <c:v>1018.0</c:v>
                </c:pt>
                <c:pt idx="1670">
                  <c:v>1019.0</c:v>
                </c:pt>
                <c:pt idx="1671">
                  <c:v>1020.0</c:v>
                </c:pt>
                <c:pt idx="1672">
                  <c:v>1021.0</c:v>
                </c:pt>
                <c:pt idx="1673">
                  <c:v>1022.0</c:v>
                </c:pt>
                <c:pt idx="1674">
                  <c:v>1022.0</c:v>
                </c:pt>
                <c:pt idx="1675">
                  <c:v>1023.0</c:v>
                </c:pt>
                <c:pt idx="1676">
                  <c:v>1024.0</c:v>
                </c:pt>
                <c:pt idx="1677">
                  <c:v>1025.0</c:v>
                </c:pt>
                <c:pt idx="1678">
                  <c:v>1026.0</c:v>
                </c:pt>
                <c:pt idx="1679">
                  <c:v>1027.0</c:v>
                </c:pt>
                <c:pt idx="1680">
                  <c:v>1028.0</c:v>
                </c:pt>
                <c:pt idx="1681">
                  <c:v>1029.0</c:v>
                </c:pt>
                <c:pt idx="1682">
                  <c:v>1030.0</c:v>
                </c:pt>
                <c:pt idx="1683">
                  <c:v>1031.0</c:v>
                </c:pt>
                <c:pt idx="1684">
                  <c:v>1032.0</c:v>
                </c:pt>
                <c:pt idx="1685">
                  <c:v>1033.0</c:v>
                </c:pt>
                <c:pt idx="1686">
                  <c:v>1034.0</c:v>
                </c:pt>
                <c:pt idx="1687">
                  <c:v>1035.0</c:v>
                </c:pt>
                <c:pt idx="1688">
                  <c:v>1036.0</c:v>
                </c:pt>
                <c:pt idx="1689">
                  <c:v>1037.0</c:v>
                </c:pt>
                <c:pt idx="1690">
                  <c:v>1038.0</c:v>
                </c:pt>
                <c:pt idx="1691">
                  <c:v>1039.0</c:v>
                </c:pt>
                <c:pt idx="1692">
                  <c:v>1040.0</c:v>
                </c:pt>
                <c:pt idx="1693">
                  <c:v>1041.0</c:v>
                </c:pt>
                <c:pt idx="1694">
                  <c:v>1042.0</c:v>
                </c:pt>
                <c:pt idx="1695">
                  <c:v>1043.0</c:v>
                </c:pt>
                <c:pt idx="1696">
                  <c:v>1043.0</c:v>
                </c:pt>
                <c:pt idx="1697">
                  <c:v>1044.0</c:v>
                </c:pt>
                <c:pt idx="1698">
                  <c:v>1045.0</c:v>
                </c:pt>
                <c:pt idx="1699">
                  <c:v>1046.0</c:v>
                </c:pt>
                <c:pt idx="1700">
                  <c:v>1047.0</c:v>
                </c:pt>
                <c:pt idx="1701">
                  <c:v>1047.0</c:v>
                </c:pt>
                <c:pt idx="1702">
                  <c:v>1048.0</c:v>
                </c:pt>
                <c:pt idx="1703">
                  <c:v>1049.0</c:v>
                </c:pt>
                <c:pt idx="1704">
                  <c:v>1050.0</c:v>
                </c:pt>
                <c:pt idx="1705">
                  <c:v>1050.0</c:v>
                </c:pt>
                <c:pt idx="1706">
                  <c:v>1051.0</c:v>
                </c:pt>
                <c:pt idx="1707">
                  <c:v>1051.0</c:v>
                </c:pt>
                <c:pt idx="1708">
                  <c:v>1052.0</c:v>
                </c:pt>
                <c:pt idx="1709">
                  <c:v>1052.0</c:v>
                </c:pt>
                <c:pt idx="1710">
                  <c:v>1053.0</c:v>
                </c:pt>
                <c:pt idx="1711">
                  <c:v>1053.0</c:v>
                </c:pt>
                <c:pt idx="1712">
                  <c:v>1054.0</c:v>
                </c:pt>
                <c:pt idx="1713">
                  <c:v>1054.0</c:v>
                </c:pt>
                <c:pt idx="1714">
                  <c:v>1055.0</c:v>
                </c:pt>
                <c:pt idx="1715">
                  <c:v>1055.0</c:v>
                </c:pt>
                <c:pt idx="1716">
                  <c:v>1056.0</c:v>
                </c:pt>
                <c:pt idx="1717">
                  <c:v>1057.0</c:v>
                </c:pt>
                <c:pt idx="1718">
                  <c:v>1058.0</c:v>
                </c:pt>
                <c:pt idx="1719">
                  <c:v>1059.0</c:v>
                </c:pt>
                <c:pt idx="1720">
                  <c:v>1059.0</c:v>
                </c:pt>
                <c:pt idx="1721">
                  <c:v>1060.0</c:v>
                </c:pt>
                <c:pt idx="1722">
                  <c:v>1061.0</c:v>
                </c:pt>
                <c:pt idx="1723">
                  <c:v>1062.0</c:v>
                </c:pt>
                <c:pt idx="1724">
                  <c:v>1063.0</c:v>
                </c:pt>
                <c:pt idx="1725">
                  <c:v>1064.0</c:v>
                </c:pt>
                <c:pt idx="1726">
                  <c:v>1065.0</c:v>
                </c:pt>
                <c:pt idx="1727">
                  <c:v>1066.0</c:v>
                </c:pt>
                <c:pt idx="1728">
                  <c:v>1067.0</c:v>
                </c:pt>
                <c:pt idx="1729">
                  <c:v>1068.0</c:v>
                </c:pt>
                <c:pt idx="1730">
                  <c:v>1069.0</c:v>
                </c:pt>
                <c:pt idx="1731">
                  <c:v>1070.0</c:v>
                </c:pt>
                <c:pt idx="1732">
                  <c:v>1071.0</c:v>
                </c:pt>
                <c:pt idx="1733">
                  <c:v>1072.0</c:v>
                </c:pt>
                <c:pt idx="1734">
                  <c:v>1073.0</c:v>
                </c:pt>
                <c:pt idx="1735">
                  <c:v>1074.0</c:v>
                </c:pt>
                <c:pt idx="1736">
                  <c:v>1075.0</c:v>
                </c:pt>
                <c:pt idx="1737">
                  <c:v>1076.0</c:v>
                </c:pt>
                <c:pt idx="1738">
                  <c:v>1077.0</c:v>
                </c:pt>
                <c:pt idx="1739">
                  <c:v>1078.0</c:v>
                </c:pt>
                <c:pt idx="1740">
                  <c:v>1079.0</c:v>
                </c:pt>
                <c:pt idx="1741">
                  <c:v>1080.0</c:v>
                </c:pt>
                <c:pt idx="1742">
                  <c:v>1081.0</c:v>
                </c:pt>
                <c:pt idx="1743">
                  <c:v>1082.0</c:v>
                </c:pt>
                <c:pt idx="1744">
                  <c:v>1083.0</c:v>
                </c:pt>
                <c:pt idx="1745">
                  <c:v>1084.0</c:v>
                </c:pt>
                <c:pt idx="1746">
                  <c:v>1085.0</c:v>
                </c:pt>
                <c:pt idx="1747">
                  <c:v>1086.0</c:v>
                </c:pt>
                <c:pt idx="1748">
                  <c:v>1087.0</c:v>
                </c:pt>
                <c:pt idx="1749">
                  <c:v>1088.0</c:v>
                </c:pt>
                <c:pt idx="1750">
                  <c:v>1089.0</c:v>
                </c:pt>
                <c:pt idx="1751">
                  <c:v>1090.0</c:v>
                </c:pt>
                <c:pt idx="1752">
                  <c:v>1091.0</c:v>
                </c:pt>
                <c:pt idx="1753">
                  <c:v>1091.0</c:v>
                </c:pt>
                <c:pt idx="1754">
                  <c:v>1092.0</c:v>
                </c:pt>
                <c:pt idx="1755">
                  <c:v>1092.0</c:v>
                </c:pt>
                <c:pt idx="1756">
                  <c:v>1093.0</c:v>
                </c:pt>
                <c:pt idx="1757">
                  <c:v>1093.0</c:v>
                </c:pt>
                <c:pt idx="1758">
                  <c:v>1094.0</c:v>
                </c:pt>
                <c:pt idx="1759">
                  <c:v>1094.0</c:v>
                </c:pt>
                <c:pt idx="1760">
                  <c:v>1095.0</c:v>
                </c:pt>
                <c:pt idx="1761">
                  <c:v>1096.0</c:v>
                </c:pt>
                <c:pt idx="1762">
                  <c:v>1097.0</c:v>
                </c:pt>
                <c:pt idx="1763">
                  <c:v>1098.0</c:v>
                </c:pt>
                <c:pt idx="1764">
                  <c:v>1099.0</c:v>
                </c:pt>
                <c:pt idx="1765">
                  <c:v>1100.0</c:v>
                </c:pt>
                <c:pt idx="1766">
                  <c:v>1101.0</c:v>
                </c:pt>
                <c:pt idx="1767">
                  <c:v>1102.0</c:v>
                </c:pt>
                <c:pt idx="1768">
                  <c:v>1103.0</c:v>
                </c:pt>
                <c:pt idx="1769">
                  <c:v>1103.0</c:v>
                </c:pt>
                <c:pt idx="1770">
                  <c:v>1104.0</c:v>
                </c:pt>
                <c:pt idx="1771">
                  <c:v>1104.0</c:v>
                </c:pt>
                <c:pt idx="1772">
                  <c:v>1105.0</c:v>
                </c:pt>
                <c:pt idx="1773">
                  <c:v>1105.0</c:v>
                </c:pt>
                <c:pt idx="1774">
                  <c:v>1106.0</c:v>
                </c:pt>
                <c:pt idx="1775">
                  <c:v>1106.0</c:v>
                </c:pt>
                <c:pt idx="1776">
                  <c:v>1107.0</c:v>
                </c:pt>
                <c:pt idx="1777">
                  <c:v>1108.0</c:v>
                </c:pt>
                <c:pt idx="1778">
                  <c:v>1109.0</c:v>
                </c:pt>
                <c:pt idx="1779">
                  <c:v>1110.0</c:v>
                </c:pt>
                <c:pt idx="1780">
                  <c:v>1111.0</c:v>
                </c:pt>
                <c:pt idx="1781">
                  <c:v>1112.0</c:v>
                </c:pt>
                <c:pt idx="1782">
                  <c:v>1113.0</c:v>
                </c:pt>
                <c:pt idx="1783">
                  <c:v>1114.0</c:v>
                </c:pt>
                <c:pt idx="1784">
                  <c:v>1115.0</c:v>
                </c:pt>
                <c:pt idx="1785">
                  <c:v>1116.0</c:v>
                </c:pt>
                <c:pt idx="1786">
                  <c:v>1117.0</c:v>
                </c:pt>
                <c:pt idx="1787">
                  <c:v>1118.0</c:v>
                </c:pt>
                <c:pt idx="1788">
                  <c:v>1119.0</c:v>
                </c:pt>
                <c:pt idx="1789">
                  <c:v>1119.0</c:v>
                </c:pt>
                <c:pt idx="1790">
                  <c:v>1120.0</c:v>
                </c:pt>
                <c:pt idx="1791">
                  <c:v>1121.0</c:v>
                </c:pt>
                <c:pt idx="1792">
                  <c:v>1122.0</c:v>
                </c:pt>
                <c:pt idx="1793">
                  <c:v>1123.0</c:v>
                </c:pt>
                <c:pt idx="1794">
                  <c:v>1123.0</c:v>
                </c:pt>
                <c:pt idx="1795">
                  <c:v>1124.0</c:v>
                </c:pt>
                <c:pt idx="1796">
                  <c:v>1125.0</c:v>
                </c:pt>
                <c:pt idx="1797">
                  <c:v>1126.0</c:v>
                </c:pt>
                <c:pt idx="1798">
                  <c:v>1127.0</c:v>
                </c:pt>
                <c:pt idx="1799">
                  <c:v>1128.0</c:v>
                </c:pt>
                <c:pt idx="1800">
                  <c:v>1129.0</c:v>
                </c:pt>
                <c:pt idx="1801">
                  <c:v>1130.0</c:v>
                </c:pt>
                <c:pt idx="1802">
                  <c:v>1131.0</c:v>
                </c:pt>
                <c:pt idx="1803">
                  <c:v>1131.0</c:v>
                </c:pt>
                <c:pt idx="1804">
                  <c:v>1132.0</c:v>
                </c:pt>
                <c:pt idx="1805">
                  <c:v>1133.0</c:v>
                </c:pt>
                <c:pt idx="1806">
                  <c:v>1134.0</c:v>
                </c:pt>
                <c:pt idx="1807">
                  <c:v>1134.0</c:v>
                </c:pt>
                <c:pt idx="1808">
                  <c:v>1134.0</c:v>
                </c:pt>
                <c:pt idx="1809">
                  <c:v>1135.0</c:v>
                </c:pt>
                <c:pt idx="1810">
                  <c:v>1135.0</c:v>
                </c:pt>
                <c:pt idx="1811">
                  <c:v>1136.0</c:v>
                </c:pt>
                <c:pt idx="1812">
                  <c:v>1136.0</c:v>
                </c:pt>
                <c:pt idx="1813">
                  <c:v>1137.0</c:v>
                </c:pt>
                <c:pt idx="1814">
                  <c:v>1137.0</c:v>
                </c:pt>
                <c:pt idx="1815">
                  <c:v>1138.0</c:v>
                </c:pt>
                <c:pt idx="1816">
                  <c:v>1139.0</c:v>
                </c:pt>
                <c:pt idx="1817">
                  <c:v>1139.0</c:v>
                </c:pt>
                <c:pt idx="1818">
                  <c:v>1140.0</c:v>
                </c:pt>
                <c:pt idx="1819">
                  <c:v>1141.0</c:v>
                </c:pt>
                <c:pt idx="1820">
                  <c:v>1142.0</c:v>
                </c:pt>
                <c:pt idx="1821">
                  <c:v>1143.0</c:v>
                </c:pt>
                <c:pt idx="1822">
                  <c:v>1144.0</c:v>
                </c:pt>
                <c:pt idx="1823">
                  <c:v>1145.0</c:v>
                </c:pt>
                <c:pt idx="1824">
                  <c:v>1145.0</c:v>
                </c:pt>
                <c:pt idx="1825">
                  <c:v>1146.0</c:v>
                </c:pt>
                <c:pt idx="1826">
                  <c:v>1147.0</c:v>
                </c:pt>
                <c:pt idx="1827">
                  <c:v>1148.0</c:v>
                </c:pt>
                <c:pt idx="1828">
                  <c:v>1149.0</c:v>
                </c:pt>
                <c:pt idx="1829">
                  <c:v>1150.0</c:v>
                </c:pt>
                <c:pt idx="1830">
                  <c:v>1151.0</c:v>
                </c:pt>
                <c:pt idx="1831">
                  <c:v>1152.0</c:v>
                </c:pt>
                <c:pt idx="1832">
                  <c:v>1153.0</c:v>
                </c:pt>
                <c:pt idx="1833">
                  <c:v>1154.0</c:v>
                </c:pt>
                <c:pt idx="1834">
                  <c:v>1155.0</c:v>
                </c:pt>
                <c:pt idx="1835">
                  <c:v>1156.0</c:v>
                </c:pt>
                <c:pt idx="1836">
                  <c:v>1157.0</c:v>
                </c:pt>
                <c:pt idx="1837">
                  <c:v>1157.0</c:v>
                </c:pt>
                <c:pt idx="1838">
                  <c:v>1158.0</c:v>
                </c:pt>
                <c:pt idx="1839">
                  <c:v>1158.0</c:v>
                </c:pt>
                <c:pt idx="1840">
                  <c:v>1159.0</c:v>
                </c:pt>
                <c:pt idx="1841">
                  <c:v>1159.0</c:v>
                </c:pt>
                <c:pt idx="1842">
                  <c:v>1160.0</c:v>
                </c:pt>
                <c:pt idx="1843">
                  <c:v>1160.0</c:v>
                </c:pt>
                <c:pt idx="1844">
                  <c:v>1161.0</c:v>
                </c:pt>
                <c:pt idx="1845">
                  <c:v>1162.0</c:v>
                </c:pt>
                <c:pt idx="1846">
                  <c:v>1163.0</c:v>
                </c:pt>
                <c:pt idx="1847">
                  <c:v>1163.0</c:v>
                </c:pt>
                <c:pt idx="1848">
                  <c:v>1164.0</c:v>
                </c:pt>
                <c:pt idx="1849">
                  <c:v>1165.0</c:v>
                </c:pt>
                <c:pt idx="1850">
                  <c:v>1166.0</c:v>
                </c:pt>
                <c:pt idx="1851">
                  <c:v>1166.0</c:v>
                </c:pt>
                <c:pt idx="1852">
                  <c:v>1167.0</c:v>
                </c:pt>
                <c:pt idx="1853">
                  <c:v>1167.0</c:v>
                </c:pt>
                <c:pt idx="1854">
                  <c:v>1168.0</c:v>
                </c:pt>
                <c:pt idx="1855">
                  <c:v>1169.0</c:v>
                </c:pt>
                <c:pt idx="1856">
                  <c:v>1170.0</c:v>
                </c:pt>
                <c:pt idx="1857">
                  <c:v>1171.0</c:v>
                </c:pt>
                <c:pt idx="1858">
                  <c:v>1171.0</c:v>
                </c:pt>
                <c:pt idx="1859">
                  <c:v>1171.0</c:v>
                </c:pt>
                <c:pt idx="1860">
                  <c:v>1172.0</c:v>
                </c:pt>
                <c:pt idx="1861">
                  <c:v>1172.0</c:v>
                </c:pt>
                <c:pt idx="1862">
                  <c:v>1173.0</c:v>
                </c:pt>
                <c:pt idx="1863">
                  <c:v>1173.0</c:v>
                </c:pt>
                <c:pt idx="1864">
                  <c:v>1173.0</c:v>
                </c:pt>
                <c:pt idx="1865">
                  <c:v>1173.0</c:v>
                </c:pt>
                <c:pt idx="1866">
                  <c:v>1173.0</c:v>
                </c:pt>
                <c:pt idx="1867">
                  <c:v>1173.0</c:v>
                </c:pt>
                <c:pt idx="1868">
                  <c:v>1174.0</c:v>
                </c:pt>
                <c:pt idx="1869">
                  <c:v>1174.0</c:v>
                </c:pt>
                <c:pt idx="1870">
                  <c:v>1174.0</c:v>
                </c:pt>
                <c:pt idx="1871">
                  <c:v>1174.0</c:v>
                </c:pt>
                <c:pt idx="1872">
                  <c:v>1174.0</c:v>
                </c:pt>
                <c:pt idx="1873">
                  <c:v>1174.0</c:v>
                </c:pt>
                <c:pt idx="1874">
                  <c:v>1175.0</c:v>
                </c:pt>
                <c:pt idx="1875">
                  <c:v>1175.0</c:v>
                </c:pt>
                <c:pt idx="1876">
                  <c:v>1175.0</c:v>
                </c:pt>
                <c:pt idx="1877">
                  <c:v>1175.0</c:v>
                </c:pt>
                <c:pt idx="1878">
                  <c:v>1175.0</c:v>
                </c:pt>
                <c:pt idx="1879">
                  <c:v>1175.0</c:v>
                </c:pt>
                <c:pt idx="1880">
                  <c:v>1176.0</c:v>
                </c:pt>
                <c:pt idx="1881">
                  <c:v>1176.0</c:v>
                </c:pt>
                <c:pt idx="1882">
                  <c:v>1176.0</c:v>
                </c:pt>
                <c:pt idx="1883">
                  <c:v>1176.0</c:v>
                </c:pt>
                <c:pt idx="1884">
                  <c:v>1176.0</c:v>
                </c:pt>
                <c:pt idx="1885">
                  <c:v>1176.0</c:v>
                </c:pt>
                <c:pt idx="1886">
                  <c:v>1177.0</c:v>
                </c:pt>
                <c:pt idx="1887">
                  <c:v>1178.0</c:v>
                </c:pt>
                <c:pt idx="1888">
                  <c:v>1179.0</c:v>
                </c:pt>
                <c:pt idx="1889">
                  <c:v>1180.0</c:v>
                </c:pt>
                <c:pt idx="1890">
                  <c:v>1181.0</c:v>
                </c:pt>
                <c:pt idx="1891">
                  <c:v>1181.0</c:v>
                </c:pt>
                <c:pt idx="1892">
                  <c:v>1182.0</c:v>
                </c:pt>
                <c:pt idx="1893">
                  <c:v>1182.0</c:v>
                </c:pt>
                <c:pt idx="1894">
                  <c:v>1183.0</c:v>
                </c:pt>
                <c:pt idx="1895">
                  <c:v>1184.0</c:v>
                </c:pt>
                <c:pt idx="1896">
                  <c:v>1185.0</c:v>
                </c:pt>
                <c:pt idx="1897">
                  <c:v>1185.0</c:v>
                </c:pt>
                <c:pt idx="1898">
                  <c:v>1186.0</c:v>
                </c:pt>
                <c:pt idx="1899">
                  <c:v>1186.0</c:v>
                </c:pt>
                <c:pt idx="1900">
                  <c:v>1187.0</c:v>
                </c:pt>
                <c:pt idx="1901">
                  <c:v>1187.0</c:v>
                </c:pt>
                <c:pt idx="1902">
                  <c:v>1188.0</c:v>
                </c:pt>
                <c:pt idx="1903">
                  <c:v>1188.0</c:v>
                </c:pt>
                <c:pt idx="1904">
                  <c:v>1189.0</c:v>
                </c:pt>
                <c:pt idx="1905">
                  <c:v>1190.0</c:v>
                </c:pt>
                <c:pt idx="1906">
                  <c:v>1191.0</c:v>
                </c:pt>
                <c:pt idx="1907">
                  <c:v>1192.0</c:v>
                </c:pt>
                <c:pt idx="1908">
                  <c:v>1193.0</c:v>
                </c:pt>
                <c:pt idx="1909">
                  <c:v>1194.0</c:v>
                </c:pt>
                <c:pt idx="1910">
                  <c:v>1195.0</c:v>
                </c:pt>
                <c:pt idx="1911">
                  <c:v>1196.0</c:v>
                </c:pt>
                <c:pt idx="1912">
                  <c:v>1197.0</c:v>
                </c:pt>
                <c:pt idx="1913">
                  <c:v>1197.0</c:v>
                </c:pt>
                <c:pt idx="1914">
                  <c:v>1198.0</c:v>
                </c:pt>
                <c:pt idx="1915">
                  <c:v>1198.0</c:v>
                </c:pt>
                <c:pt idx="1916">
                  <c:v>1198.0</c:v>
                </c:pt>
                <c:pt idx="1917">
                  <c:v>1198.0</c:v>
                </c:pt>
                <c:pt idx="1918">
                  <c:v>1198.0</c:v>
                </c:pt>
                <c:pt idx="1919">
                  <c:v>1198.0</c:v>
                </c:pt>
                <c:pt idx="1920">
                  <c:v>1199.0</c:v>
                </c:pt>
                <c:pt idx="1921">
                  <c:v>1199.0</c:v>
                </c:pt>
                <c:pt idx="1922">
                  <c:v>1199.0</c:v>
                </c:pt>
                <c:pt idx="1923">
                  <c:v>1199.0</c:v>
                </c:pt>
                <c:pt idx="1924">
                  <c:v>1199.0</c:v>
                </c:pt>
                <c:pt idx="1925">
                  <c:v>1199.0</c:v>
                </c:pt>
                <c:pt idx="1926">
                  <c:v>1199.0</c:v>
                </c:pt>
                <c:pt idx="1927">
                  <c:v>1199.0</c:v>
                </c:pt>
                <c:pt idx="1928">
                  <c:v>1200.0</c:v>
                </c:pt>
                <c:pt idx="1929">
                  <c:v>1200.0</c:v>
                </c:pt>
                <c:pt idx="1930">
                  <c:v>1200.0</c:v>
                </c:pt>
                <c:pt idx="1931">
                  <c:v>1200.0</c:v>
                </c:pt>
                <c:pt idx="1932">
                  <c:v>1201.0</c:v>
                </c:pt>
                <c:pt idx="1933">
                  <c:v>1201.0</c:v>
                </c:pt>
                <c:pt idx="1934">
                  <c:v>1201.0</c:v>
                </c:pt>
                <c:pt idx="1935">
                  <c:v>1201.0</c:v>
                </c:pt>
                <c:pt idx="1936">
                  <c:v>1201.0</c:v>
                </c:pt>
                <c:pt idx="1937">
                  <c:v>1201.0</c:v>
                </c:pt>
                <c:pt idx="1938">
                  <c:v>1202.0</c:v>
                </c:pt>
                <c:pt idx="1939">
                  <c:v>1202.0</c:v>
                </c:pt>
                <c:pt idx="1940">
                  <c:v>1202.0</c:v>
                </c:pt>
                <c:pt idx="1941">
                  <c:v>1202.0</c:v>
                </c:pt>
                <c:pt idx="1942">
                  <c:v>1203.0</c:v>
                </c:pt>
                <c:pt idx="1943">
                  <c:v>1203.0</c:v>
                </c:pt>
                <c:pt idx="1944">
                  <c:v>1203.0</c:v>
                </c:pt>
                <c:pt idx="1945">
                  <c:v>1203.0</c:v>
                </c:pt>
                <c:pt idx="1946">
                  <c:v>1204.0</c:v>
                </c:pt>
                <c:pt idx="1947">
                  <c:v>1204.0</c:v>
                </c:pt>
                <c:pt idx="1948">
                  <c:v>1204.0</c:v>
                </c:pt>
                <c:pt idx="1949">
                  <c:v>1204.0</c:v>
                </c:pt>
                <c:pt idx="1950">
                  <c:v>1205.0</c:v>
                </c:pt>
                <c:pt idx="1951">
                  <c:v>1205.0</c:v>
                </c:pt>
                <c:pt idx="1952">
                  <c:v>1205.0</c:v>
                </c:pt>
                <c:pt idx="1953">
                  <c:v>1205.0</c:v>
                </c:pt>
                <c:pt idx="1954">
                  <c:v>1206.0</c:v>
                </c:pt>
                <c:pt idx="1955">
                  <c:v>1206.0</c:v>
                </c:pt>
                <c:pt idx="1956">
                  <c:v>1206.0</c:v>
                </c:pt>
                <c:pt idx="1957">
                  <c:v>1206.0</c:v>
                </c:pt>
                <c:pt idx="1958">
                  <c:v>1207.0</c:v>
                </c:pt>
                <c:pt idx="1959">
                  <c:v>1207.0</c:v>
                </c:pt>
                <c:pt idx="1960">
                  <c:v>1207.0</c:v>
                </c:pt>
                <c:pt idx="1961">
                  <c:v>1207.0</c:v>
                </c:pt>
                <c:pt idx="1962">
                  <c:v>1208.0</c:v>
                </c:pt>
                <c:pt idx="1963">
                  <c:v>1208.0</c:v>
                </c:pt>
                <c:pt idx="1964">
                  <c:v>1208.0</c:v>
                </c:pt>
                <c:pt idx="1965">
                  <c:v>1208.0</c:v>
                </c:pt>
                <c:pt idx="1966">
                  <c:v>1209.0</c:v>
                </c:pt>
                <c:pt idx="1967">
                  <c:v>1209.0</c:v>
                </c:pt>
                <c:pt idx="1968">
                  <c:v>1209.0</c:v>
                </c:pt>
                <c:pt idx="1969">
                  <c:v>1209.0</c:v>
                </c:pt>
                <c:pt idx="1970">
                  <c:v>1210.0</c:v>
                </c:pt>
                <c:pt idx="1971">
                  <c:v>1210.0</c:v>
                </c:pt>
                <c:pt idx="1972">
                  <c:v>1210.0</c:v>
                </c:pt>
                <c:pt idx="1973">
                  <c:v>1210.0</c:v>
                </c:pt>
                <c:pt idx="1974">
                  <c:v>1211.0</c:v>
                </c:pt>
                <c:pt idx="1975">
                  <c:v>1211.0</c:v>
                </c:pt>
                <c:pt idx="1976">
                  <c:v>1211.0</c:v>
                </c:pt>
                <c:pt idx="1977">
                  <c:v>1211.0</c:v>
                </c:pt>
                <c:pt idx="1978">
                  <c:v>1212.0</c:v>
                </c:pt>
                <c:pt idx="1979">
                  <c:v>1212.0</c:v>
                </c:pt>
                <c:pt idx="1980">
                  <c:v>1212.0</c:v>
                </c:pt>
                <c:pt idx="1981">
                  <c:v>1212.0</c:v>
                </c:pt>
                <c:pt idx="1982">
                  <c:v>1213.0</c:v>
                </c:pt>
                <c:pt idx="1983">
                  <c:v>1213.0</c:v>
                </c:pt>
                <c:pt idx="1984">
                  <c:v>1213.0</c:v>
                </c:pt>
                <c:pt idx="1985">
                  <c:v>1213.0</c:v>
                </c:pt>
                <c:pt idx="1986">
                  <c:v>1214.0</c:v>
                </c:pt>
                <c:pt idx="1987">
                  <c:v>1214.0</c:v>
                </c:pt>
                <c:pt idx="1988">
                  <c:v>1214.0</c:v>
                </c:pt>
                <c:pt idx="1989">
                  <c:v>1214.0</c:v>
                </c:pt>
                <c:pt idx="1990">
                  <c:v>1214.0</c:v>
                </c:pt>
                <c:pt idx="1991">
                  <c:v>1214.0</c:v>
                </c:pt>
                <c:pt idx="1992">
                  <c:v>1214.0</c:v>
                </c:pt>
                <c:pt idx="1993">
                  <c:v>1215.0</c:v>
                </c:pt>
                <c:pt idx="1994">
                  <c:v>1215.0</c:v>
                </c:pt>
                <c:pt idx="1995">
                  <c:v>1215.0</c:v>
                </c:pt>
                <c:pt idx="1996">
                  <c:v>1215.0</c:v>
                </c:pt>
                <c:pt idx="1997">
                  <c:v>1215.0</c:v>
                </c:pt>
                <c:pt idx="1998">
                  <c:v>1215.0</c:v>
                </c:pt>
                <c:pt idx="1999">
                  <c:v>1215.0</c:v>
                </c:pt>
                <c:pt idx="2000">
                  <c:v>1215.0</c:v>
                </c:pt>
                <c:pt idx="2001">
                  <c:v>1215.0</c:v>
                </c:pt>
                <c:pt idx="2002">
                  <c:v>1215.0</c:v>
                </c:pt>
                <c:pt idx="2003">
                  <c:v>1215.0</c:v>
                </c:pt>
                <c:pt idx="2004">
                  <c:v>1215.0</c:v>
                </c:pt>
                <c:pt idx="2005">
                  <c:v>1215.0</c:v>
                </c:pt>
                <c:pt idx="2006">
                  <c:v>1215.0</c:v>
                </c:pt>
                <c:pt idx="2007">
                  <c:v>1215.0</c:v>
                </c:pt>
                <c:pt idx="2008">
                  <c:v>1216.0</c:v>
                </c:pt>
                <c:pt idx="2009">
                  <c:v>1216.0</c:v>
                </c:pt>
                <c:pt idx="2010">
                  <c:v>1216.0</c:v>
                </c:pt>
                <c:pt idx="2011">
                  <c:v>1216.0</c:v>
                </c:pt>
                <c:pt idx="2012">
                  <c:v>1216.0</c:v>
                </c:pt>
                <c:pt idx="2013">
                  <c:v>1216.0</c:v>
                </c:pt>
                <c:pt idx="2014">
                  <c:v>1216.0</c:v>
                </c:pt>
                <c:pt idx="2015">
                  <c:v>1216.0</c:v>
                </c:pt>
                <c:pt idx="2016">
                  <c:v>1216.0</c:v>
                </c:pt>
                <c:pt idx="2017">
                  <c:v>1216.0</c:v>
                </c:pt>
                <c:pt idx="2018">
                  <c:v>1217.0</c:v>
                </c:pt>
                <c:pt idx="2019">
                  <c:v>1217.0</c:v>
                </c:pt>
                <c:pt idx="2020">
                  <c:v>1217.0</c:v>
                </c:pt>
                <c:pt idx="2021">
                  <c:v>1217.0</c:v>
                </c:pt>
                <c:pt idx="2022">
                  <c:v>1217.0</c:v>
                </c:pt>
                <c:pt idx="2023">
                  <c:v>1217.0</c:v>
                </c:pt>
                <c:pt idx="2024">
                  <c:v>1217.0</c:v>
                </c:pt>
                <c:pt idx="2025">
                  <c:v>1217.0</c:v>
                </c:pt>
                <c:pt idx="2026">
                  <c:v>1217.0</c:v>
                </c:pt>
                <c:pt idx="2027">
                  <c:v>1217.0</c:v>
                </c:pt>
                <c:pt idx="2028">
                  <c:v>1218.0</c:v>
                </c:pt>
                <c:pt idx="2029">
                  <c:v>1218.0</c:v>
                </c:pt>
                <c:pt idx="2030">
                  <c:v>1218.0</c:v>
                </c:pt>
                <c:pt idx="2031">
                  <c:v>1218.0</c:v>
                </c:pt>
                <c:pt idx="2032">
                  <c:v>1218.0</c:v>
                </c:pt>
                <c:pt idx="2033">
                  <c:v>1219.0</c:v>
                </c:pt>
                <c:pt idx="2034">
                  <c:v>1219.0</c:v>
                </c:pt>
                <c:pt idx="2035">
                  <c:v>1219.0</c:v>
                </c:pt>
                <c:pt idx="2036">
                  <c:v>1220.0</c:v>
                </c:pt>
                <c:pt idx="2037">
                  <c:v>1220.0</c:v>
                </c:pt>
                <c:pt idx="2038">
                  <c:v>1220.0</c:v>
                </c:pt>
                <c:pt idx="2039">
                  <c:v>1220.0</c:v>
                </c:pt>
                <c:pt idx="2040">
                  <c:v>1221.0</c:v>
                </c:pt>
                <c:pt idx="2041">
                  <c:v>1221.0</c:v>
                </c:pt>
                <c:pt idx="2042">
                  <c:v>1221.0</c:v>
                </c:pt>
                <c:pt idx="2043">
                  <c:v>1221.0</c:v>
                </c:pt>
                <c:pt idx="2044">
                  <c:v>1221.0</c:v>
                </c:pt>
                <c:pt idx="2045">
                  <c:v>1222.0</c:v>
                </c:pt>
                <c:pt idx="2046">
                  <c:v>1222.0</c:v>
                </c:pt>
                <c:pt idx="2047">
                  <c:v>1222.0</c:v>
                </c:pt>
                <c:pt idx="2048">
                  <c:v>1223.0</c:v>
                </c:pt>
                <c:pt idx="2049">
                  <c:v>1223.0</c:v>
                </c:pt>
                <c:pt idx="2050">
                  <c:v>1223.0</c:v>
                </c:pt>
                <c:pt idx="2051">
                  <c:v>1223.0</c:v>
                </c:pt>
                <c:pt idx="2052">
                  <c:v>1223.0</c:v>
                </c:pt>
                <c:pt idx="2053">
                  <c:v>1224.0</c:v>
                </c:pt>
                <c:pt idx="2054">
                  <c:v>1225.0</c:v>
                </c:pt>
                <c:pt idx="2055">
                  <c:v>1226.0</c:v>
                </c:pt>
                <c:pt idx="2056">
                  <c:v>1226.0</c:v>
                </c:pt>
                <c:pt idx="2057">
                  <c:v>1227.0</c:v>
                </c:pt>
                <c:pt idx="2058">
                  <c:v>1228.0</c:v>
                </c:pt>
                <c:pt idx="2059">
                  <c:v>1228.0</c:v>
                </c:pt>
                <c:pt idx="2060">
                  <c:v>1229.0</c:v>
                </c:pt>
                <c:pt idx="2061">
                  <c:v>1229.0</c:v>
                </c:pt>
                <c:pt idx="2062">
                  <c:v>1230.0</c:v>
                </c:pt>
                <c:pt idx="2063">
                  <c:v>1230.0</c:v>
                </c:pt>
                <c:pt idx="2064">
                  <c:v>1230.0</c:v>
                </c:pt>
                <c:pt idx="2065">
                  <c:v>1230.0</c:v>
                </c:pt>
                <c:pt idx="2066">
                  <c:v>1230.0</c:v>
                </c:pt>
                <c:pt idx="2067">
                  <c:v>1231.0</c:v>
                </c:pt>
                <c:pt idx="2068">
                  <c:v>1231.0</c:v>
                </c:pt>
                <c:pt idx="2069">
                  <c:v>1232.0</c:v>
                </c:pt>
                <c:pt idx="2070">
                  <c:v>1232.0</c:v>
                </c:pt>
                <c:pt idx="2071">
                  <c:v>1232.0</c:v>
                </c:pt>
                <c:pt idx="2072">
                  <c:v>1232.0</c:v>
                </c:pt>
                <c:pt idx="2073">
                  <c:v>1232.0</c:v>
                </c:pt>
                <c:pt idx="2074">
                  <c:v>1232.0</c:v>
                </c:pt>
                <c:pt idx="2075">
                  <c:v>1233.0</c:v>
                </c:pt>
                <c:pt idx="2076">
                  <c:v>1233.0</c:v>
                </c:pt>
                <c:pt idx="2077">
                  <c:v>1234.0</c:v>
                </c:pt>
                <c:pt idx="2078">
                  <c:v>1234.0</c:v>
                </c:pt>
                <c:pt idx="2079">
                  <c:v>1234.0</c:v>
                </c:pt>
                <c:pt idx="2080">
                  <c:v>1234.0</c:v>
                </c:pt>
                <c:pt idx="2081">
                  <c:v>1234.0</c:v>
                </c:pt>
                <c:pt idx="2082">
                  <c:v>1234.0</c:v>
                </c:pt>
                <c:pt idx="2083">
                  <c:v>1235.0</c:v>
                </c:pt>
                <c:pt idx="2084">
                  <c:v>1235.0</c:v>
                </c:pt>
                <c:pt idx="2085">
                  <c:v>1236.0</c:v>
                </c:pt>
                <c:pt idx="2086">
                  <c:v>1236.0</c:v>
                </c:pt>
                <c:pt idx="2087">
                  <c:v>1236.0</c:v>
                </c:pt>
                <c:pt idx="2088">
                  <c:v>1236.0</c:v>
                </c:pt>
                <c:pt idx="2089">
                  <c:v>1236.0</c:v>
                </c:pt>
                <c:pt idx="2090">
                  <c:v>1237.0</c:v>
                </c:pt>
                <c:pt idx="2091">
                  <c:v>1237.0</c:v>
                </c:pt>
                <c:pt idx="2092">
                  <c:v>1238.0</c:v>
                </c:pt>
                <c:pt idx="2093">
                  <c:v>1238.0</c:v>
                </c:pt>
                <c:pt idx="2094">
                  <c:v>1238.0</c:v>
                </c:pt>
                <c:pt idx="2095">
                  <c:v>1238.0</c:v>
                </c:pt>
                <c:pt idx="2096">
                  <c:v>1238.0</c:v>
                </c:pt>
                <c:pt idx="2097">
                  <c:v>1239.0</c:v>
                </c:pt>
                <c:pt idx="2098">
                  <c:v>1239.0</c:v>
                </c:pt>
                <c:pt idx="2099">
                  <c:v>1240.0</c:v>
                </c:pt>
                <c:pt idx="2100">
                  <c:v>1240.0</c:v>
                </c:pt>
                <c:pt idx="2101">
                  <c:v>1240.0</c:v>
                </c:pt>
                <c:pt idx="2102">
                  <c:v>1240.0</c:v>
                </c:pt>
                <c:pt idx="2103">
                  <c:v>1240.0</c:v>
                </c:pt>
                <c:pt idx="2104">
                  <c:v>1240.0</c:v>
                </c:pt>
                <c:pt idx="2105">
                  <c:v>1241.0</c:v>
                </c:pt>
                <c:pt idx="2106">
                  <c:v>1241.0</c:v>
                </c:pt>
                <c:pt idx="2107">
                  <c:v>1242.0</c:v>
                </c:pt>
                <c:pt idx="2108">
                  <c:v>1242.0</c:v>
                </c:pt>
                <c:pt idx="2109">
                  <c:v>1242.0</c:v>
                </c:pt>
                <c:pt idx="2110">
                  <c:v>1242.0</c:v>
                </c:pt>
                <c:pt idx="2111">
                  <c:v>1242.0</c:v>
                </c:pt>
                <c:pt idx="2112">
                  <c:v>1243.0</c:v>
                </c:pt>
                <c:pt idx="2113">
                  <c:v>1243.0</c:v>
                </c:pt>
                <c:pt idx="2114">
                  <c:v>1244.0</c:v>
                </c:pt>
                <c:pt idx="2115">
                  <c:v>1244.0</c:v>
                </c:pt>
                <c:pt idx="2116">
                  <c:v>1244.0</c:v>
                </c:pt>
                <c:pt idx="2117">
                  <c:v>1244.0</c:v>
                </c:pt>
                <c:pt idx="2118">
                  <c:v>1244.0</c:v>
                </c:pt>
                <c:pt idx="2119">
                  <c:v>1244.0</c:v>
                </c:pt>
                <c:pt idx="2120">
                  <c:v>1245.0</c:v>
                </c:pt>
                <c:pt idx="2121">
                  <c:v>1245.0</c:v>
                </c:pt>
                <c:pt idx="2122">
                  <c:v>1246.0</c:v>
                </c:pt>
                <c:pt idx="2123">
                  <c:v>1246.0</c:v>
                </c:pt>
                <c:pt idx="2124">
                  <c:v>1246.0</c:v>
                </c:pt>
                <c:pt idx="2125">
                  <c:v>1246.0</c:v>
                </c:pt>
                <c:pt idx="2126">
                  <c:v>1246.0</c:v>
                </c:pt>
                <c:pt idx="2127">
                  <c:v>1246.0</c:v>
                </c:pt>
                <c:pt idx="2128">
                  <c:v>1247.0</c:v>
                </c:pt>
                <c:pt idx="2129">
                  <c:v>1247.0</c:v>
                </c:pt>
                <c:pt idx="2130">
                  <c:v>1248.0</c:v>
                </c:pt>
                <c:pt idx="2131">
                  <c:v>1248.0</c:v>
                </c:pt>
                <c:pt idx="2132">
                  <c:v>1248.0</c:v>
                </c:pt>
                <c:pt idx="2133">
                  <c:v>1248.0</c:v>
                </c:pt>
                <c:pt idx="2134">
                  <c:v>1248.0</c:v>
                </c:pt>
                <c:pt idx="2135">
                  <c:v>1249.0</c:v>
                </c:pt>
                <c:pt idx="2136">
                  <c:v>1249.0</c:v>
                </c:pt>
                <c:pt idx="2137">
                  <c:v>1250.0</c:v>
                </c:pt>
                <c:pt idx="2138">
                  <c:v>1250.0</c:v>
                </c:pt>
                <c:pt idx="2139">
                  <c:v>1250.0</c:v>
                </c:pt>
                <c:pt idx="2140">
                  <c:v>1250.0</c:v>
                </c:pt>
                <c:pt idx="2141">
                  <c:v>1250.0</c:v>
                </c:pt>
                <c:pt idx="2142">
                  <c:v>1250.0</c:v>
                </c:pt>
                <c:pt idx="2143">
                  <c:v>1251.0</c:v>
                </c:pt>
                <c:pt idx="2144">
                  <c:v>1251.0</c:v>
                </c:pt>
                <c:pt idx="2145">
                  <c:v>1252.0</c:v>
                </c:pt>
                <c:pt idx="2146">
                  <c:v>1252.0</c:v>
                </c:pt>
                <c:pt idx="2147">
                  <c:v>1252.0</c:v>
                </c:pt>
                <c:pt idx="2148">
                  <c:v>1252.0</c:v>
                </c:pt>
                <c:pt idx="2149">
                  <c:v>1252.0</c:v>
                </c:pt>
                <c:pt idx="2150">
                  <c:v>1252.0</c:v>
                </c:pt>
                <c:pt idx="2151">
                  <c:v>1253.0</c:v>
                </c:pt>
                <c:pt idx="2152">
                  <c:v>1253.0</c:v>
                </c:pt>
                <c:pt idx="2153">
                  <c:v>1254.0</c:v>
                </c:pt>
                <c:pt idx="2154">
                  <c:v>1254.0</c:v>
                </c:pt>
                <c:pt idx="2155">
                  <c:v>1254.0</c:v>
                </c:pt>
                <c:pt idx="2156">
                  <c:v>1254.0</c:v>
                </c:pt>
                <c:pt idx="2157">
                  <c:v>1254.0</c:v>
                </c:pt>
                <c:pt idx="2158">
                  <c:v>1254.0</c:v>
                </c:pt>
                <c:pt idx="2159">
                  <c:v>1255.0</c:v>
                </c:pt>
                <c:pt idx="2160">
                  <c:v>1255.0</c:v>
                </c:pt>
                <c:pt idx="2161">
                  <c:v>1256.0</c:v>
                </c:pt>
                <c:pt idx="2162">
                  <c:v>1256.0</c:v>
                </c:pt>
                <c:pt idx="2163">
                  <c:v>1256.0</c:v>
                </c:pt>
                <c:pt idx="2164">
                  <c:v>1256.0</c:v>
                </c:pt>
                <c:pt idx="2165">
                  <c:v>1256.0</c:v>
                </c:pt>
                <c:pt idx="2166">
                  <c:v>1256.0</c:v>
                </c:pt>
                <c:pt idx="2167">
                  <c:v>1257.0</c:v>
                </c:pt>
                <c:pt idx="2168">
                  <c:v>1257.0</c:v>
                </c:pt>
                <c:pt idx="2169">
                  <c:v>1258.0</c:v>
                </c:pt>
                <c:pt idx="2170">
                  <c:v>1258.0</c:v>
                </c:pt>
                <c:pt idx="2171">
                  <c:v>1258.0</c:v>
                </c:pt>
                <c:pt idx="2172">
                  <c:v>1258.0</c:v>
                </c:pt>
                <c:pt idx="2173">
                  <c:v>1258.0</c:v>
                </c:pt>
                <c:pt idx="2174">
                  <c:v>1259.0</c:v>
                </c:pt>
                <c:pt idx="2175">
                  <c:v>1259.0</c:v>
                </c:pt>
                <c:pt idx="2176">
                  <c:v>1260.0</c:v>
                </c:pt>
                <c:pt idx="2177">
                  <c:v>1260.0</c:v>
                </c:pt>
                <c:pt idx="2178">
                  <c:v>1260.0</c:v>
                </c:pt>
                <c:pt idx="2179">
                  <c:v>1260.0</c:v>
                </c:pt>
                <c:pt idx="2180">
                  <c:v>1260.0</c:v>
                </c:pt>
                <c:pt idx="2181">
                  <c:v>1260.0</c:v>
                </c:pt>
                <c:pt idx="2182">
                  <c:v>1261.0</c:v>
                </c:pt>
                <c:pt idx="2183">
                  <c:v>1262.0</c:v>
                </c:pt>
                <c:pt idx="2184">
                  <c:v>1262.0</c:v>
                </c:pt>
                <c:pt idx="2185">
                  <c:v>1262.0</c:v>
                </c:pt>
                <c:pt idx="2186">
                  <c:v>1262.0</c:v>
                </c:pt>
                <c:pt idx="2187">
                  <c:v>1262.0</c:v>
                </c:pt>
                <c:pt idx="2188">
                  <c:v>1262.0</c:v>
                </c:pt>
                <c:pt idx="2189">
                  <c:v>1263.0</c:v>
                </c:pt>
                <c:pt idx="2190">
                  <c:v>1264.0</c:v>
                </c:pt>
                <c:pt idx="2191">
                  <c:v>1264.0</c:v>
                </c:pt>
                <c:pt idx="2192">
                  <c:v>1264.0</c:v>
                </c:pt>
                <c:pt idx="2193">
                  <c:v>1264.0</c:v>
                </c:pt>
                <c:pt idx="2194">
                  <c:v>1264.0</c:v>
                </c:pt>
                <c:pt idx="2195">
                  <c:v>1264.0</c:v>
                </c:pt>
                <c:pt idx="2196">
                  <c:v>1265.0</c:v>
                </c:pt>
                <c:pt idx="2197">
                  <c:v>1266.0</c:v>
                </c:pt>
                <c:pt idx="2198">
                  <c:v>1266.0</c:v>
                </c:pt>
                <c:pt idx="2199">
                  <c:v>1266.0</c:v>
                </c:pt>
                <c:pt idx="2200">
                  <c:v>1266.0</c:v>
                </c:pt>
                <c:pt idx="2201">
                  <c:v>1266.0</c:v>
                </c:pt>
                <c:pt idx="2202">
                  <c:v>1267.0</c:v>
                </c:pt>
                <c:pt idx="2203">
                  <c:v>1268.0</c:v>
                </c:pt>
                <c:pt idx="2204">
                  <c:v>1268.0</c:v>
                </c:pt>
                <c:pt idx="2205">
                  <c:v>1268.0</c:v>
                </c:pt>
                <c:pt idx="2206">
                  <c:v>1268.0</c:v>
                </c:pt>
                <c:pt idx="2207">
                  <c:v>1268.0</c:v>
                </c:pt>
                <c:pt idx="2208">
                  <c:v>1269.0</c:v>
                </c:pt>
                <c:pt idx="2209">
                  <c:v>1270.0</c:v>
                </c:pt>
                <c:pt idx="2210">
                  <c:v>1270.0</c:v>
                </c:pt>
                <c:pt idx="2211">
                  <c:v>1270.0</c:v>
                </c:pt>
                <c:pt idx="2212">
                  <c:v>1270.0</c:v>
                </c:pt>
                <c:pt idx="2213">
                  <c:v>1270.0</c:v>
                </c:pt>
                <c:pt idx="2214">
                  <c:v>1271.0</c:v>
                </c:pt>
                <c:pt idx="2215">
                  <c:v>1271.0</c:v>
                </c:pt>
                <c:pt idx="2216">
                  <c:v>1272.0</c:v>
                </c:pt>
                <c:pt idx="2217">
                  <c:v>1272.0</c:v>
                </c:pt>
                <c:pt idx="2218">
                  <c:v>1272.0</c:v>
                </c:pt>
                <c:pt idx="2219">
                  <c:v>1272.0</c:v>
                </c:pt>
                <c:pt idx="2220">
                  <c:v>1273.0</c:v>
                </c:pt>
                <c:pt idx="2221">
                  <c:v>1274.0</c:v>
                </c:pt>
                <c:pt idx="2222">
                  <c:v>1274.0</c:v>
                </c:pt>
                <c:pt idx="2223">
                  <c:v>1274.0</c:v>
                </c:pt>
                <c:pt idx="2224">
                  <c:v>1274.0</c:v>
                </c:pt>
                <c:pt idx="2225">
                  <c:v>1274.0</c:v>
                </c:pt>
                <c:pt idx="2226">
                  <c:v>1274.0</c:v>
                </c:pt>
                <c:pt idx="2227">
                  <c:v>1275.0</c:v>
                </c:pt>
                <c:pt idx="2228">
                  <c:v>1276.0</c:v>
                </c:pt>
                <c:pt idx="2229">
                  <c:v>1276.0</c:v>
                </c:pt>
                <c:pt idx="2230">
                  <c:v>1276.0</c:v>
                </c:pt>
                <c:pt idx="2231">
                  <c:v>1276.0</c:v>
                </c:pt>
                <c:pt idx="2232">
                  <c:v>1276.0</c:v>
                </c:pt>
                <c:pt idx="2233">
                  <c:v>1277.0</c:v>
                </c:pt>
                <c:pt idx="2234">
                  <c:v>1277.0</c:v>
                </c:pt>
                <c:pt idx="2235">
                  <c:v>1277.0</c:v>
                </c:pt>
                <c:pt idx="2236">
                  <c:v>1278.0</c:v>
                </c:pt>
                <c:pt idx="2237">
                  <c:v>1279.0</c:v>
                </c:pt>
                <c:pt idx="2238">
                  <c:v>1279.0</c:v>
                </c:pt>
                <c:pt idx="2239">
                  <c:v>1279.0</c:v>
                </c:pt>
                <c:pt idx="2240">
                  <c:v>1280.0</c:v>
                </c:pt>
                <c:pt idx="2241">
                  <c:v>1280.0</c:v>
                </c:pt>
                <c:pt idx="2242">
                  <c:v>1280.0</c:v>
                </c:pt>
                <c:pt idx="2243">
                  <c:v>1280.0</c:v>
                </c:pt>
                <c:pt idx="2244">
                  <c:v>1281.0</c:v>
                </c:pt>
                <c:pt idx="2245">
                  <c:v>1281.0</c:v>
                </c:pt>
                <c:pt idx="2246">
                  <c:v>1281.0</c:v>
                </c:pt>
                <c:pt idx="2247">
                  <c:v>1282.0</c:v>
                </c:pt>
                <c:pt idx="2248">
                  <c:v>1282.0</c:v>
                </c:pt>
                <c:pt idx="2249">
                  <c:v>1282.0</c:v>
                </c:pt>
                <c:pt idx="2250">
                  <c:v>1282.0</c:v>
                </c:pt>
                <c:pt idx="2251">
                  <c:v>1283.0</c:v>
                </c:pt>
                <c:pt idx="2252">
                  <c:v>1283.0</c:v>
                </c:pt>
                <c:pt idx="2253">
                  <c:v>1283.0</c:v>
                </c:pt>
                <c:pt idx="2254">
                  <c:v>1284.0</c:v>
                </c:pt>
                <c:pt idx="2255">
                  <c:v>1284.0</c:v>
                </c:pt>
                <c:pt idx="2256">
                  <c:v>1284.0</c:v>
                </c:pt>
                <c:pt idx="2257">
                  <c:v>1284.0</c:v>
                </c:pt>
                <c:pt idx="2258">
                  <c:v>1285.0</c:v>
                </c:pt>
                <c:pt idx="2259">
                  <c:v>1285.0</c:v>
                </c:pt>
                <c:pt idx="2260">
                  <c:v>1285.0</c:v>
                </c:pt>
                <c:pt idx="2261">
                  <c:v>1286.0</c:v>
                </c:pt>
                <c:pt idx="2262">
                  <c:v>1286.0</c:v>
                </c:pt>
                <c:pt idx="2263">
                  <c:v>1286.0</c:v>
                </c:pt>
                <c:pt idx="2264">
                  <c:v>1286.0</c:v>
                </c:pt>
                <c:pt idx="2265">
                  <c:v>1287.0</c:v>
                </c:pt>
                <c:pt idx="2266">
                  <c:v>1287.0</c:v>
                </c:pt>
                <c:pt idx="2267">
                  <c:v>1287.0</c:v>
                </c:pt>
                <c:pt idx="2268">
                  <c:v>1287.0</c:v>
                </c:pt>
                <c:pt idx="2269">
                  <c:v>1288.0</c:v>
                </c:pt>
                <c:pt idx="2270">
                  <c:v>1288.0</c:v>
                </c:pt>
                <c:pt idx="2271">
                  <c:v>1288.0</c:v>
                </c:pt>
                <c:pt idx="2272">
                  <c:v>1289.0</c:v>
                </c:pt>
                <c:pt idx="2273">
                  <c:v>1289.0</c:v>
                </c:pt>
                <c:pt idx="2274">
                  <c:v>1289.0</c:v>
                </c:pt>
                <c:pt idx="2275">
                  <c:v>1289.0</c:v>
                </c:pt>
                <c:pt idx="2276">
                  <c:v>1290.0</c:v>
                </c:pt>
                <c:pt idx="2277">
                  <c:v>1290.0</c:v>
                </c:pt>
                <c:pt idx="2278">
                  <c:v>1290.0</c:v>
                </c:pt>
                <c:pt idx="2279">
                  <c:v>1290.0</c:v>
                </c:pt>
                <c:pt idx="2280">
                  <c:v>1291.0</c:v>
                </c:pt>
                <c:pt idx="2281">
                  <c:v>1292.0</c:v>
                </c:pt>
                <c:pt idx="2282">
                  <c:v>1292.0</c:v>
                </c:pt>
                <c:pt idx="2283">
                  <c:v>1292.0</c:v>
                </c:pt>
                <c:pt idx="2284">
                  <c:v>1292.0</c:v>
                </c:pt>
                <c:pt idx="2285">
                  <c:v>1293.0</c:v>
                </c:pt>
                <c:pt idx="2286">
                  <c:v>1293.0</c:v>
                </c:pt>
                <c:pt idx="2287">
                  <c:v>1293.0</c:v>
                </c:pt>
                <c:pt idx="2288">
                  <c:v>1294.0</c:v>
                </c:pt>
                <c:pt idx="2289">
                  <c:v>1295.0</c:v>
                </c:pt>
                <c:pt idx="2290">
                  <c:v>1295.0</c:v>
                </c:pt>
                <c:pt idx="2291">
                  <c:v>1295.0</c:v>
                </c:pt>
                <c:pt idx="2292">
                  <c:v>1295.0</c:v>
                </c:pt>
                <c:pt idx="2293">
                  <c:v>1296.0</c:v>
                </c:pt>
                <c:pt idx="2294">
                  <c:v>1297.0</c:v>
                </c:pt>
                <c:pt idx="2295">
                  <c:v>1297.0</c:v>
                </c:pt>
                <c:pt idx="2296">
                  <c:v>1297.0</c:v>
                </c:pt>
                <c:pt idx="2297">
                  <c:v>1297.0</c:v>
                </c:pt>
                <c:pt idx="2298">
                  <c:v>1298.0</c:v>
                </c:pt>
                <c:pt idx="2299">
                  <c:v>1299.0</c:v>
                </c:pt>
                <c:pt idx="2300">
                  <c:v>1299.0</c:v>
                </c:pt>
                <c:pt idx="2301">
                  <c:v>1299.0</c:v>
                </c:pt>
                <c:pt idx="2302">
                  <c:v>1299.0</c:v>
                </c:pt>
                <c:pt idx="2303">
                  <c:v>1300.0</c:v>
                </c:pt>
                <c:pt idx="2304">
                  <c:v>1301.0</c:v>
                </c:pt>
                <c:pt idx="2305">
                  <c:v>1301.0</c:v>
                </c:pt>
                <c:pt idx="2306">
                  <c:v>1301.0</c:v>
                </c:pt>
                <c:pt idx="2307">
                  <c:v>1302.0</c:v>
                </c:pt>
                <c:pt idx="2308">
                  <c:v>1302.0</c:v>
                </c:pt>
                <c:pt idx="2309">
                  <c:v>1302.0</c:v>
                </c:pt>
                <c:pt idx="2310">
                  <c:v>1303.0</c:v>
                </c:pt>
                <c:pt idx="2311">
                  <c:v>1303.0</c:v>
                </c:pt>
                <c:pt idx="2312">
                  <c:v>1303.0</c:v>
                </c:pt>
                <c:pt idx="2313">
                  <c:v>1303.0</c:v>
                </c:pt>
                <c:pt idx="2314">
                  <c:v>1304.0</c:v>
                </c:pt>
                <c:pt idx="2315">
                  <c:v>1305.0</c:v>
                </c:pt>
                <c:pt idx="2316">
                  <c:v>1305.0</c:v>
                </c:pt>
                <c:pt idx="2317">
                  <c:v>1305.0</c:v>
                </c:pt>
                <c:pt idx="2318">
                  <c:v>1306.0</c:v>
                </c:pt>
                <c:pt idx="2319">
                  <c:v>1307.0</c:v>
                </c:pt>
                <c:pt idx="2320">
                  <c:v>1307.0</c:v>
                </c:pt>
                <c:pt idx="2321">
                  <c:v>1307.0</c:v>
                </c:pt>
                <c:pt idx="2322">
                  <c:v>1307.0</c:v>
                </c:pt>
                <c:pt idx="2323">
                  <c:v>1308.0</c:v>
                </c:pt>
                <c:pt idx="2324">
                  <c:v>1309.0</c:v>
                </c:pt>
                <c:pt idx="2325">
                  <c:v>1309.0</c:v>
                </c:pt>
                <c:pt idx="2326">
                  <c:v>1309.0</c:v>
                </c:pt>
                <c:pt idx="2327">
                  <c:v>1310.0</c:v>
                </c:pt>
                <c:pt idx="2328">
                  <c:v>1311.0</c:v>
                </c:pt>
                <c:pt idx="2329">
                  <c:v>1311.0</c:v>
                </c:pt>
                <c:pt idx="2330">
                  <c:v>1311.0</c:v>
                </c:pt>
                <c:pt idx="2331">
                  <c:v>1311.0</c:v>
                </c:pt>
                <c:pt idx="2332">
                  <c:v>1312.0</c:v>
                </c:pt>
                <c:pt idx="2333">
                  <c:v>1313.0</c:v>
                </c:pt>
                <c:pt idx="2334">
                  <c:v>1313.0</c:v>
                </c:pt>
                <c:pt idx="2335">
                  <c:v>1313.0</c:v>
                </c:pt>
                <c:pt idx="2336">
                  <c:v>1314.0</c:v>
                </c:pt>
                <c:pt idx="2337">
                  <c:v>1314.0</c:v>
                </c:pt>
                <c:pt idx="2338">
                  <c:v>1315.0</c:v>
                </c:pt>
                <c:pt idx="2339">
                  <c:v>1315.0</c:v>
                </c:pt>
                <c:pt idx="2340">
                  <c:v>1316.0</c:v>
                </c:pt>
                <c:pt idx="2341">
                  <c:v>1317.0</c:v>
                </c:pt>
                <c:pt idx="2342">
                  <c:v>1317.0</c:v>
                </c:pt>
                <c:pt idx="2343">
                  <c:v>1317.0</c:v>
                </c:pt>
                <c:pt idx="2344">
                  <c:v>1318.0</c:v>
                </c:pt>
                <c:pt idx="2345">
                  <c:v>1319.0</c:v>
                </c:pt>
                <c:pt idx="2346">
                  <c:v>1319.0</c:v>
                </c:pt>
                <c:pt idx="2347">
                  <c:v>1319.0</c:v>
                </c:pt>
                <c:pt idx="2348">
                  <c:v>1320.0</c:v>
                </c:pt>
                <c:pt idx="2349">
                  <c:v>1321.0</c:v>
                </c:pt>
                <c:pt idx="2350">
                  <c:v>1321.0</c:v>
                </c:pt>
                <c:pt idx="2351">
                  <c:v>1321.0</c:v>
                </c:pt>
                <c:pt idx="2352">
                  <c:v>1321.0</c:v>
                </c:pt>
                <c:pt idx="2353">
                  <c:v>1322.0</c:v>
                </c:pt>
                <c:pt idx="2354">
                  <c:v>1323.0</c:v>
                </c:pt>
                <c:pt idx="2355">
                  <c:v>1323.0</c:v>
                </c:pt>
                <c:pt idx="2356">
                  <c:v>1323.0</c:v>
                </c:pt>
                <c:pt idx="2357">
                  <c:v>1324.0</c:v>
                </c:pt>
                <c:pt idx="2358">
                  <c:v>1325.0</c:v>
                </c:pt>
                <c:pt idx="2359">
                  <c:v>1325.0</c:v>
                </c:pt>
                <c:pt idx="2360">
                  <c:v>1325.0</c:v>
                </c:pt>
                <c:pt idx="2361">
                  <c:v>1325.0</c:v>
                </c:pt>
                <c:pt idx="2362">
                  <c:v>1326.0</c:v>
                </c:pt>
                <c:pt idx="2363">
                  <c:v>1327.0</c:v>
                </c:pt>
                <c:pt idx="2364">
                  <c:v>1327.0</c:v>
                </c:pt>
                <c:pt idx="2365">
                  <c:v>1327.0</c:v>
                </c:pt>
                <c:pt idx="2366">
                  <c:v>1327.0</c:v>
                </c:pt>
                <c:pt idx="2367">
                  <c:v>1328.0</c:v>
                </c:pt>
                <c:pt idx="2368">
                  <c:v>1329.0</c:v>
                </c:pt>
                <c:pt idx="2369">
                  <c:v>1329.0</c:v>
                </c:pt>
                <c:pt idx="2370">
                  <c:v>1329.0</c:v>
                </c:pt>
                <c:pt idx="2371">
                  <c:v>1329.0</c:v>
                </c:pt>
                <c:pt idx="2372">
                  <c:v>1330.0</c:v>
                </c:pt>
                <c:pt idx="2373">
                  <c:v>1331.0</c:v>
                </c:pt>
                <c:pt idx="2374">
                  <c:v>1331.0</c:v>
                </c:pt>
                <c:pt idx="2375">
                  <c:v>1331.0</c:v>
                </c:pt>
                <c:pt idx="2376">
                  <c:v>1331.0</c:v>
                </c:pt>
                <c:pt idx="2377">
                  <c:v>1332.0</c:v>
                </c:pt>
                <c:pt idx="2378">
                  <c:v>1333.0</c:v>
                </c:pt>
                <c:pt idx="2379">
                  <c:v>1333.0</c:v>
                </c:pt>
                <c:pt idx="2380">
                  <c:v>1333.0</c:v>
                </c:pt>
                <c:pt idx="2381">
                  <c:v>1333.0</c:v>
                </c:pt>
                <c:pt idx="2382">
                  <c:v>1334.0</c:v>
                </c:pt>
                <c:pt idx="2383">
                  <c:v>1335.0</c:v>
                </c:pt>
                <c:pt idx="2384">
                  <c:v>1335.0</c:v>
                </c:pt>
                <c:pt idx="2385">
                  <c:v>1335.0</c:v>
                </c:pt>
                <c:pt idx="2386">
                  <c:v>1336.0</c:v>
                </c:pt>
                <c:pt idx="2387">
                  <c:v>1337.0</c:v>
                </c:pt>
                <c:pt idx="2388">
                  <c:v>1337.0</c:v>
                </c:pt>
                <c:pt idx="2389">
                  <c:v>1337.0</c:v>
                </c:pt>
                <c:pt idx="2390">
                  <c:v>1338.0</c:v>
                </c:pt>
                <c:pt idx="2391">
                  <c:v>1338.0</c:v>
                </c:pt>
                <c:pt idx="2392">
                  <c:v>1338.0</c:v>
                </c:pt>
                <c:pt idx="2393">
                  <c:v>1338.0</c:v>
                </c:pt>
                <c:pt idx="2394">
                  <c:v>1338.0</c:v>
                </c:pt>
                <c:pt idx="2395">
                  <c:v>1338.0</c:v>
                </c:pt>
                <c:pt idx="2396">
                  <c:v>1338.0</c:v>
                </c:pt>
                <c:pt idx="2397">
                  <c:v>1338.0</c:v>
                </c:pt>
                <c:pt idx="2398">
                  <c:v>1338.0</c:v>
                </c:pt>
                <c:pt idx="2399">
                  <c:v>1339.0</c:v>
                </c:pt>
                <c:pt idx="2400">
                  <c:v>1339.0</c:v>
                </c:pt>
                <c:pt idx="2401">
                  <c:v>1339.0</c:v>
                </c:pt>
                <c:pt idx="2402">
                  <c:v>1339.0</c:v>
                </c:pt>
                <c:pt idx="2403">
                  <c:v>1339.0</c:v>
                </c:pt>
                <c:pt idx="2404">
                  <c:v>1339.0</c:v>
                </c:pt>
                <c:pt idx="2405">
                  <c:v>1339.0</c:v>
                </c:pt>
                <c:pt idx="2406">
                  <c:v>1339.0</c:v>
                </c:pt>
                <c:pt idx="2407">
                  <c:v>1339.0</c:v>
                </c:pt>
                <c:pt idx="2408">
                  <c:v>1339.0</c:v>
                </c:pt>
                <c:pt idx="2409">
                  <c:v>1339.0</c:v>
                </c:pt>
                <c:pt idx="2410">
                  <c:v>1339.0</c:v>
                </c:pt>
                <c:pt idx="2411">
                  <c:v>1339.0</c:v>
                </c:pt>
                <c:pt idx="2412">
                  <c:v>1340.0</c:v>
                </c:pt>
                <c:pt idx="2413">
                  <c:v>1341.0</c:v>
                </c:pt>
                <c:pt idx="2414">
                  <c:v>1341.0</c:v>
                </c:pt>
                <c:pt idx="2415">
                  <c:v>1341.0</c:v>
                </c:pt>
                <c:pt idx="2416">
                  <c:v>1341.0</c:v>
                </c:pt>
                <c:pt idx="2417">
                  <c:v>1342.0</c:v>
                </c:pt>
                <c:pt idx="2418">
                  <c:v>1343.0</c:v>
                </c:pt>
                <c:pt idx="2419">
                  <c:v>1343.0</c:v>
                </c:pt>
                <c:pt idx="2420">
                  <c:v>1343.0</c:v>
                </c:pt>
                <c:pt idx="2421">
                  <c:v>1344.0</c:v>
                </c:pt>
                <c:pt idx="2422">
                  <c:v>1345.0</c:v>
                </c:pt>
                <c:pt idx="2423">
                  <c:v>1345.0</c:v>
                </c:pt>
                <c:pt idx="2424">
                  <c:v>1345.0</c:v>
                </c:pt>
                <c:pt idx="2425">
                  <c:v>1346.0</c:v>
                </c:pt>
                <c:pt idx="2426">
                  <c:v>1347.0</c:v>
                </c:pt>
                <c:pt idx="2427">
                  <c:v>1347.0</c:v>
                </c:pt>
                <c:pt idx="2428">
                  <c:v>1347.0</c:v>
                </c:pt>
                <c:pt idx="2429">
                  <c:v>1347.0</c:v>
                </c:pt>
                <c:pt idx="2430">
                  <c:v>1348.0</c:v>
                </c:pt>
                <c:pt idx="2431">
                  <c:v>1349.0</c:v>
                </c:pt>
                <c:pt idx="2432">
                  <c:v>1349.0</c:v>
                </c:pt>
                <c:pt idx="2433">
                  <c:v>1349.0</c:v>
                </c:pt>
                <c:pt idx="2434">
                  <c:v>1349.0</c:v>
                </c:pt>
                <c:pt idx="2435">
                  <c:v>1350.0</c:v>
                </c:pt>
                <c:pt idx="2436">
                  <c:v>1351.0</c:v>
                </c:pt>
                <c:pt idx="2437">
                  <c:v>1351.0</c:v>
                </c:pt>
                <c:pt idx="2438">
                  <c:v>1351.0</c:v>
                </c:pt>
                <c:pt idx="2439">
                  <c:v>1351.0</c:v>
                </c:pt>
                <c:pt idx="2440">
                  <c:v>1352.0</c:v>
                </c:pt>
                <c:pt idx="2441">
                  <c:v>1353.0</c:v>
                </c:pt>
                <c:pt idx="2442">
                  <c:v>1353.0</c:v>
                </c:pt>
                <c:pt idx="2443">
                  <c:v>1353.0</c:v>
                </c:pt>
                <c:pt idx="2444">
                  <c:v>1353.0</c:v>
                </c:pt>
                <c:pt idx="2445">
                  <c:v>1354.0</c:v>
                </c:pt>
                <c:pt idx="2446">
                  <c:v>1355.0</c:v>
                </c:pt>
                <c:pt idx="2447">
                  <c:v>1355.0</c:v>
                </c:pt>
                <c:pt idx="2448">
                  <c:v>1355.0</c:v>
                </c:pt>
                <c:pt idx="2449">
                  <c:v>1356.0</c:v>
                </c:pt>
                <c:pt idx="2450">
                  <c:v>1357.0</c:v>
                </c:pt>
                <c:pt idx="2451">
                  <c:v>1357.0</c:v>
                </c:pt>
                <c:pt idx="2452">
                  <c:v>1357.0</c:v>
                </c:pt>
                <c:pt idx="2453">
                  <c:v>1357.0</c:v>
                </c:pt>
                <c:pt idx="2454">
                  <c:v>1358.0</c:v>
                </c:pt>
                <c:pt idx="2455">
                  <c:v>1359.0</c:v>
                </c:pt>
                <c:pt idx="2456">
                  <c:v>1359.0</c:v>
                </c:pt>
                <c:pt idx="2457">
                  <c:v>1359.0</c:v>
                </c:pt>
                <c:pt idx="2458">
                  <c:v>1360.0</c:v>
                </c:pt>
                <c:pt idx="2459">
                  <c:v>1361.0</c:v>
                </c:pt>
                <c:pt idx="2460">
                  <c:v>1361.0</c:v>
                </c:pt>
                <c:pt idx="2461">
                  <c:v>1361.0</c:v>
                </c:pt>
                <c:pt idx="2462">
                  <c:v>1362.0</c:v>
                </c:pt>
                <c:pt idx="2463">
                  <c:v>1363.0</c:v>
                </c:pt>
                <c:pt idx="2464">
                  <c:v>1363.0</c:v>
                </c:pt>
                <c:pt idx="2465">
                  <c:v>1363.0</c:v>
                </c:pt>
                <c:pt idx="2466">
                  <c:v>1364.0</c:v>
                </c:pt>
                <c:pt idx="2467">
                  <c:v>1365.0</c:v>
                </c:pt>
                <c:pt idx="2468">
                  <c:v>1365.0</c:v>
                </c:pt>
                <c:pt idx="2469">
                  <c:v>1365.0</c:v>
                </c:pt>
                <c:pt idx="2470">
                  <c:v>1366.0</c:v>
                </c:pt>
                <c:pt idx="2471">
                  <c:v>1367.0</c:v>
                </c:pt>
                <c:pt idx="2472">
                  <c:v>1367.0</c:v>
                </c:pt>
                <c:pt idx="2473">
                  <c:v>1367.0</c:v>
                </c:pt>
                <c:pt idx="2474">
                  <c:v>1367.0</c:v>
                </c:pt>
                <c:pt idx="2475">
                  <c:v>1368.0</c:v>
                </c:pt>
                <c:pt idx="2476">
                  <c:v>1369.0</c:v>
                </c:pt>
                <c:pt idx="2477">
                  <c:v>1369.0</c:v>
                </c:pt>
                <c:pt idx="2478">
                  <c:v>1369.0</c:v>
                </c:pt>
                <c:pt idx="2479">
                  <c:v>1369.0</c:v>
                </c:pt>
                <c:pt idx="2480">
                  <c:v>1370.0</c:v>
                </c:pt>
                <c:pt idx="2481">
                  <c:v>1371.0</c:v>
                </c:pt>
                <c:pt idx="2482">
                  <c:v>1371.0</c:v>
                </c:pt>
                <c:pt idx="2483">
                  <c:v>1371.0</c:v>
                </c:pt>
                <c:pt idx="2484">
                  <c:v>1372.0</c:v>
                </c:pt>
                <c:pt idx="2485">
                  <c:v>1373.0</c:v>
                </c:pt>
                <c:pt idx="2486">
                  <c:v>1373.0</c:v>
                </c:pt>
                <c:pt idx="2487">
                  <c:v>1373.0</c:v>
                </c:pt>
                <c:pt idx="2488">
                  <c:v>1373.0</c:v>
                </c:pt>
                <c:pt idx="2489">
                  <c:v>1374.0</c:v>
                </c:pt>
                <c:pt idx="2490">
                  <c:v>1375.0</c:v>
                </c:pt>
                <c:pt idx="2491">
                  <c:v>1375.0</c:v>
                </c:pt>
                <c:pt idx="2492">
                  <c:v>1375.0</c:v>
                </c:pt>
                <c:pt idx="2493">
                  <c:v>1376.0</c:v>
                </c:pt>
                <c:pt idx="2494">
                  <c:v>1377.0</c:v>
                </c:pt>
                <c:pt idx="2495">
                  <c:v>1377.0</c:v>
                </c:pt>
                <c:pt idx="2496">
                  <c:v>1377.0</c:v>
                </c:pt>
                <c:pt idx="2497">
                  <c:v>1378.0</c:v>
                </c:pt>
                <c:pt idx="2498">
                  <c:v>1379.0</c:v>
                </c:pt>
                <c:pt idx="2499">
                  <c:v>1379.0</c:v>
                </c:pt>
                <c:pt idx="2500">
                  <c:v>1379.0</c:v>
                </c:pt>
                <c:pt idx="2501">
                  <c:v>1379.0</c:v>
                </c:pt>
                <c:pt idx="2502">
                  <c:v>1380.0</c:v>
                </c:pt>
                <c:pt idx="2503">
                  <c:v>1381.0</c:v>
                </c:pt>
                <c:pt idx="2504">
                  <c:v>1381.0</c:v>
                </c:pt>
                <c:pt idx="2505">
                  <c:v>1381.0</c:v>
                </c:pt>
                <c:pt idx="2506">
                  <c:v>1381.0</c:v>
                </c:pt>
                <c:pt idx="2507">
                  <c:v>1382.0</c:v>
                </c:pt>
                <c:pt idx="2508">
                  <c:v>1383.0</c:v>
                </c:pt>
                <c:pt idx="2509">
                  <c:v>1383.0</c:v>
                </c:pt>
                <c:pt idx="2510">
                  <c:v>1383.0</c:v>
                </c:pt>
                <c:pt idx="2511">
                  <c:v>1383.0</c:v>
                </c:pt>
                <c:pt idx="2512">
                  <c:v>1384.0</c:v>
                </c:pt>
                <c:pt idx="2513">
                  <c:v>1385.0</c:v>
                </c:pt>
                <c:pt idx="2514">
                  <c:v>1385.0</c:v>
                </c:pt>
                <c:pt idx="2515">
                  <c:v>1385.0</c:v>
                </c:pt>
                <c:pt idx="2516">
                  <c:v>1386.0</c:v>
                </c:pt>
                <c:pt idx="2517">
                  <c:v>1386.0</c:v>
                </c:pt>
                <c:pt idx="2518">
                  <c:v>1386.0</c:v>
                </c:pt>
                <c:pt idx="2519">
                  <c:v>1386.0</c:v>
                </c:pt>
                <c:pt idx="2520">
                  <c:v>1387.0</c:v>
                </c:pt>
                <c:pt idx="2521">
                  <c:v>1387.0</c:v>
                </c:pt>
                <c:pt idx="2522">
                  <c:v>1387.0</c:v>
                </c:pt>
                <c:pt idx="2523">
                  <c:v>1387.0</c:v>
                </c:pt>
                <c:pt idx="2524">
                  <c:v>1387.0</c:v>
                </c:pt>
                <c:pt idx="2525">
                  <c:v>1387.0</c:v>
                </c:pt>
                <c:pt idx="2526">
                  <c:v>1387.0</c:v>
                </c:pt>
                <c:pt idx="2527">
                  <c:v>1387.0</c:v>
                </c:pt>
                <c:pt idx="2528">
                  <c:v>1388.0</c:v>
                </c:pt>
                <c:pt idx="2529">
                  <c:v>1389.0</c:v>
                </c:pt>
                <c:pt idx="2530">
                  <c:v>1389.0</c:v>
                </c:pt>
                <c:pt idx="2531">
                  <c:v>1389.0</c:v>
                </c:pt>
                <c:pt idx="2532">
                  <c:v>1389.0</c:v>
                </c:pt>
                <c:pt idx="2533">
                  <c:v>1390.0</c:v>
                </c:pt>
                <c:pt idx="2534">
                  <c:v>1391.0</c:v>
                </c:pt>
                <c:pt idx="2535">
                  <c:v>1391.0</c:v>
                </c:pt>
                <c:pt idx="2536">
                  <c:v>1391.0</c:v>
                </c:pt>
                <c:pt idx="2537">
                  <c:v>1391.0</c:v>
                </c:pt>
                <c:pt idx="2538">
                  <c:v>1392.0</c:v>
                </c:pt>
                <c:pt idx="2539">
                  <c:v>1393.0</c:v>
                </c:pt>
                <c:pt idx="2540">
                  <c:v>1393.0</c:v>
                </c:pt>
                <c:pt idx="2541">
                  <c:v>1393.0</c:v>
                </c:pt>
                <c:pt idx="2542">
                  <c:v>1393.0</c:v>
                </c:pt>
                <c:pt idx="2543">
                  <c:v>1394.0</c:v>
                </c:pt>
                <c:pt idx="2544">
                  <c:v>1395.0</c:v>
                </c:pt>
                <c:pt idx="2545">
                  <c:v>1395.0</c:v>
                </c:pt>
                <c:pt idx="2546">
                  <c:v>1395.0</c:v>
                </c:pt>
                <c:pt idx="2547">
                  <c:v>1396.0</c:v>
                </c:pt>
                <c:pt idx="2548">
                  <c:v>1397.0</c:v>
                </c:pt>
                <c:pt idx="2549">
                  <c:v>1397.0</c:v>
                </c:pt>
                <c:pt idx="2550">
                  <c:v>1397.0</c:v>
                </c:pt>
                <c:pt idx="2551">
                  <c:v>1398.0</c:v>
                </c:pt>
                <c:pt idx="2552">
                  <c:v>1398.0</c:v>
                </c:pt>
                <c:pt idx="2553">
                  <c:v>1399.0</c:v>
                </c:pt>
                <c:pt idx="2554">
                  <c:v>1399.0</c:v>
                </c:pt>
                <c:pt idx="2555">
                  <c:v>1399.0</c:v>
                </c:pt>
                <c:pt idx="2556">
                  <c:v>1399.0</c:v>
                </c:pt>
                <c:pt idx="2557">
                  <c:v>1400.0</c:v>
                </c:pt>
                <c:pt idx="2558">
                  <c:v>1400.0</c:v>
                </c:pt>
                <c:pt idx="2559">
                  <c:v>1401.0</c:v>
                </c:pt>
                <c:pt idx="2560">
                  <c:v>1401.0</c:v>
                </c:pt>
                <c:pt idx="2561">
                  <c:v>1401.0</c:v>
                </c:pt>
                <c:pt idx="2562">
                  <c:v>1401.0</c:v>
                </c:pt>
                <c:pt idx="2563">
                  <c:v>1402.0</c:v>
                </c:pt>
                <c:pt idx="2564">
                  <c:v>1403.0</c:v>
                </c:pt>
                <c:pt idx="2565">
                  <c:v>1403.0</c:v>
                </c:pt>
                <c:pt idx="2566">
                  <c:v>1403.0</c:v>
                </c:pt>
                <c:pt idx="2567">
                  <c:v>1404.0</c:v>
                </c:pt>
                <c:pt idx="2568">
                  <c:v>1405.0</c:v>
                </c:pt>
                <c:pt idx="2569">
                  <c:v>1405.0</c:v>
                </c:pt>
                <c:pt idx="2570">
                  <c:v>1405.0</c:v>
                </c:pt>
                <c:pt idx="2571">
                  <c:v>1405.0</c:v>
                </c:pt>
                <c:pt idx="2572">
                  <c:v>1406.0</c:v>
                </c:pt>
                <c:pt idx="2573">
                  <c:v>1407.0</c:v>
                </c:pt>
                <c:pt idx="2574">
                  <c:v>1407.0</c:v>
                </c:pt>
                <c:pt idx="2575">
                  <c:v>1407.0</c:v>
                </c:pt>
                <c:pt idx="2576">
                  <c:v>1407.0</c:v>
                </c:pt>
                <c:pt idx="2577">
                  <c:v>1408.0</c:v>
                </c:pt>
                <c:pt idx="2578">
                  <c:v>1409.0</c:v>
                </c:pt>
                <c:pt idx="2579">
                  <c:v>1409.0</c:v>
                </c:pt>
                <c:pt idx="2580">
                  <c:v>1410.0</c:v>
                </c:pt>
                <c:pt idx="2581">
                  <c:v>1411.0</c:v>
                </c:pt>
                <c:pt idx="2582">
                  <c:v>1411.0</c:v>
                </c:pt>
                <c:pt idx="2583">
                  <c:v>1412.0</c:v>
                </c:pt>
                <c:pt idx="2584">
                  <c:v>1413.0</c:v>
                </c:pt>
                <c:pt idx="2585">
                  <c:v>1413.0</c:v>
                </c:pt>
                <c:pt idx="2586">
                  <c:v>1413.0</c:v>
                </c:pt>
                <c:pt idx="2587">
                  <c:v>1414.0</c:v>
                </c:pt>
                <c:pt idx="2588">
                  <c:v>1415.0</c:v>
                </c:pt>
                <c:pt idx="2589">
                  <c:v>1415.0</c:v>
                </c:pt>
                <c:pt idx="2590">
                  <c:v>1415.0</c:v>
                </c:pt>
                <c:pt idx="2591">
                  <c:v>1416.0</c:v>
                </c:pt>
                <c:pt idx="2592">
                  <c:v>1417.0</c:v>
                </c:pt>
                <c:pt idx="2593">
                  <c:v>1417.0</c:v>
                </c:pt>
                <c:pt idx="2594">
                  <c:v>1418.0</c:v>
                </c:pt>
                <c:pt idx="2595">
                  <c:v>1419.0</c:v>
                </c:pt>
                <c:pt idx="2596">
                  <c:v>1419.0</c:v>
                </c:pt>
                <c:pt idx="2597">
                  <c:v>1420.0</c:v>
                </c:pt>
                <c:pt idx="2598">
                  <c:v>1421.0</c:v>
                </c:pt>
                <c:pt idx="2599">
                  <c:v>1421.0</c:v>
                </c:pt>
                <c:pt idx="2600">
                  <c:v>1422.0</c:v>
                </c:pt>
                <c:pt idx="2601">
                  <c:v>1423.0</c:v>
                </c:pt>
                <c:pt idx="2602">
                  <c:v>1423.0</c:v>
                </c:pt>
                <c:pt idx="2603">
                  <c:v>1424.0</c:v>
                </c:pt>
                <c:pt idx="2604">
                  <c:v>1425.0</c:v>
                </c:pt>
                <c:pt idx="2605">
                  <c:v>1425.0</c:v>
                </c:pt>
                <c:pt idx="2606">
                  <c:v>1425.0</c:v>
                </c:pt>
                <c:pt idx="2607">
                  <c:v>1426.0</c:v>
                </c:pt>
                <c:pt idx="2608">
                  <c:v>1427.0</c:v>
                </c:pt>
                <c:pt idx="2609">
                  <c:v>1427.0</c:v>
                </c:pt>
                <c:pt idx="2610">
                  <c:v>1427.0</c:v>
                </c:pt>
                <c:pt idx="2611">
                  <c:v>1428.0</c:v>
                </c:pt>
                <c:pt idx="2612">
                  <c:v>1428.0</c:v>
                </c:pt>
                <c:pt idx="2613">
                  <c:v>1429.0</c:v>
                </c:pt>
                <c:pt idx="2614">
                  <c:v>1429.0</c:v>
                </c:pt>
                <c:pt idx="2615">
                  <c:v>1429.0</c:v>
                </c:pt>
                <c:pt idx="2616">
                  <c:v>1430.0</c:v>
                </c:pt>
                <c:pt idx="2617">
                  <c:v>1431.0</c:v>
                </c:pt>
                <c:pt idx="2618">
                  <c:v>1431.0</c:v>
                </c:pt>
                <c:pt idx="2619">
                  <c:v>1431.0</c:v>
                </c:pt>
                <c:pt idx="2620">
                  <c:v>1432.0</c:v>
                </c:pt>
                <c:pt idx="2621">
                  <c:v>1433.0</c:v>
                </c:pt>
                <c:pt idx="2622">
                  <c:v>1433.0</c:v>
                </c:pt>
                <c:pt idx="2623">
                  <c:v>1434.0</c:v>
                </c:pt>
                <c:pt idx="2624">
                  <c:v>1435.0</c:v>
                </c:pt>
                <c:pt idx="2625">
                  <c:v>1435.0</c:v>
                </c:pt>
                <c:pt idx="2626">
                  <c:v>1436.0</c:v>
                </c:pt>
                <c:pt idx="2627">
                  <c:v>1436.0</c:v>
                </c:pt>
                <c:pt idx="2628">
                  <c:v>1437.0</c:v>
                </c:pt>
                <c:pt idx="2629">
                  <c:v>1438.0</c:v>
                </c:pt>
                <c:pt idx="2630">
                  <c:v>1439.0</c:v>
                </c:pt>
                <c:pt idx="2631">
                  <c:v>1439.0</c:v>
                </c:pt>
                <c:pt idx="2632">
                  <c:v>1439.0</c:v>
                </c:pt>
                <c:pt idx="2633">
                  <c:v>1440.0</c:v>
                </c:pt>
                <c:pt idx="2634">
                  <c:v>1441.0</c:v>
                </c:pt>
                <c:pt idx="2635">
                  <c:v>1441.0</c:v>
                </c:pt>
                <c:pt idx="2636">
                  <c:v>1442.0</c:v>
                </c:pt>
                <c:pt idx="2637">
                  <c:v>1443.0</c:v>
                </c:pt>
                <c:pt idx="2638">
                  <c:v>1443.0</c:v>
                </c:pt>
                <c:pt idx="2639">
                  <c:v>1444.0</c:v>
                </c:pt>
                <c:pt idx="2640">
                  <c:v>1445.0</c:v>
                </c:pt>
                <c:pt idx="2641">
                  <c:v>1445.0</c:v>
                </c:pt>
                <c:pt idx="2642">
                  <c:v>1446.0</c:v>
                </c:pt>
                <c:pt idx="2643">
                  <c:v>1447.0</c:v>
                </c:pt>
                <c:pt idx="2644">
                  <c:v>1447.0</c:v>
                </c:pt>
                <c:pt idx="2645">
                  <c:v>1447.0</c:v>
                </c:pt>
                <c:pt idx="2646">
                  <c:v>1448.0</c:v>
                </c:pt>
                <c:pt idx="2647">
                  <c:v>1448.0</c:v>
                </c:pt>
                <c:pt idx="2648">
                  <c:v>1449.0</c:v>
                </c:pt>
                <c:pt idx="2649">
                  <c:v>1449.0</c:v>
                </c:pt>
                <c:pt idx="2650">
                  <c:v>1449.0</c:v>
                </c:pt>
                <c:pt idx="2651">
                  <c:v>1450.0</c:v>
                </c:pt>
                <c:pt idx="2652">
                  <c:v>1451.0</c:v>
                </c:pt>
                <c:pt idx="2653">
                  <c:v>1451.0</c:v>
                </c:pt>
                <c:pt idx="2654">
                  <c:v>1452.0</c:v>
                </c:pt>
                <c:pt idx="2655">
                  <c:v>1453.0</c:v>
                </c:pt>
                <c:pt idx="2656">
                  <c:v>1453.0</c:v>
                </c:pt>
                <c:pt idx="2657">
                  <c:v>1454.0</c:v>
                </c:pt>
                <c:pt idx="2658">
                  <c:v>1455.0</c:v>
                </c:pt>
                <c:pt idx="2659">
                  <c:v>1455.0</c:v>
                </c:pt>
                <c:pt idx="2660">
                  <c:v>1456.0</c:v>
                </c:pt>
                <c:pt idx="2661">
                  <c:v>1457.0</c:v>
                </c:pt>
                <c:pt idx="2662">
                  <c:v>1457.0</c:v>
                </c:pt>
                <c:pt idx="2663">
                  <c:v>1458.0</c:v>
                </c:pt>
                <c:pt idx="2664">
                  <c:v>1459.0</c:v>
                </c:pt>
                <c:pt idx="2665">
                  <c:v>1459.0</c:v>
                </c:pt>
                <c:pt idx="2666">
                  <c:v>1460.0</c:v>
                </c:pt>
                <c:pt idx="2667">
                  <c:v>1461.0</c:v>
                </c:pt>
                <c:pt idx="2668">
                  <c:v>1461.0</c:v>
                </c:pt>
                <c:pt idx="2669">
                  <c:v>1461.0</c:v>
                </c:pt>
                <c:pt idx="2670">
                  <c:v>1462.0</c:v>
                </c:pt>
                <c:pt idx="2671">
                  <c:v>1463.0</c:v>
                </c:pt>
                <c:pt idx="2672">
                  <c:v>1463.0</c:v>
                </c:pt>
                <c:pt idx="2673">
                  <c:v>1464.0</c:v>
                </c:pt>
                <c:pt idx="2674">
                  <c:v>1465.0</c:v>
                </c:pt>
                <c:pt idx="2675">
                  <c:v>1465.0</c:v>
                </c:pt>
                <c:pt idx="2676">
                  <c:v>1466.0</c:v>
                </c:pt>
                <c:pt idx="2677">
                  <c:v>1467.0</c:v>
                </c:pt>
                <c:pt idx="2678">
                  <c:v>1467.0</c:v>
                </c:pt>
                <c:pt idx="2679">
                  <c:v>1468.0</c:v>
                </c:pt>
                <c:pt idx="2680">
                  <c:v>1469.0</c:v>
                </c:pt>
                <c:pt idx="2681">
                  <c:v>1469.0</c:v>
                </c:pt>
                <c:pt idx="2682">
                  <c:v>1470.0</c:v>
                </c:pt>
                <c:pt idx="2683">
                  <c:v>1471.0</c:v>
                </c:pt>
                <c:pt idx="2684">
                  <c:v>1471.0</c:v>
                </c:pt>
                <c:pt idx="2685">
                  <c:v>1472.0</c:v>
                </c:pt>
                <c:pt idx="2686">
                  <c:v>1473.0</c:v>
                </c:pt>
                <c:pt idx="2687">
                  <c:v>1473.0</c:v>
                </c:pt>
                <c:pt idx="2688">
                  <c:v>1474.0</c:v>
                </c:pt>
                <c:pt idx="2689">
                  <c:v>1475.0</c:v>
                </c:pt>
                <c:pt idx="2690">
                  <c:v>1475.0</c:v>
                </c:pt>
                <c:pt idx="2691">
                  <c:v>1476.0</c:v>
                </c:pt>
                <c:pt idx="2692">
                  <c:v>1477.0</c:v>
                </c:pt>
                <c:pt idx="2693">
                  <c:v>1477.0</c:v>
                </c:pt>
                <c:pt idx="2694">
                  <c:v>1478.0</c:v>
                </c:pt>
                <c:pt idx="2695">
                  <c:v>1479.0</c:v>
                </c:pt>
                <c:pt idx="2696">
                  <c:v>1479.0</c:v>
                </c:pt>
                <c:pt idx="2697">
                  <c:v>1480.0</c:v>
                </c:pt>
                <c:pt idx="2698">
                  <c:v>1481.0</c:v>
                </c:pt>
                <c:pt idx="2699">
                  <c:v>1481.0</c:v>
                </c:pt>
                <c:pt idx="2700">
                  <c:v>1482.0</c:v>
                </c:pt>
                <c:pt idx="2701">
                  <c:v>1483.0</c:v>
                </c:pt>
                <c:pt idx="2702">
                  <c:v>1483.0</c:v>
                </c:pt>
                <c:pt idx="2703">
                  <c:v>1484.0</c:v>
                </c:pt>
                <c:pt idx="2704">
                  <c:v>1485.0</c:v>
                </c:pt>
                <c:pt idx="2705">
                  <c:v>1485.0</c:v>
                </c:pt>
                <c:pt idx="2706">
                  <c:v>1486.0</c:v>
                </c:pt>
                <c:pt idx="2707">
                  <c:v>1486.0</c:v>
                </c:pt>
                <c:pt idx="2708">
                  <c:v>1486.0</c:v>
                </c:pt>
                <c:pt idx="2709">
                  <c:v>1486.0</c:v>
                </c:pt>
                <c:pt idx="2710">
                  <c:v>1486.0</c:v>
                </c:pt>
                <c:pt idx="2711">
                  <c:v>1486.0</c:v>
                </c:pt>
                <c:pt idx="2712">
                  <c:v>1486.0</c:v>
                </c:pt>
                <c:pt idx="2713">
                  <c:v>1486.0</c:v>
                </c:pt>
                <c:pt idx="2714">
                  <c:v>1486.0</c:v>
                </c:pt>
                <c:pt idx="2715">
                  <c:v>1486.0</c:v>
                </c:pt>
                <c:pt idx="2716">
                  <c:v>1486.0</c:v>
                </c:pt>
                <c:pt idx="2717">
                  <c:v>1486.0</c:v>
                </c:pt>
                <c:pt idx="2718">
                  <c:v>1486.0</c:v>
                </c:pt>
                <c:pt idx="2719">
                  <c:v>1486.0</c:v>
                </c:pt>
                <c:pt idx="2720">
                  <c:v>1487.0</c:v>
                </c:pt>
                <c:pt idx="2721">
                  <c:v>1487.0</c:v>
                </c:pt>
                <c:pt idx="2722">
                  <c:v>1487.0</c:v>
                </c:pt>
                <c:pt idx="2723">
                  <c:v>1487.0</c:v>
                </c:pt>
                <c:pt idx="2724">
                  <c:v>1487.0</c:v>
                </c:pt>
                <c:pt idx="2725">
                  <c:v>1487.0</c:v>
                </c:pt>
                <c:pt idx="2726">
                  <c:v>1487.0</c:v>
                </c:pt>
                <c:pt idx="2727">
                  <c:v>1487.0</c:v>
                </c:pt>
                <c:pt idx="2728">
                  <c:v>1487.0</c:v>
                </c:pt>
                <c:pt idx="2729">
                  <c:v>1487.0</c:v>
                </c:pt>
                <c:pt idx="2730">
                  <c:v>1487.0</c:v>
                </c:pt>
                <c:pt idx="2731">
                  <c:v>1487.0</c:v>
                </c:pt>
                <c:pt idx="2732">
                  <c:v>1487.0</c:v>
                </c:pt>
                <c:pt idx="2733">
                  <c:v>1487.0</c:v>
                </c:pt>
                <c:pt idx="2734">
                  <c:v>1487.0</c:v>
                </c:pt>
                <c:pt idx="2735">
                  <c:v>1487.0</c:v>
                </c:pt>
                <c:pt idx="2736">
                  <c:v>1487.0</c:v>
                </c:pt>
                <c:pt idx="2737">
                  <c:v>1487.0</c:v>
                </c:pt>
                <c:pt idx="2738">
                  <c:v>1487.0</c:v>
                </c:pt>
                <c:pt idx="2739">
                  <c:v>1487.0</c:v>
                </c:pt>
                <c:pt idx="2740">
                  <c:v>1487.0</c:v>
                </c:pt>
                <c:pt idx="2741">
                  <c:v>1487.0</c:v>
                </c:pt>
                <c:pt idx="2742">
                  <c:v>1487.0</c:v>
                </c:pt>
                <c:pt idx="2743">
                  <c:v>1487.0</c:v>
                </c:pt>
                <c:pt idx="2744">
                  <c:v>1487.0</c:v>
                </c:pt>
                <c:pt idx="2745">
                  <c:v>1487.0</c:v>
                </c:pt>
                <c:pt idx="2746">
                  <c:v>1487.0</c:v>
                </c:pt>
                <c:pt idx="2747">
                  <c:v>1487.0</c:v>
                </c:pt>
                <c:pt idx="2748">
                  <c:v>1488.0</c:v>
                </c:pt>
                <c:pt idx="2749">
                  <c:v>1489.0</c:v>
                </c:pt>
                <c:pt idx="2750">
                  <c:v>1489.0</c:v>
                </c:pt>
                <c:pt idx="2751">
                  <c:v>1489.0</c:v>
                </c:pt>
                <c:pt idx="2752">
                  <c:v>1490.0</c:v>
                </c:pt>
                <c:pt idx="2753">
                  <c:v>1491.0</c:v>
                </c:pt>
                <c:pt idx="2754">
                  <c:v>1491.0</c:v>
                </c:pt>
                <c:pt idx="2755">
                  <c:v>1491.0</c:v>
                </c:pt>
                <c:pt idx="2756">
                  <c:v>1492.0</c:v>
                </c:pt>
                <c:pt idx="2757">
                  <c:v>1493.0</c:v>
                </c:pt>
                <c:pt idx="2758">
                  <c:v>1493.0</c:v>
                </c:pt>
                <c:pt idx="2759">
                  <c:v>1494.0</c:v>
                </c:pt>
                <c:pt idx="2760">
                  <c:v>1495.0</c:v>
                </c:pt>
                <c:pt idx="2761">
                  <c:v>1495.0</c:v>
                </c:pt>
                <c:pt idx="2762">
                  <c:v>1496.0</c:v>
                </c:pt>
                <c:pt idx="2763">
                  <c:v>1497.0</c:v>
                </c:pt>
                <c:pt idx="2764">
                  <c:v>1497.0</c:v>
                </c:pt>
                <c:pt idx="2765">
                  <c:v>1498.0</c:v>
                </c:pt>
                <c:pt idx="2766">
                  <c:v>1498.0</c:v>
                </c:pt>
                <c:pt idx="2767">
                  <c:v>1499.0</c:v>
                </c:pt>
                <c:pt idx="2768">
                  <c:v>1500.0</c:v>
                </c:pt>
                <c:pt idx="2769">
                  <c:v>1501.0</c:v>
                </c:pt>
                <c:pt idx="2770">
                  <c:v>1502.0</c:v>
                </c:pt>
                <c:pt idx="2771">
                  <c:v>1502.0</c:v>
                </c:pt>
                <c:pt idx="2772">
                  <c:v>1503.0</c:v>
                </c:pt>
                <c:pt idx="2773">
                  <c:v>1503.0</c:v>
                </c:pt>
                <c:pt idx="2774">
                  <c:v>1503.0</c:v>
                </c:pt>
                <c:pt idx="2775">
                  <c:v>1504.0</c:v>
                </c:pt>
                <c:pt idx="2776">
                  <c:v>1504.0</c:v>
                </c:pt>
                <c:pt idx="2777">
                  <c:v>1504.0</c:v>
                </c:pt>
                <c:pt idx="2778">
                  <c:v>1504.0</c:v>
                </c:pt>
                <c:pt idx="2779">
                  <c:v>1504.0</c:v>
                </c:pt>
                <c:pt idx="2780">
                  <c:v>1504.0</c:v>
                </c:pt>
                <c:pt idx="2781">
                  <c:v>1504.0</c:v>
                </c:pt>
                <c:pt idx="2782">
                  <c:v>1504.0</c:v>
                </c:pt>
                <c:pt idx="2783">
                  <c:v>1504.0</c:v>
                </c:pt>
                <c:pt idx="2784">
                  <c:v>1505.0</c:v>
                </c:pt>
                <c:pt idx="2785">
                  <c:v>1506.0</c:v>
                </c:pt>
                <c:pt idx="2786">
                  <c:v>1507.0</c:v>
                </c:pt>
                <c:pt idx="2787">
                  <c:v>1508.0</c:v>
                </c:pt>
                <c:pt idx="2788">
                  <c:v>1509.0</c:v>
                </c:pt>
                <c:pt idx="2789">
                  <c:v>1509.0</c:v>
                </c:pt>
                <c:pt idx="2790">
                  <c:v>1510.0</c:v>
                </c:pt>
                <c:pt idx="2791">
                  <c:v>1510.0</c:v>
                </c:pt>
                <c:pt idx="2792">
                  <c:v>1510.0</c:v>
                </c:pt>
                <c:pt idx="2793">
                  <c:v>1510.0</c:v>
                </c:pt>
                <c:pt idx="2794">
                  <c:v>1510.0</c:v>
                </c:pt>
                <c:pt idx="2795">
                  <c:v>1511.0</c:v>
                </c:pt>
                <c:pt idx="2796">
                  <c:v>1512.0</c:v>
                </c:pt>
                <c:pt idx="2797">
                  <c:v>1512.0</c:v>
                </c:pt>
                <c:pt idx="2798">
                  <c:v>1512.0</c:v>
                </c:pt>
                <c:pt idx="2799">
                  <c:v>1512.0</c:v>
                </c:pt>
                <c:pt idx="2800">
                  <c:v>1512.0</c:v>
                </c:pt>
                <c:pt idx="2801">
                  <c:v>1512.0</c:v>
                </c:pt>
                <c:pt idx="2802">
                  <c:v>1513.0</c:v>
                </c:pt>
                <c:pt idx="2803">
                  <c:v>1514.0</c:v>
                </c:pt>
                <c:pt idx="2804">
                  <c:v>1514.0</c:v>
                </c:pt>
                <c:pt idx="2805">
                  <c:v>1514.0</c:v>
                </c:pt>
                <c:pt idx="2806">
                  <c:v>1514.0</c:v>
                </c:pt>
                <c:pt idx="2807">
                  <c:v>1514.0</c:v>
                </c:pt>
                <c:pt idx="2808">
                  <c:v>1514.0</c:v>
                </c:pt>
                <c:pt idx="2809">
                  <c:v>1515.0</c:v>
                </c:pt>
                <c:pt idx="2810">
                  <c:v>1516.0</c:v>
                </c:pt>
                <c:pt idx="2811">
                  <c:v>1516.0</c:v>
                </c:pt>
                <c:pt idx="2812">
                  <c:v>1516.0</c:v>
                </c:pt>
                <c:pt idx="2813">
                  <c:v>1516.0</c:v>
                </c:pt>
                <c:pt idx="2814">
                  <c:v>1516.0</c:v>
                </c:pt>
                <c:pt idx="2815">
                  <c:v>1517.0</c:v>
                </c:pt>
                <c:pt idx="2816">
                  <c:v>1518.0</c:v>
                </c:pt>
                <c:pt idx="2817">
                  <c:v>1518.0</c:v>
                </c:pt>
                <c:pt idx="2818">
                  <c:v>1518.0</c:v>
                </c:pt>
                <c:pt idx="2819">
                  <c:v>1518.0</c:v>
                </c:pt>
                <c:pt idx="2820">
                  <c:v>1518.0</c:v>
                </c:pt>
                <c:pt idx="2821">
                  <c:v>1519.0</c:v>
                </c:pt>
                <c:pt idx="2822">
                  <c:v>1520.0</c:v>
                </c:pt>
                <c:pt idx="2823">
                  <c:v>1520.0</c:v>
                </c:pt>
                <c:pt idx="2824">
                  <c:v>1520.0</c:v>
                </c:pt>
                <c:pt idx="2825">
                  <c:v>1520.0</c:v>
                </c:pt>
                <c:pt idx="2826">
                  <c:v>1520.0</c:v>
                </c:pt>
                <c:pt idx="2827">
                  <c:v>1521.0</c:v>
                </c:pt>
                <c:pt idx="2828">
                  <c:v>1522.0</c:v>
                </c:pt>
                <c:pt idx="2829">
                  <c:v>1522.0</c:v>
                </c:pt>
                <c:pt idx="2830">
                  <c:v>1522.0</c:v>
                </c:pt>
                <c:pt idx="2831">
                  <c:v>1522.0</c:v>
                </c:pt>
                <c:pt idx="2832">
                  <c:v>1522.0</c:v>
                </c:pt>
                <c:pt idx="2833">
                  <c:v>1522.0</c:v>
                </c:pt>
                <c:pt idx="2834">
                  <c:v>1523.0</c:v>
                </c:pt>
                <c:pt idx="2835">
                  <c:v>1523.0</c:v>
                </c:pt>
                <c:pt idx="2836">
                  <c:v>1524.0</c:v>
                </c:pt>
                <c:pt idx="2837">
                  <c:v>1524.0</c:v>
                </c:pt>
                <c:pt idx="2838">
                  <c:v>1524.0</c:v>
                </c:pt>
                <c:pt idx="2839">
                  <c:v>1524.0</c:v>
                </c:pt>
                <c:pt idx="2840">
                  <c:v>1524.0</c:v>
                </c:pt>
                <c:pt idx="2841">
                  <c:v>1525.0</c:v>
                </c:pt>
                <c:pt idx="2842">
                  <c:v>1526.0</c:v>
                </c:pt>
                <c:pt idx="2843">
                  <c:v>1526.0</c:v>
                </c:pt>
                <c:pt idx="2844">
                  <c:v>1526.0</c:v>
                </c:pt>
                <c:pt idx="2845">
                  <c:v>1526.0</c:v>
                </c:pt>
                <c:pt idx="2846">
                  <c:v>1526.0</c:v>
                </c:pt>
                <c:pt idx="2847">
                  <c:v>1527.0</c:v>
                </c:pt>
                <c:pt idx="2848">
                  <c:v>1528.0</c:v>
                </c:pt>
                <c:pt idx="2849">
                  <c:v>1528.0</c:v>
                </c:pt>
                <c:pt idx="2850">
                  <c:v>1528.0</c:v>
                </c:pt>
                <c:pt idx="2851">
                  <c:v>1528.0</c:v>
                </c:pt>
                <c:pt idx="2852">
                  <c:v>1528.0</c:v>
                </c:pt>
                <c:pt idx="2853">
                  <c:v>1528.0</c:v>
                </c:pt>
                <c:pt idx="2854">
                  <c:v>1529.0</c:v>
                </c:pt>
                <c:pt idx="2855">
                  <c:v>1529.0</c:v>
                </c:pt>
                <c:pt idx="2856">
                  <c:v>1529.0</c:v>
                </c:pt>
                <c:pt idx="2857">
                  <c:v>1529.0</c:v>
                </c:pt>
                <c:pt idx="2858">
                  <c:v>1530.0</c:v>
                </c:pt>
                <c:pt idx="2859">
                  <c:v>1531.0</c:v>
                </c:pt>
                <c:pt idx="2860">
                  <c:v>1531.0</c:v>
                </c:pt>
                <c:pt idx="2861">
                  <c:v>1531.0</c:v>
                </c:pt>
                <c:pt idx="2862">
                  <c:v>1532.0</c:v>
                </c:pt>
                <c:pt idx="2863">
                  <c:v>1532.0</c:v>
                </c:pt>
                <c:pt idx="2864">
                  <c:v>1532.0</c:v>
                </c:pt>
                <c:pt idx="2865">
                  <c:v>1533.0</c:v>
                </c:pt>
                <c:pt idx="2866">
                  <c:v>1533.0</c:v>
                </c:pt>
                <c:pt idx="2867">
                  <c:v>1534.0</c:v>
                </c:pt>
                <c:pt idx="2868">
                  <c:v>1534.0</c:v>
                </c:pt>
                <c:pt idx="2869">
                  <c:v>1535.0</c:v>
                </c:pt>
                <c:pt idx="2870">
                  <c:v>1535.0</c:v>
                </c:pt>
                <c:pt idx="2871">
                  <c:v>1535.0</c:v>
                </c:pt>
                <c:pt idx="2872">
                  <c:v>1535.0</c:v>
                </c:pt>
                <c:pt idx="2873">
                  <c:v>1535.0</c:v>
                </c:pt>
                <c:pt idx="2874">
                  <c:v>1535.0</c:v>
                </c:pt>
                <c:pt idx="2875">
                  <c:v>1535.0</c:v>
                </c:pt>
                <c:pt idx="2876">
                  <c:v>1535.0</c:v>
                </c:pt>
                <c:pt idx="2877">
                  <c:v>1535.0</c:v>
                </c:pt>
                <c:pt idx="2878">
                  <c:v>1535.0</c:v>
                </c:pt>
                <c:pt idx="2879">
                  <c:v>1535.0</c:v>
                </c:pt>
                <c:pt idx="2880">
                  <c:v>1535.0</c:v>
                </c:pt>
                <c:pt idx="2881">
                  <c:v>1535.0</c:v>
                </c:pt>
                <c:pt idx="2882">
                  <c:v>1536.0</c:v>
                </c:pt>
                <c:pt idx="2883">
                  <c:v>1536.0</c:v>
                </c:pt>
                <c:pt idx="2884">
                  <c:v>1536.0</c:v>
                </c:pt>
                <c:pt idx="2885">
                  <c:v>1536.0</c:v>
                </c:pt>
                <c:pt idx="2886">
                  <c:v>1536.0</c:v>
                </c:pt>
                <c:pt idx="2887">
                  <c:v>1536.0</c:v>
                </c:pt>
                <c:pt idx="2888">
                  <c:v>1536.0</c:v>
                </c:pt>
                <c:pt idx="2889">
                  <c:v>1536.0</c:v>
                </c:pt>
                <c:pt idx="2890">
                  <c:v>1536.0</c:v>
                </c:pt>
                <c:pt idx="2891">
                  <c:v>1536.0</c:v>
                </c:pt>
                <c:pt idx="2892">
                  <c:v>1536.0</c:v>
                </c:pt>
                <c:pt idx="2893">
                  <c:v>1536.0</c:v>
                </c:pt>
                <c:pt idx="2894">
                  <c:v>1536.0</c:v>
                </c:pt>
                <c:pt idx="2895">
                  <c:v>1536.0</c:v>
                </c:pt>
                <c:pt idx="2896">
                  <c:v>1536.0</c:v>
                </c:pt>
                <c:pt idx="2897">
                  <c:v>1536.0</c:v>
                </c:pt>
                <c:pt idx="2898">
                  <c:v>1536.0</c:v>
                </c:pt>
                <c:pt idx="2899">
                  <c:v>1536.0</c:v>
                </c:pt>
                <c:pt idx="2900">
                  <c:v>1536.0</c:v>
                </c:pt>
                <c:pt idx="2901">
                  <c:v>1536.0</c:v>
                </c:pt>
                <c:pt idx="2902">
                  <c:v>1536.0</c:v>
                </c:pt>
                <c:pt idx="2903">
                  <c:v>1536.0</c:v>
                </c:pt>
                <c:pt idx="2904">
                  <c:v>1536.0</c:v>
                </c:pt>
                <c:pt idx="2905">
                  <c:v>1537.0</c:v>
                </c:pt>
                <c:pt idx="2906">
                  <c:v>1537.0</c:v>
                </c:pt>
                <c:pt idx="2907">
                  <c:v>1537.0</c:v>
                </c:pt>
                <c:pt idx="2908">
                  <c:v>1537.0</c:v>
                </c:pt>
                <c:pt idx="2909">
                  <c:v>1538.0</c:v>
                </c:pt>
                <c:pt idx="2910">
                  <c:v>1538.0</c:v>
                </c:pt>
                <c:pt idx="2911">
                  <c:v>1538.0</c:v>
                </c:pt>
                <c:pt idx="2912">
                  <c:v>1538.0</c:v>
                </c:pt>
                <c:pt idx="2913">
                  <c:v>1539.0</c:v>
                </c:pt>
                <c:pt idx="2914">
                  <c:v>1539.0</c:v>
                </c:pt>
                <c:pt idx="2915">
                  <c:v>1539.0</c:v>
                </c:pt>
                <c:pt idx="2916">
                  <c:v>1539.0</c:v>
                </c:pt>
                <c:pt idx="2917">
                  <c:v>1540.0</c:v>
                </c:pt>
                <c:pt idx="2918">
                  <c:v>1541.0</c:v>
                </c:pt>
                <c:pt idx="2919">
                  <c:v>1541.0</c:v>
                </c:pt>
                <c:pt idx="2920">
                  <c:v>1541.0</c:v>
                </c:pt>
                <c:pt idx="2921">
                  <c:v>1541.0</c:v>
                </c:pt>
                <c:pt idx="2922">
                  <c:v>1542.0</c:v>
                </c:pt>
                <c:pt idx="2923">
                  <c:v>1543.0</c:v>
                </c:pt>
                <c:pt idx="2924">
                  <c:v>1543.0</c:v>
                </c:pt>
                <c:pt idx="2925">
                  <c:v>1543.0</c:v>
                </c:pt>
                <c:pt idx="2926">
                  <c:v>1544.0</c:v>
                </c:pt>
                <c:pt idx="2927">
                  <c:v>1545.0</c:v>
                </c:pt>
                <c:pt idx="2928">
                  <c:v>1545.0</c:v>
                </c:pt>
                <c:pt idx="2929">
                  <c:v>1545.0</c:v>
                </c:pt>
                <c:pt idx="2930">
                  <c:v>1546.0</c:v>
                </c:pt>
                <c:pt idx="2931">
                  <c:v>1547.0</c:v>
                </c:pt>
                <c:pt idx="2932">
                  <c:v>1547.0</c:v>
                </c:pt>
                <c:pt idx="2933">
                  <c:v>1547.0</c:v>
                </c:pt>
                <c:pt idx="2934">
                  <c:v>1547.0</c:v>
                </c:pt>
                <c:pt idx="2935">
                  <c:v>1547.0</c:v>
                </c:pt>
                <c:pt idx="2936">
                  <c:v>1547.0</c:v>
                </c:pt>
                <c:pt idx="2937">
                  <c:v>1547.0</c:v>
                </c:pt>
                <c:pt idx="2938">
                  <c:v>1547.0</c:v>
                </c:pt>
                <c:pt idx="2939">
                  <c:v>1547.0</c:v>
                </c:pt>
                <c:pt idx="2940">
                  <c:v>1548.0</c:v>
                </c:pt>
                <c:pt idx="2941">
                  <c:v>1549.0</c:v>
                </c:pt>
                <c:pt idx="2942">
                  <c:v>1549.0</c:v>
                </c:pt>
                <c:pt idx="2943">
                  <c:v>1549.0</c:v>
                </c:pt>
                <c:pt idx="2944">
                  <c:v>1550.0</c:v>
                </c:pt>
                <c:pt idx="2945">
                  <c:v>1551.0</c:v>
                </c:pt>
                <c:pt idx="2946">
                  <c:v>1551.0</c:v>
                </c:pt>
                <c:pt idx="2947">
                  <c:v>1551.0</c:v>
                </c:pt>
                <c:pt idx="2948">
                  <c:v>1552.0</c:v>
                </c:pt>
                <c:pt idx="2949">
                  <c:v>1553.0</c:v>
                </c:pt>
                <c:pt idx="2950">
                  <c:v>1553.0</c:v>
                </c:pt>
                <c:pt idx="2951">
                  <c:v>1553.0</c:v>
                </c:pt>
                <c:pt idx="2952">
                  <c:v>1554.0</c:v>
                </c:pt>
                <c:pt idx="2953">
                  <c:v>1555.0</c:v>
                </c:pt>
                <c:pt idx="2954">
                  <c:v>1555.0</c:v>
                </c:pt>
                <c:pt idx="2955">
                  <c:v>1555.0</c:v>
                </c:pt>
                <c:pt idx="2956">
                  <c:v>1556.0</c:v>
                </c:pt>
                <c:pt idx="2957">
                  <c:v>1557.0</c:v>
                </c:pt>
                <c:pt idx="2958">
                  <c:v>1557.0</c:v>
                </c:pt>
                <c:pt idx="2959">
                  <c:v>1557.0</c:v>
                </c:pt>
                <c:pt idx="2960">
                  <c:v>1558.0</c:v>
                </c:pt>
                <c:pt idx="2961">
                  <c:v>1559.0</c:v>
                </c:pt>
                <c:pt idx="2962">
                  <c:v>1559.0</c:v>
                </c:pt>
                <c:pt idx="2963">
                  <c:v>1559.0</c:v>
                </c:pt>
                <c:pt idx="2964">
                  <c:v>1560.0</c:v>
                </c:pt>
                <c:pt idx="2965">
                  <c:v>1561.0</c:v>
                </c:pt>
                <c:pt idx="2966">
                  <c:v>1561.0</c:v>
                </c:pt>
                <c:pt idx="2967">
                  <c:v>1561.0</c:v>
                </c:pt>
                <c:pt idx="2968">
                  <c:v>1561.0</c:v>
                </c:pt>
                <c:pt idx="2969">
                  <c:v>1562.0</c:v>
                </c:pt>
                <c:pt idx="2970">
                  <c:v>1563.0</c:v>
                </c:pt>
                <c:pt idx="2971">
                  <c:v>1563.0</c:v>
                </c:pt>
                <c:pt idx="2972">
                  <c:v>1563.0</c:v>
                </c:pt>
                <c:pt idx="2973">
                  <c:v>1564.0</c:v>
                </c:pt>
                <c:pt idx="2974">
                  <c:v>1565.0</c:v>
                </c:pt>
                <c:pt idx="2975">
                  <c:v>1565.0</c:v>
                </c:pt>
                <c:pt idx="2976">
                  <c:v>1565.0</c:v>
                </c:pt>
                <c:pt idx="2977">
                  <c:v>1566.0</c:v>
                </c:pt>
                <c:pt idx="2978">
                  <c:v>1567.0</c:v>
                </c:pt>
                <c:pt idx="2979">
                  <c:v>1567.0</c:v>
                </c:pt>
                <c:pt idx="2980">
                  <c:v>1567.0</c:v>
                </c:pt>
                <c:pt idx="2981">
                  <c:v>1568.0</c:v>
                </c:pt>
                <c:pt idx="2982">
                  <c:v>1568.0</c:v>
                </c:pt>
                <c:pt idx="2983">
                  <c:v>1569.0</c:v>
                </c:pt>
                <c:pt idx="2984">
                  <c:v>1569.0</c:v>
                </c:pt>
                <c:pt idx="2985">
                  <c:v>1569.0</c:v>
                </c:pt>
                <c:pt idx="2986">
                  <c:v>1570.0</c:v>
                </c:pt>
                <c:pt idx="2987">
                  <c:v>1570.0</c:v>
                </c:pt>
                <c:pt idx="2988">
                  <c:v>1571.0</c:v>
                </c:pt>
                <c:pt idx="2989">
                  <c:v>1571.0</c:v>
                </c:pt>
                <c:pt idx="2990">
                  <c:v>1571.0</c:v>
                </c:pt>
                <c:pt idx="2991">
                  <c:v>1571.0</c:v>
                </c:pt>
                <c:pt idx="2992">
                  <c:v>1572.0</c:v>
                </c:pt>
                <c:pt idx="2993">
                  <c:v>1573.0</c:v>
                </c:pt>
                <c:pt idx="2994">
                  <c:v>1573.0</c:v>
                </c:pt>
                <c:pt idx="2995">
                  <c:v>1573.0</c:v>
                </c:pt>
                <c:pt idx="2996">
                  <c:v>1574.0</c:v>
                </c:pt>
                <c:pt idx="2997">
                  <c:v>1575.0</c:v>
                </c:pt>
                <c:pt idx="2998">
                  <c:v>1575.0</c:v>
                </c:pt>
                <c:pt idx="2999">
                  <c:v>1575.0</c:v>
                </c:pt>
                <c:pt idx="3000">
                  <c:v>1575.0</c:v>
                </c:pt>
                <c:pt idx="3001">
                  <c:v>1576.0</c:v>
                </c:pt>
                <c:pt idx="3002">
                  <c:v>1576.0</c:v>
                </c:pt>
                <c:pt idx="3003">
                  <c:v>1577.0</c:v>
                </c:pt>
                <c:pt idx="3004">
                  <c:v>1577.0</c:v>
                </c:pt>
                <c:pt idx="3005">
                  <c:v>1577.0</c:v>
                </c:pt>
                <c:pt idx="3006">
                  <c:v>1578.0</c:v>
                </c:pt>
                <c:pt idx="3007">
                  <c:v>1579.0</c:v>
                </c:pt>
                <c:pt idx="3008">
                  <c:v>1579.0</c:v>
                </c:pt>
                <c:pt idx="3009">
                  <c:v>1579.0</c:v>
                </c:pt>
                <c:pt idx="3010">
                  <c:v>1579.0</c:v>
                </c:pt>
                <c:pt idx="3011">
                  <c:v>1580.0</c:v>
                </c:pt>
                <c:pt idx="3012">
                  <c:v>1581.0</c:v>
                </c:pt>
                <c:pt idx="3013">
                  <c:v>1581.0</c:v>
                </c:pt>
                <c:pt idx="3014">
                  <c:v>1581.0</c:v>
                </c:pt>
                <c:pt idx="3015">
                  <c:v>1582.0</c:v>
                </c:pt>
                <c:pt idx="3016">
                  <c:v>1583.0</c:v>
                </c:pt>
                <c:pt idx="3017">
                  <c:v>1583.0</c:v>
                </c:pt>
                <c:pt idx="3018">
                  <c:v>1583.0</c:v>
                </c:pt>
                <c:pt idx="3019">
                  <c:v>1583.0</c:v>
                </c:pt>
                <c:pt idx="3020">
                  <c:v>1584.0</c:v>
                </c:pt>
                <c:pt idx="3021">
                  <c:v>1585.0</c:v>
                </c:pt>
                <c:pt idx="3022">
                  <c:v>1585.0</c:v>
                </c:pt>
                <c:pt idx="3023">
                  <c:v>1585.0</c:v>
                </c:pt>
                <c:pt idx="3024">
                  <c:v>1586.0</c:v>
                </c:pt>
                <c:pt idx="3025">
                  <c:v>1587.0</c:v>
                </c:pt>
                <c:pt idx="3026">
                  <c:v>1587.0</c:v>
                </c:pt>
                <c:pt idx="3027">
                  <c:v>1587.0</c:v>
                </c:pt>
                <c:pt idx="3028">
                  <c:v>1588.0</c:v>
                </c:pt>
                <c:pt idx="3029">
                  <c:v>1589.0</c:v>
                </c:pt>
                <c:pt idx="3030">
                  <c:v>1589.0</c:v>
                </c:pt>
                <c:pt idx="3031">
                  <c:v>1589.0</c:v>
                </c:pt>
                <c:pt idx="3032">
                  <c:v>1590.0</c:v>
                </c:pt>
                <c:pt idx="3033">
                  <c:v>1591.0</c:v>
                </c:pt>
                <c:pt idx="3034">
                  <c:v>1591.0</c:v>
                </c:pt>
                <c:pt idx="3035">
                  <c:v>1592.0</c:v>
                </c:pt>
                <c:pt idx="3036">
                  <c:v>1593.0</c:v>
                </c:pt>
                <c:pt idx="3037">
                  <c:v>1593.0</c:v>
                </c:pt>
                <c:pt idx="3038">
                  <c:v>1594.0</c:v>
                </c:pt>
                <c:pt idx="3039">
                  <c:v>1595.0</c:v>
                </c:pt>
                <c:pt idx="3040">
                  <c:v>1595.0</c:v>
                </c:pt>
                <c:pt idx="3041">
                  <c:v>1595.0</c:v>
                </c:pt>
                <c:pt idx="3042">
                  <c:v>1596.0</c:v>
                </c:pt>
                <c:pt idx="3043">
                  <c:v>1597.0</c:v>
                </c:pt>
                <c:pt idx="3044">
                  <c:v>1597.0</c:v>
                </c:pt>
                <c:pt idx="3045">
                  <c:v>1598.0</c:v>
                </c:pt>
                <c:pt idx="3046">
                  <c:v>1599.0</c:v>
                </c:pt>
                <c:pt idx="3047">
                  <c:v>1599.0</c:v>
                </c:pt>
                <c:pt idx="3048">
                  <c:v>1600.0</c:v>
                </c:pt>
                <c:pt idx="3049">
                  <c:v>1601.0</c:v>
                </c:pt>
                <c:pt idx="3050">
                  <c:v>1601.0</c:v>
                </c:pt>
                <c:pt idx="3051">
                  <c:v>1601.0</c:v>
                </c:pt>
                <c:pt idx="3052">
                  <c:v>1602.0</c:v>
                </c:pt>
                <c:pt idx="3053">
                  <c:v>1603.0</c:v>
                </c:pt>
                <c:pt idx="3054">
                  <c:v>1603.0</c:v>
                </c:pt>
                <c:pt idx="3055">
                  <c:v>1604.0</c:v>
                </c:pt>
                <c:pt idx="3056">
                  <c:v>1605.0</c:v>
                </c:pt>
                <c:pt idx="3057">
                  <c:v>1605.0</c:v>
                </c:pt>
                <c:pt idx="3058">
                  <c:v>1606.0</c:v>
                </c:pt>
                <c:pt idx="3059">
                  <c:v>1607.0</c:v>
                </c:pt>
                <c:pt idx="3060">
                  <c:v>1607.0</c:v>
                </c:pt>
                <c:pt idx="3061">
                  <c:v>1607.0</c:v>
                </c:pt>
                <c:pt idx="3062">
                  <c:v>1608.0</c:v>
                </c:pt>
                <c:pt idx="3063">
                  <c:v>1609.0</c:v>
                </c:pt>
                <c:pt idx="3064">
                  <c:v>1609.0</c:v>
                </c:pt>
                <c:pt idx="3065">
                  <c:v>1609.0</c:v>
                </c:pt>
                <c:pt idx="3066">
                  <c:v>1610.0</c:v>
                </c:pt>
                <c:pt idx="3067">
                  <c:v>1611.0</c:v>
                </c:pt>
                <c:pt idx="3068">
                  <c:v>1611.0</c:v>
                </c:pt>
                <c:pt idx="3069">
                  <c:v>1612.0</c:v>
                </c:pt>
                <c:pt idx="3070">
                  <c:v>1613.0</c:v>
                </c:pt>
                <c:pt idx="3071">
                  <c:v>1613.0</c:v>
                </c:pt>
                <c:pt idx="3072">
                  <c:v>1613.0</c:v>
                </c:pt>
                <c:pt idx="3073">
                  <c:v>1614.0</c:v>
                </c:pt>
                <c:pt idx="3074">
                  <c:v>1615.0</c:v>
                </c:pt>
                <c:pt idx="3075">
                  <c:v>1615.0</c:v>
                </c:pt>
                <c:pt idx="3076">
                  <c:v>1616.0</c:v>
                </c:pt>
                <c:pt idx="3077">
                  <c:v>1617.0</c:v>
                </c:pt>
                <c:pt idx="3078">
                  <c:v>1617.0</c:v>
                </c:pt>
                <c:pt idx="3079">
                  <c:v>1618.0</c:v>
                </c:pt>
                <c:pt idx="3080">
                  <c:v>1619.0</c:v>
                </c:pt>
                <c:pt idx="3081">
                  <c:v>1619.0</c:v>
                </c:pt>
                <c:pt idx="3082">
                  <c:v>1620.0</c:v>
                </c:pt>
                <c:pt idx="3083">
                  <c:v>1621.0</c:v>
                </c:pt>
                <c:pt idx="3084">
                  <c:v>1621.0</c:v>
                </c:pt>
                <c:pt idx="3085">
                  <c:v>1621.0</c:v>
                </c:pt>
                <c:pt idx="3086">
                  <c:v>1622.0</c:v>
                </c:pt>
                <c:pt idx="3087">
                  <c:v>1623.0</c:v>
                </c:pt>
                <c:pt idx="3088">
                  <c:v>1623.0</c:v>
                </c:pt>
                <c:pt idx="3089">
                  <c:v>1624.0</c:v>
                </c:pt>
                <c:pt idx="3090">
                  <c:v>1625.0</c:v>
                </c:pt>
                <c:pt idx="3091">
                  <c:v>1625.0</c:v>
                </c:pt>
                <c:pt idx="3092">
                  <c:v>1625.0</c:v>
                </c:pt>
                <c:pt idx="3093">
                  <c:v>1626.0</c:v>
                </c:pt>
                <c:pt idx="3094">
                  <c:v>1626.0</c:v>
                </c:pt>
                <c:pt idx="3095">
                  <c:v>1626.0</c:v>
                </c:pt>
                <c:pt idx="3096">
                  <c:v>1626.0</c:v>
                </c:pt>
                <c:pt idx="3097">
                  <c:v>1626.0</c:v>
                </c:pt>
                <c:pt idx="3098">
                  <c:v>1626.0</c:v>
                </c:pt>
                <c:pt idx="3099">
                  <c:v>1626.0</c:v>
                </c:pt>
                <c:pt idx="3100">
                  <c:v>1626.0</c:v>
                </c:pt>
                <c:pt idx="3101">
                  <c:v>1627.0</c:v>
                </c:pt>
                <c:pt idx="3102">
                  <c:v>1628.0</c:v>
                </c:pt>
                <c:pt idx="3103">
                  <c:v>1628.0</c:v>
                </c:pt>
                <c:pt idx="3104">
                  <c:v>1629.0</c:v>
                </c:pt>
                <c:pt idx="3105">
                  <c:v>1629.0</c:v>
                </c:pt>
                <c:pt idx="3106">
                  <c:v>1629.0</c:v>
                </c:pt>
                <c:pt idx="3107">
                  <c:v>1629.0</c:v>
                </c:pt>
                <c:pt idx="3108">
                  <c:v>1629.0</c:v>
                </c:pt>
                <c:pt idx="3109">
                  <c:v>1629.0</c:v>
                </c:pt>
                <c:pt idx="3110">
                  <c:v>1629.0</c:v>
                </c:pt>
                <c:pt idx="3111">
                  <c:v>1629.0</c:v>
                </c:pt>
                <c:pt idx="3112">
                  <c:v>1629.0</c:v>
                </c:pt>
                <c:pt idx="3113">
                  <c:v>1629.0</c:v>
                </c:pt>
                <c:pt idx="3114">
                  <c:v>1629.0</c:v>
                </c:pt>
                <c:pt idx="3115">
                  <c:v>1629.0</c:v>
                </c:pt>
                <c:pt idx="3116">
                  <c:v>1629.0</c:v>
                </c:pt>
                <c:pt idx="3117">
                  <c:v>1630.0</c:v>
                </c:pt>
                <c:pt idx="3118">
                  <c:v>1630.0</c:v>
                </c:pt>
                <c:pt idx="3119">
                  <c:v>1630.0</c:v>
                </c:pt>
                <c:pt idx="3120">
                  <c:v>1630.0</c:v>
                </c:pt>
                <c:pt idx="3121">
                  <c:v>1631.0</c:v>
                </c:pt>
                <c:pt idx="3122">
                  <c:v>1632.0</c:v>
                </c:pt>
                <c:pt idx="3123">
                  <c:v>1633.0</c:v>
                </c:pt>
                <c:pt idx="3124">
                  <c:v>1634.0</c:v>
                </c:pt>
                <c:pt idx="3125">
                  <c:v>1634.0</c:v>
                </c:pt>
                <c:pt idx="3126">
                  <c:v>1635.0</c:v>
                </c:pt>
                <c:pt idx="3127">
                  <c:v>1636.0</c:v>
                </c:pt>
                <c:pt idx="3128">
                  <c:v>1637.0</c:v>
                </c:pt>
                <c:pt idx="3129">
                  <c:v>1637.0</c:v>
                </c:pt>
                <c:pt idx="3130">
                  <c:v>1638.0</c:v>
                </c:pt>
                <c:pt idx="3131">
                  <c:v>1638.0</c:v>
                </c:pt>
                <c:pt idx="3132">
                  <c:v>1639.0</c:v>
                </c:pt>
                <c:pt idx="3133">
                  <c:v>1639.0</c:v>
                </c:pt>
                <c:pt idx="3134">
                  <c:v>1640.0</c:v>
                </c:pt>
                <c:pt idx="3135">
                  <c:v>1640.0</c:v>
                </c:pt>
                <c:pt idx="3136">
                  <c:v>1641.0</c:v>
                </c:pt>
                <c:pt idx="3137">
                  <c:v>1641.0</c:v>
                </c:pt>
                <c:pt idx="3138">
                  <c:v>1641.0</c:v>
                </c:pt>
                <c:pt idx="3139">
                  <c:v>1641.0</c:v>
                </c:pt>
                <c:pt idx="3140">
                  <c:v>1641.0</c:v>
                </c:pt>
                <c:pt idx="3141">
                  <c:v>1641.0</c:v>
                </c:pt>
                <c:pt idx="3142">
                  <c:v>1642.0</c:v>
                </c:pt>
                <c:pt idx="3143">
                  <c:v>1643.0</c:v>
                </c:pt>
                <c:pt idx="3144">
                  <c:v>1644.0</c:v>
                </c:pt>
                <c:pt idx="3145">
                  <c:v>1644.0</c:v>
                </c:pt>
                <c:pt idx="3146">
                  <c:v>1645.0</c:v>
                </c:pt>
                <c:pt idx="3147">
                  <c:v>1646.0</c:v>
                </c:pt>
                <c:pt idx="3148">
                  <c:v>1646.0</c:v>
                </c:pt>
                <c:pt idx="3149">
                  <c:v>1646.0</c:v>
                </c:pt>
                <c:pt idx="3150">
                  <c:v>1647.0</c:v>
                </c:pt>
                <c:pt idx="3151">
                  <c:v>1648.0</c:v>
                </c:pt>
                <c:pt idx="3152">
                  <c:v>1649.0</c:v>
                </c:pt>
                <c:pt idx="3153">
                  <c:v>1650.0</c:v>
                </c:pt>
                <c:pt idx="3154">
                  <c:v>1651.0</c:v>
                </c:pt>
                <c:pt idx="3155">
                  <c:v>1651.0</c:v>
                </c:pt>
                <c:pt idx="3156">
                  <c:v>1652.0</c:v>
                </c:pt>
                <c:pt idx="3157">
                  <c:v>1653.0</c:v>
                </c:pt>
                <c:pt idx="3158">
                  <c:v>1653.0</c:v>
                </c:pt>
                <c:pt idx="3159">
                  <c:v>1654.0</c:v>
                </c:pt>
                <c:pt idx="3160">
                  <c:v>1655.0</c:v>
                </c:pt>
                <c:pt idx="3161">
                  <c:v>1656.0</c:v>
                </c:pt>
                <c:pt idx="3162">
                  <c:v>1657.0</c:v>
                </c:pt>
                <c:pt idx="3163">
                  <c:v>1658.0</c:v>
                </c:pt>
                <c:pt idx="3164">
                  <c:v>1659.0</c:v>
                </c:pt>
                <c:pt idx="3165">
                  <c:v>1660.0</c:v>
                </c:pt>
                <c:pt idx="3166">
                  <c:v>1661.0</c:v>
                </c:pt>
                <c:pt idx="3167">
                  <c:v>1662.0</c:v>
                </c:pt>
                <c:pt idx="3168">
                  <c:v>1663.0</c:v>
                </c:pt>
                <c:pt idx="3169">
                  <c:v>1664.0</c:v>
                </c:pt>
                <c:pt idx="3170">
                  <c:v>1665.0</c:v>
                </c:pt>
                <c:pt idx="3171">
                  <c:v>1666.0</c:v>
                </c:pt>
                <c:pt idx="3172">
                  <c:v>1667.0</c:v>
                </c:pt>
                <c:pt idx="3173">
                  <c:v>1668.0</c:v>
                </c:pt>
                <c:pt idx="3174">
                  <c:v>1669.0</c:v>
                </c:pt>
                <c:pt idx="3175">
                  <c:v>1669.0</c:v>
                </c:pt>
                <c:pt idx="3176">
                  <c:v>1670.0</c:v>
                </c:pt>
                <c:pt idx="3177">
                  <c:v>1671.0</c:v>
                </c:pt>
                <c:pt idx="3178">
                  <c:v>1672.0</c:v>
                </c:pt>
                <c:pt idx="3179">
                  <c:v>1673.0</c:v>
                </c:pt>
                <c:pt idx="3180">
                  <c:v>1674.0</c:v>
                </c:pt>
                <c:pt idx="3181">
                  <c:v>1675.0</c:v>
                </c:pt>
                <c:pt idx="3182">
                  <c:v>1676.0</c:v>
                </c:pt>
                <c:pt idx="3183">
                  <c:v>1677.0</c:v>
                </c:pt>
                <c:pt idx="3184">
                  <c:v>1678.0</c:v>
                </c:pt>
                <c:pt idx="3185">
                  <c:v>1678.0</c:v>
                </c:pt>
                <c:pt idx="3186">
                  <c:v>1678.0</c:v>
                </c:pt>
                <c:pt idx="3187">
                  <c:v>1679.0</c:v>
                </c:pt>
                <c:pt idx="3188">
                  <c:v>1680.0</c:v>
                </c:pt>
                <c:pt idx="3189">
                  <c:v>1681.0</c:v>
                </c:pt>
                <c:pt idx="3190">
                  <c:v>1681.0</c:v>
                </c:pt>
                <c:pt idx="3191">
                  <c:v>1681.0</c:v>
                </c:pt>
                <c:pt idx="3192">
                  <c:v>1682.0</c:v>
                </c:pt>
                <c:pt idx="3193">
                  <c:v>1683.0</c:v>
                </c:pt>
                <c:pt idx="3194">
                  <c:v>1684.0</c:v>
                </c:pt>
                <c:pt idx="3195">
                  <c:v>1685.0</c:v>
                </c:pt>
                <c:pt idx="3196">
                  <c:v>1686.0</c:v>
                </c:pt>
                <c:pt idx="3197">
                  <c:v>1687.0</c:v>
                </c:pt>
                <c:pt idx="3198">
                  <c:v>1688.0</c:v>
                </c:pt>
                <c:pt idx="3199">
                  <c:v>1689.0</c:v>
                </c:pt>
                <c:pt idx="3200">
                  <c:v>1690.0</c:v>
                </c:pt>
                <c:pt idx="3201">
                  <c:v>1691.0</c:v>
                </c:pt>
                <c:pt idx="3202">
                  <c:v>1692.0</c:v>
                </c:pt>
                <c:pt idx="3203">
                  <c:v>1693.0</c:v>
                </c:pt>
                <c:pt idx="3204">
                  <c:v>1694.0</c:v>
                </c:pt>
                <c:pt idx="3205">
                  <c:v>1695.0</c:v>
                </c:pt>
                <c:pt idx="3206">
                  <c:v>1696.0</c:v>
                </c:pt>
                <c:pt idx="3207">
                  <c:v>1697.0</c:v>
                </c:pt>
                <c:pt idx="3208">
                  <c:v>1698.0</c:v>
                </c:pt>
                <c:pt idx="3209">
                  <c:v>1699.0</c:v>
                </c:pt>
                <c:pt idx="3210">
                  <c:v>1700.0</c:v>
                </c:pt>
                <c:pt idx="3211">
                  <c:v>1701.0</c:v>
                </c:pt>
                <c:pt idx="3212">
                  <c:v>1702.0</c:v>
                </c:pt>
                <c:pt idx="3213">
                  <c:v>1703.0</c:v>
                </c:pt>
                <c:pt idx="3214">
                  <c:v>1704.0</c:v>
                </c:pt>
                <c:pt idx="3215">
                  <c:v>1705.0</c:v>
                </c:pt>
                <c:pt idx="3216">
                  <c:v>1706.0</c:v>
                </c:pt>
                <c:pt idx="3217">
                  <c:v>1707.0</c:v>
                </c:pt>
                <c:pt idx="3218">
                  <c:v>1708.0</c:v>
                </c:pt>
                <c:pt idx="3219">
                  <c:v>1709.0</c:v>
                </c:pt>
                <c:pt idx="3220">
                  <c:v>1709.0</c:v>
                </c:pt>
                <c:pt idx="3221">
                  <c:v>1710.0</c:v>
                </c:pt>
                <c:pt idx="3222">
                  <c:v>1710.0</c:v>
                </c:pt>
                <c:pt idx="3223">
                  <c:v>1711.0</c:v>
                </c:pt>
                <c:pt idx="3224">
                  <c:v>1712.0</c:v>
                </c:pt>
                <c:pt idx="3225">
                  <c:v>1712.0</c:v>
                </c:pt>
                <c:pt idx="3226">
                  <c:v>1713.0</c:v>
                </c:pt>
                <c:pt idx="3227">
                  <c:v>1714.0</c:v>
                </c:pt>
                <c:pt idx="3228">
                  <c:v>1715.0</c:v>
                </c:pt>
                <c:pt idx="3229">
                  <c:v>1716.0</c:v>
                </c:pt>
                <c:pt idx="3230">
                  <c:v>1716.0</c:v>
                </c:pt>
                <c:pt idx="3231">
                  <c:v>1717.0</c:v>
                </c:pt>
                <c:pt idx="3232">
                  <c:v>1718.0</c:v>
                </c:pt>
                <c:pt idx="3233">
                  <c:v>1719.0</c:v>
                </c:pt>
                <c:pt idx="3234">
                  <c:v>1720.0</c:v>
                </c:pt>
                <c:pt idx="3235">
                  <c:v>1721.0</c:v>
                </c:pt>
                <c:pt idx="3236">
                  <c:v>1722.0</c:v>
                </c:pt>
                <c:pt idx="3237">
                  <c:v>1723.0</c:v>
                </c:pt>
                <c:pt idx="3238">
                  <c:v>1724.0</c:v>
                </c:pt>
                <c:pt idx="3239">
                  <c:v>1725.0</c:v>
                </c:pt>
                <c:pt idx="3240">
                  <c:v>1726.0</c:v>
                </c:pt>
                <c:pt idx="3241">
                  <c:v>1727.0</c:v>
                </c:pt>
                <c:pt idx="3242">
                  <c:v>1728.0</c:v>
                </c:pt>
                <c:pt idx="3243">
                  <c:v>1729.0</c:v>
                </c:pt>
                <c:pt idx="3244">
                  <c:v>1730.0</c:v>
                </c:pt>
                <c:pt idx="3245">
                  <c:v>1731.0</c:v>
                </c:pt>
                <c:pt idx="3246">
                  <c:v>1732.0</c:v>
                </c:pt>
                <c:pt idx="3247">
                  <c:v>1733.0</c:v>
                </c:pt>
                <c:pt idx="3248">
                  <c:v>1734.0</c:v>
                </c:pt>
                <c:pt idx="3249">
                  <c:v>1734.0</c:v>
                </c:pt>
                <c:pt idx="3250">
                  <c:v>1735.0</c:v>
                </c:pt>
                <c:pt idx="3251">
                  <c:v>1736.0</c:v>
                </c:pt>
                <c:pt idx="3252">
                  <c:v>1736.0</c:v>
                </c:pt>
                <c:pt idx="3253">
                  <c:v>1737.0</c:v>
                </c:pt>
                <c:pt idx="3254">
                  <c:v>1737.0</c:v>
                </c:pt>
                <c:pt idx="3255">
                  <c:v>1738.0</c:v>
                </c:pt>
                <c:pt idx="3256">
                  <c:v>1738.0</c:v>
                </c:pt>
                <c:pt idx="3257">
                  <c:v>1739.0</c:v>
                </c:pt>
                <c:pt idx="3258">
                  <c:v>1740.0</c:v>
                </c:pt>
                <c:pt idx="3259">
                  <c:v>1741.0</c:v>
                </c:pt>
                <c:pt idx="3260">
                  <c:v>1742.0</c:v>
                </c:pt>
                <c:pt idx="3261">
                  <c:v>1743.0</c:v>
                </c:pt>
                <c:pt idx="3262">
                  <c:v>1743.0</c:v>
                </c:pt>
                <c:pt idx="3263">
                  <c:v>1744.0</c:v>
                </c:pt>
                <c:pt idx="3264">
                  <c:v>1744.0</c:v>
                </c:pt>
                <c:pt idx="3265">
                  <c:v>1745.0</c:v>
                </c:pt>
                <c:pt idx="3266">
                  <c:v>1745.0</c:v>
                </c:pt>
                <c:pt idx="3267">
                  <c:v>1746.0</c:v>
                </c:pt>
                <c:pt idx="3268">
                  <c:v>1747.0</c:v>
                </c:pt>
                <c:pt idx="3269">
                  <c:v>1747.0</c:v>
                </c:pt>
                <c:pt idx="3270">
                  <c:v>1748.0</c:v>
                </c:pt>
                <c:pt idx="3271">
                  <c:v>1749.0</c:v>
                </c:pt>
                <c:pt idx="3272">
                  <c:v>1749.0</c:v>
                </c:pt>
                <c:pt idx="3273">
                  <c:v>1749.0</c:v>
                </c:pt>
                <c:pt idx="3274">
                  <c:v>1749.0</c:v>
                </c:pt>
                <c:pt idx="3275">
                  <c:v>1749.0</c:v>
                </c:pt>
                <c:pt idx="3276">
                  <c:v>1749.0</c:v>
                </c:pt>
                <c:pt idx="3277">
                  <c:v>1749.0</c:v>
                </c:pt>
                <c:pt idx="3278">
                  <c:v>1749.0</c:v>
                </c:pt>
                <c:pt idx="3279">
                  <c:v>1749.0</c:v>
                </c:pt>
                <c:pt idx="3280">
                  <c:v>1750.0</c:v>
                </c:pt>
                <c:pt idx="3281">
                  <c:v>1750.0</c:v>
                </c:pt>
                <c:pt idx="3282">
                  <c:v>1751.0</c:v>
                </c:pt>
                <c:pt idx="3283">
                  <c:v>1752.0</c:v>
                </c:pt>
                <c:pt idx="3284">
                  <c:v>1753.0</c:v>
                </c:pt>
                <c:pt idx="3285">
                  <c:v>1753.0</c:v>
                </c:pt>
                <c:pt idx="3286">
                  <c:v>1753.0</c:v>
                </c:pt>
                <c:pt idx="3287">
                  <c:v>1754.0</c:v>
                </c:pt>
                <c:pt idx="3288">
                  <c:v>1755.0</c:v>
                </c:pt>
                <c:pt idx="3289">
                  <c:v>1756.0</c:v>
                </c:pt>
                <c:pt idx="3290">
                  <c:v>1757.0</c:v>
                </c:pt>
                <c:pt idx="3291">
                  <c:v>1758.0</c:v>
                </c:pt>
                <c:pt idx="3292">
                  <c:v>1759.0</c:v>
                </c:pt>
                <c:pt idx="3293">
                  <c:v>1760.0</c:v>
                </c:pt>
                <c:pt idx="3294">
                  <c:v>1761.0</c:v>
                </c:pt>
                <c:pt idx="3295">
                  <c:v>1762.0</c:v>
                </c:pt>
                <c:pt idx="3296">
                  <c:v>1763.0</c:v>
                </c:pt>
                <c:pt idx="3297">
                  <c:v>1764.0</c:v>
                </c:pt>
                <c:pt idx="3298">
                  <c:v>1765.0</c:v>
                </c:pt>
                <c:pt idx="3299">
                  <c:v>1766.0</c:v>
                </c:pt>
                <c:pt idx="3300">
                  <c:v>1767.0</c:v>
                </c:pt>
                <c:pt idx="3301">
                  <c:v>1768.0</c:v>
                </c:pt>
                <c:pt idx="3302">
                  <c:v>1769.0</c:v>
                </c:pt>
                <c:pt idx="3303">
                  <c:v>1770.0</c:v>
                </c:pt>
                <c:pt idx="3304">
                  <c:v>1771.0</c:v>
                </c:pt>
                <c:pt idx="3305">
                  <c:v>1771.0</c:v>
                </c:pt>
                <c:pt idx="3306">
                  <c:v>1772.0</c:v>
                </c:pt>
                <c:pt idx="3307">
                  <c:v>1773.0</c:v>
                </c:pt>
                <c:pt idx="3308">
                  <c:v>1774.0</c:v>
                </c:pt>
                <c:pt idx="3309">
                  <c:v>1775.0</c:v>
                </c:pt>
                <c:pt idx="3310">
                  <c:v>1775.0</c:v>
                </c:pt>
                <c:pt idx="3311">
                  <c:v>1775.0</c:v>
                </c:pt>
                <c:pt idx="3312">
                  <c:v>1775.0</c:v>
                </c:pt>
                <c:pt idx="3313">
                  <c:v>1775.0</c:v>
                </c:pt>
                <c:pt idx="3314">
                  <c:v>1775.0</c:v>
                </c:pt>
                <c:pt idx="3315">
                  <c:v>1775.0</c:v>
                </c:pt>
                <c:pt idx="3316">
                  <c:v>1775.0</c:v>
                </c:pt>
                <c:pt idx="3317">
                  <c:v>1775.0</c:v>
                </c:pt>
                <c:pt idx="3318">
                  <c:v>1776.0</c:v>
                </c:pt>
                <c:pt idx="3319">
                  <c:v>1776.0</c:v>
                </c:pt>
                <c:pt idx="3320">
                  <c:v>1776.0</c:v>
                </c:pt>
                <c:pt idx="3321">
                  <c:v>1776.0</c:v>
                </c:pt>
                <c:pt idx="3322">
                  <c:v>1776.0</c:v>
                </c:pt>
                <c:pt idx="3323">
                  <c:v>1776.0</c:v>
                </c:pt>
                <c:pt idx="3324">
                  <c:v>1776.0</c:v>
                </c:pt>
                <c:pt idx="3325">
                  <c:v>1776.0</c:v>
                </c:pt>
                <c:pt idx="3326">
                  <c:v>1776.0</c:v>
                </c:pt>
                <c:pt idx="3327">
                  <c:v>1776.0</c:v>
                </c:pt>
                <c:pt idx="3328">
                  <c:v>1776.0</c:v>
                </c:pt>
                <c:pt idx="3329">
                  <c:v>1776.0</c:v>
                </c:pt>
                <c:pt idx="3330">
                  <c:v>1776.0</c:v>
                </c:pt>
                <c:pt idx="3331">
                  <c:v>1777.0</c:v>
                </c:pt>
                <c:pt idx="3332">
                  <c:v>1778.0</c:v>
                </c:pt>
                <c:pt idx="3333">
                  <c:v>1779.0</c:v>
                </c:pt>
                <c:pt idx="3334">
                  <c:v>1780.0</c:v>
                </c:pt>
                <c:pt idx="3335">
                  <c:v>1781.0</c:v>
                </c:pt>
                <c:pt idx="3336">
                  <c:v>1782.0</c:v>
                </c:pt>
                <c:pt idx="3337">
                  <c:v>1783.0</c:v>
                </c:pt>
                <c:pt idx="3338">
                  <c:v>1784.0</c:v>
                </c:pt>
                <c:pt idx="3339">
                  <c:v>1785.0</c:v>
                </c:pt>
                <c:pt idx="3340">
                  <c:v>1786.0</c:v>
                </c:pt>
                <c:pt idx="3341">
                  <c:v>1787.0</c:v>
                </c:pt>
                <c:pt idx="3342">
                  <c:v>1788.0</c:v>
                </c:pt>
                <c:pt idx="3343">
                  <c:v>1789.0</c:v>
                </c:pt>
                <c:pt idx="3344">
                  <c:v>1789.0</c:v>
                </c:pt>
                <c:pt idx="3345">
                  <c:v>1790.0</c:v>
                </c:pt>
                <c:pt idx="3346">
                  <c:v>1791.0</c:v>
                </c:pt>
                <c:pt idx="3347">
                  <c:v>1792.0</c:v>
                </c:pt>
                <c:pt idx="3348">
                  <c:v>1793.0</c:v>
                </c:pt>
                <c:pt idx="3349">
                  <c:v>1794.0</c:v>
                </c:pt>
                <c:pt idx="3350">
                  <c:v>1795.0</c:v>
                </c:pt>
                <c:pt idx="3351">
                  <c:v>1796.0</c:v>
                </c:pt>
                <c:pt idx="3352">
                  <c:v>1797.0</c:v>
                </c:pt>
                <c:pt idx="3353">
                  <c:v>1798.0</c:v>
                </c:pt>
                <c:pt idx="3354">
                  <c:v>1799.0</c:v>
                </c:pt>
                <c:pt idx="3355">
                  <c:v>1800.0</c:v>
                </c:pt>
                <c:pt idx="3356">
                  <c:v>1801.0</c:v>
                </c:pt>
                <c:pt idx="3357">
                  <c:v>1802.0</c:v>
                </c:pt>
                <c:pt idx="3358">
                  <c:v>1803.0</c:v>
                </c:pt>
                <c:pt idx="3359">
                  <c:v>1804.0</c:v>
                </c:pt>
                <c:pt idx="3360">
                  <c:v>1805.0</c:v>
                </c:pt>
                <c:pt idx="3361">
                  <c:v>1806.0</c:v>
                </c:pt>
                <c:pt idx="3362">
                  <c:v>1807.0</c:v>
                </c:pt>
                <c:pt idx="3363">
                  <c:v>1808.0</c:v>
                </c:pt>
                <c:pt idx="3364">
                  <c:v>1809.0</c:v>
                </c:pt>
                <c:pt idx="3365">
                  <c:v>1809.0</c:v>
                </c:pt>
                <c:pt idx="3366">
                  <c:v>1810.0</c:v>
                </c:pt>
                <c:pt idx="3367">
                  <c:v>1811.0</c:v>
                </c:pt>
                <c:pt idx="3368">
                  <c:v>1812.0</c:v>
                </c:pt>
                <c:pt idx="3369">
                  <c:v>1813.0</c:v>
                </c:pt>
                <c:pt idx="3370">
                  <c:v>1814.0</c:v>
                </c:pt>
                <c:pt idx="3371">
                  <c:v>1814.0</c:v>
                </c:pt>
                <c:pt idx="3372">
                  <c:v>1815.0</c:v>
                </c:pt>
                <c:pt idx="3373">
                  <c:v>1816.0</c:v>
                </c:pt>
                <c:pt idx="3374">
                  <c:v>1817.0</c:v>
                </c:pt>
                <c:pt idx="3375">
                  <c:v>1817.0</c:v>
                </c:pt>
                <c:pt idx="3376">
                  <c:v>1818.0</c:v>
                </c:pt>
                <c:pt idx="3377">
                  <c:v>1819.0</c:v>
                </c:pt>
                <c:pt idx="3378">
                  <c:v>1820.0</c:v>
                </c:pt>
                <c:pt idx="3379">
                  <c:v>1821.0</c:v>
                </c:pt>
                <c:pt idx="3380">
                  <c:v>1822.0</c:v>
                </c:pt>
                <c:pt idx="3381">
                  <c:v>1823.0</c:v>
                </c:pt>
                <c:pt idx="3382">
                  <c:v>1824.0</c:v>
                </c:pt>
                <c:pt idx="3383">
                  <c:v>1825.0</c:v>
                </c:pt>
                <c:pt idx="3384">
                  <c:v>1826.0</c:v>
                </c:pt>
                <c:pt idx="3385">
                  <c:v>1827.0</c:v>
                </c:pt>
                <c:pt idx="3386">
                  <c:v>1828.0</c:v>
                </c:pt>
                <c:pt idx="3387">
                  <c:v>1829.0</c:v>
                </c:pt>
                <c:pt idx="3388">
                  <c:v>1830.0</c:v>
                </c:pt>
                <c:pt idx="3389">
                  <c:v>1831.0</c:v>
                </c:pt>
                <c:pt idx="3390">
                  <c:v>1832.0</c:v>
                </c:pt>
                <c:pt idx="3391">
                  <c:v>1833.0</c:v>
                </c:pt>
                <c:pt idx="3392">
                  <c:v>1834.0</c:v>
                </c:pt>
                <c:pt idx="3393">
                  <c:v>1835.0</c:v>
                </c:pt>
                <c:pt idx="3394">
                  <c:v>1836.0</c:v>
                </c:pt>
                <c:pt idx="3395">
                  <c:v>1837.0</c:v>
                </c:pt>
                <c:pt idx="3396">
                  <c:v>1838.0</c:v>
                </c:pt>
                <c:pt idx="3397">
                  <c:v>1839.0</c:v>
                </c:pt>
                <c:pt idx="3398">
                  <c:v>1840.0</c:v>
                </c:pt>
                <c:pt idx="3399">
                  <c:v>1841.0</c:v>
                </c:pt>
                <c:pt idx="3400">
                  <c:v>1842.0</c:v>
                </c:pt>
                <c:pt idx="3401">
                  <c:v>1843.0</c:v>
                </c:pt>
                <c:pt idx="3402">
                  <c:v>1844.0</c:v>
                </c:pt>
                <c:pt idx="3403">
                  <c:v>1845.0</c:v>
                </c:pt>
                <c:pt idx="3404">
                  <c:v>1846.0</c:v>
                </c:pt>
                <c:pt idx="3405">
                  <c:v>1847.0</c:v>
                </c:pt>
                <c:pt idx="3406">
                  <c:v>1848.0</c:v>
                </c:pt>
                <c:pt idx="3407">
                  <c:v>1849.0</c:v>
                </c:pt>
                <c:pt idx="3408">
                  <c:v>1850.0</c:v>
                </c:pt>
                <c:pt idx="3409">
                  <c:v>1851.0</c:v>
                </c:pt>
                <c:pt idx="3410">
                  <c:v>1852.0</c:v>
                </c:pt>
                <c:pt idx="3411">
                  <c:v>1853.0</c:v>
                </c:pt>
                <c:pt idx="3412">
                  <c:v>1854.0</c:v>
                </c:pt>
                <c:pt idx="3413">
                  <c:v>1855.0</c:v>
                </c:pt>
                <c:pt idx="3414">
                  <c:v>1856.0</c:v>
                </c:pt>
                <c:pt idx="3415">
                  <c:v>1857.0</c:v>
                </c:pt>
                <c:pt idx="3416">
                  <c:v>1858.0</c:v>
                </c:pt>
                <c:pt idx="3417">
                  <c:v>1859.0</c:v>
                </c:pt>
                <c:pt idx="3418">
                  <c:v>1860.0</c:v>
                </c:pt>
                <c:pt idx="3419">
                  <c:v>1861.0</c:v>
                </c:pt>
                <c:pt idx="3420">
                  <c:v>1862.0</c:v>
                </c:pt>
                <c:pt idx="3421">
                  <c:v>1863.0</c:v>
                </c:pt>
                <c:pt idx="3422">
                  <c:v>1864.0</c:v>
                </c:pt>
                <c:pt idx="3423">
                  <c:v>1865.0</c:v>
                </c:pt>
                <c:pt idx="3424">
                  <c:v>1866.0</c:v>
                </c:pt>
                <c:pt idx="3425">
                  <c:v>1867.0</c:v>
                </c:pt>
                <c:pt idx="3426">
                  <c:v>1868.0</c:v>
                </c:pt>
                <c:pt idx="3427">
                  <c:v>1869.0</c:v>
                </c:pt>
                <c:pt idx="3428">
                  <c:v>1870.0</c:v>
                </c:pt>
                <c:pt idx="3429">
                  <c:v>1871.0</c:v>
                </c:pt>
                <c:pt idx="3430">
                  <c:v>1872.0</c:v>
                </c:pt>
                <c:pt idx="3431">
                  <c:v>1873.0</c:v>
                </c:pt>
                <c:pt idx="3432">
                  <c:v>1874.0</c:v>
                </c:pt>
                <c:pt idx="3433">
                  <c:v>1875.0</c:v>
                </c:pt>
                <c:pt idx="3434">
                  <c:v>1876.0</c:v>
                </c:pt>
                <c:pt idx="3435">
                  <c:v>1877.0</c:v>
                </c:pt>
                <c:pt idx="3436">
                  <c:v>1878.0</c:v>
                </c:pt>
                <c:pt idx="3437">
                  <c:v>1879.0</c:v>
                </c:pt>
                <c:pt idx="3438">
                  <c:v>1880.0</c:v>
                </c:pt>
                <c:pt idx="3439">
                  <c:v>1881.0</c:v>
                </c:pt>
                <c:pt idx="3440">
                  <c:v>1882.0</c:v>
                </c:pt>
                <c:pt idx="3441">
                  <c:v>1883.0</c:v>
                </c:pt>
                <c:pt idx="3442">
                  <c:v>1884.0</c:v>
                </c:pt>
                <c:pt idx="3443">
                  <c:v>1885.0</c:v>
                </c:pt>
                <c:pt idx="3444">
                  <c:v>1886.0</c:v>
                </c:pt>
                <c:pt idx="3445">
                  <c:v>1887.0</c:v>
                </c:pt>
                <c:pt idx="3446">
                  <c:v>1888.0</c:v>
                </c:pt>
                <c:pt idx="3447">
                  <c:v>1889.0</c:v>
                </c:pt>
                <c:pt idx="3448">
                  <c:v>1890.0</c:v>
                </c:pt>
                <c:pt idx="3449">
                  <c:v>1891.0</c:v>
                </c:pt>
                <c:pt idx="3450">
                  <c:v>1892.0</c:v>
                </c:pt>
                <c:pt idx="3451">
                  <c:v>1893.0</c:v>
                </c:pt>
                <c:pt idx="3452">
                  <c:v>1894.0</c:v>
                </c:pt>
                <c:pt idx="3453">
                  <c:v>1895.0</c:v>
                </c:pt>
                <c:pt idx="3454">
                  <c:v>1896.0</c:v>
                </c:pt>
                <c:pt idx="3455">
                  <c:v>1897.0</c:v>
                </c:pt>
                <c:pt idx="3456">
                  <c:v>1898.0</c:v>
                </c:pt>
                <c:pt idx="3457">
                  <c:v>1899.0</c:v>
                </c:pt>
                <c:pt idx="3458">
                  <c:v>1900.0</c:v>
                </c:pt>
                <c:pt idx="3459">
                  <c:v>1901.0</c:v>
                </c:pt>
                <c:pt idx="3460">
                  <c:v>1902.0</c:v>
                </c:pt>
                <c:pt idx="3461">
                  <c:v>1903.0</c:v>
                </c:pt>
                <c:pt idx="3462">
                  <c:v>1904.0</c:v>
                </c:pt>
                <c:pt idx="3463">
                  <c:v>1905.0</c:v>
                </c:pt>
                <c:pt idx="3464">
                  <c:v>1906.0</c:v>
                </c:pt>
                <c:pt idx="3465">
                  <c:v>1907.0</c:v>
                </c:pt>
                <c:pt idx="3466">
                  <c:v>1908.0</c:v>
                </c:pt>
                <c:pt idx="3467">
                  <c:v>1909.0</c:v>
                </c:pt>
                <c:pt idx="3468">
                  <c:v>1910.0</c:v>
                </c:pt>
                <c:pt idx="3469">
                  <c:v>1911.0</c:v>
                </c:pt>
                <c:pt idx="3470">
                  <c:v>1912.0</c:v>
                </c:pt>
                <c:pt idx="3471">
                  <c:v>1913.0</c:v>
                </c:pt>
                <c:pt idx="3472">
                  <c:v>1914.0</c:v>
                </c:pt>
                <c:pt idx="3473">
                  <c:v>1915.0</c:v>
                </c:pt>
                <c:pt idx="3474">
                  <c:v>1916.0</c:v>
                </c:pt>
                <c:pt idx="3475">
                  <c:v>1917.0</c:v>
                </c:pt>
                <c:pt idx="3476">
                  <c:v>1918.0</c:v>
                </c:pt>
                <c:pt idx="3477">
                  <c:v>1919.0</c:v>
                </c:pt>
                <c:pt idx="3478">
                  <c:v>1920.0</c:v>
                </c:pt>
                <c:pt idx="3479">
                  <c:v>1921.0</c:v>
                </c:pt>
                <c:pt idx="3480">
                  <c:v>1922.0</c:v>
                </c:pt>
                <c:pt idx="3481">
                  <c:v>1923.0</c:v>
                </c:pt>
                <c:pt idx="3482">
                  <c:v>1924.0</c:v>
                </c:pt>
                <c:pt idx="3483">
                  <c:v>1925.0</c:v>
                </c:pt>
                <c:pt idx="3484">
                  <c:v>1926.0</c:v>
                </c:pt>
                <c:pt idx="3485">
                  <c:v>1927.0</c:v>
                </c:pt>
                <c:pt idx="3486">
                  <c:v>1928.0</c:v>
                </c:pt>
                <c:pt idx="3487">
                  <c:v>1929.0</c:v>
                </c:pt>
                <c:pt idx="3488">
                  <c:v>1930.0</c:v>
                </c:pt>
                <c:pt idx="3489">
                  <c:v>1931.0</c:v>
                </c:pt>
                <c:pt idx="3490">
                  <c:v>1932.0</c:v>
                </c:pt>
                <c:pt idx="3491">
                  <c:v>1933.0</c:v>
                </c:pt>
                <c:pt idx="3492">
                  <c:v>1934.0</c:v>
                </c:pt>
                <c:pt idx="3493">
                  <c:v>1935.0</c:v>
                </c:pt>
                <c:pt idx="3494">
                  <c:v>1936.0</c:v>
                </c:pt>
                <c:pt idx="3495">
                  <c:v>1937.0</c:v>
                </c:pt>
                <c:pt idx="3496">
                  <c:v>1938.0</c:v>
                </c:pt>
                <c:pt idx="3497">
                  <c:v>1939.0</c:v>
                </c:pt>
                <c:pt idx="3498">
                  <c:v>1940.0</c:v>
                </c:pt>
                <c:pt idx="3499">
                  <c:v>1941.0</c:v>
                </c:pt>
                <c:pt idx="3500">
                  <c:v>1942.0</c:v>
                </c:pt>
                <c:pt idx="3501">
                  <c:v>1943.0</c:v>
                </c:pt>
                <c:pt idx="3502">
                  <c:v>1944.0</c:v>
                </c:pt>
                <c:pt idx="3503">
                  <c:v>1945.0</c:v>
                </c:pt>
                <c:pt idx="3504">
                  <c:v>1946.0</c:v>
                </c:pt>
                <c:pt idx="3505">
                  <c:v>1947.0</c:v>
                </c:pt>
                <c:pt idx="3506">
                  <c:v>1948.0</c:v>
                </c:pt>
                <c:pt idx="3507">
                  <c:v>1949.0</c:v>
                </c:pt>
                <c:pt idx="3508">
                  <c:v>1950.0</c:v>
                </c:pt>
                <c:pt idx="3509">
                  <c:v>1951.0</c:v>
                </c:pt>
                <c:pt idx="3510">
                  <c:v>1952.0</c:v>
                </c:pt>
                <c:pt idx="3511">
                  <c:v>1953.0</c:v>
                </c:pt>
                <c:pt idx="3512">
                  <c:v>1954.0</c:v>
                </c:pt>
                <c:pt idx="3513">
                  <c:v>1955.0</c:v>
                </c:pt>
                <c:pt idx="3514">
                  <c:v>1956.0</c:v>
                </c:pt>
                <c:pt idx="3515">
                  <c:v>1957.0</c:v>
                </c:pt>
                <c:pt idx="3516">
                  <c:v>1958.0</c:v>
                </c:pt>
                <c:pt idx="3517">
                  <c:v>1959.0</c:v>
                </c:pt>
                <c:pt idx="3518">
                  <c:v>1960.0</c:v>
                </c:pt>
                <c:pt idx="3519">
                  <c:v>1961.0</c:v>
                </c:pt>
                <c:pt idx="3520">
                  <c:v>1962.0</c:v>
                </c:pt>
                <c:pt idx="3521">
                  <c:v>1963.0</c:v>
                </c:pt>
                <c:pt idx="3522">
                  <c:v>1964.0</c:v>
                </c:pt>
                <c:pt idx="3523">
                  <c:v>1965.0</c:v>
                </c:pt>
                <c:pt idx="3524">
                  <c:v>1966.0</c:v>
                </c:pt>
                <c:pt idx="3525">
                  <c:v>1967.0</c:v>
                </c:pt>
                <c:pt idx="3526">
                  <c:v>1968.0</c:v>
                </c:pt>
                <c:pt idx="3527">
                  <c:v>1969.0</c:v>
                </c:pt>
                <c:pt idx="3528">
                  <c:v>1970.0</c:v>
                </c:pt>
                <c:pt idx="3529">
                  <c:v>1971.0</c:v>
                </c:pt>
                <c:pt idx="3530">
                  <c:v>1972.0</c:v>
                </c:pt>
                <c:pt idx="3531">
                  <c:v>1973.0</c:v>
                </c:pt>
                <c:pt idx="3532">
                  <c:v>1974.0</c:v>
                </c:pt>
                <c:pt idx="3533">
                  <c:v>1975.0</c:v>
                </c:pt>
                <c:pt idx="3534">
                  <c:v>1976.0</c:v>
                </c:pt>
                <c:pt idx="3535">
                  <c:v>1977.0</c:v>
                </c:pt>
                <c:pt idx="3536">
                  <c:v>1978.0</c:v>
                </c:pt>
                <c:pt idx="3537">
                  <c:v>1979.0</c:v>
                </c:pt>
                <c:pt idx="3538">
                  <c:v>1980.0</c:v>
                </c:pt>
                <c:pt idx="3539">
                  <c:v>1981.0</c:v>
                </c:pt>
                <c:pt idx="3540">
                  <c:v>1982.0</c:v>
                </c:pt>
                <c:pt idx="3541">
                  <c:v>1983.0</c:v>
                </c:pt>
                <c:pt idx="3542">
                  <c:v>1984.0</c:v>
                </c:pt>
                <c:pt idx="3543">
                  <c:v>1985.0</c:v>
                </c:pt>
                <c:pt idx="3544">
                  <c:v>1986.0</c:v>
                </c:pt>
                <c:pt idx="3545">
                  <c:v>1987.0</c:v>
                </c:pt>
                <c:pt idx="3546">
                  <c:v>1988.0</c:v>
                </c:pt>
                <c:pt idx="3547">
                  <c:v>1989.0</c:v>
                </c:pt>
                <c:pt idx="3548">
                  <c:v>1990.0</c:v>
                </c:pt>
                <c:pt idx="3549">
                  <c:v>1991.0</c:v>
                </c:pt>
                <c:pt idx="3550">
                  <c:v>1992.0</c:v>
                </c:pt>
                <c:pt idx="3551">
                  <c:v>1993.0</c:v>
                </c:pt>
                <c:pt idx="3552">
                  <c:v>1994.0</c:v>
                </c:pt>
                <c:pt idx="3553">
                  <c:v>1995.0</c:v>
                </c:pt>
                <c:pt idx="3554">
                  <c:v>1996.0</c:v>
                </c:pt>
                <c:pt idx="3555">
                  <c:v>1997.0</c:v>
                </c:pt>
                <c:pt idx="3556">
                  <c:v>1998.0</c:v>
                </c:pt>
                <c:pt idx="3557">
                  <c:v>1999.0</c:v>
                </c:pt>
                <c:pt idx="3558">
                  <c:v>2000.0</c:v>
                </c:pt>
                <c:pt idx="3559">
                  <c:v>2001.0</c:v>
                </c:pt>
                <c:pt idx="3560">
                  <c:v>2002.0</c:v>
                </c:pt>
                <c:pt idx="3561">
                  <c:v>2003.0</c:v>
                </c:pt>
                <c:pt idx="3562">
                  <c:v>2004.0</c:v>
                </c:pt>
                <c:pt idx="3563">
                  <c:v>2005.0</c:v>
                </c:pt>
                <c:pt idx="3564">
                  <c:v>2006.0</c:v>
                </c:pt>
                <c:pt idx="3565">
                  <c:v>2007.0</c:v>
                </c:pt>
                <c:pt idx="3566">
                  <c:v>2008.0</c:v>
                </c:pt>
                <c:pt idx="3567">
                  <c:v>2009.0</c:v>
                </c:pt>
                <c:pt idx="3568">
                  <c:v>2010.0</c:v>
                </c:pt>
                <c:pt idx="3569">
                  <c:v>2011.0</c:v>
                </c:pt>
                <c:pt idx="3570">
                  <c:v>2012.0</c:v>
                </c:pt>
                <c:pt idx="3571">
                  <c:v>2013.0</c:v>
                </c:pt>
                <c:pt idx="3572">
                  <c:v>2014.0</c:v>
                </c:pt>
                <c:pt idx="3573">
                  <c:v>2015.0</c:v>
                </c:pt>
                <c:pt idx="3574">
                  <c:v>2016.0</c:v>
                </c:pt>
                <c:pt idx="3575">
                  <c:v>2017.0</c:v>
                </c:pt>
                <c:pt idx="3576">
                  <c:v>2018.0</c:v>
                </c:pt>
                <c:pt idx="3577">
                  <c:v>2019.0</c:v>
                </c:pt>
                <c:pt idx="3578">
                  <c:v>2020.0</c:v>
                </c:pt>
                <c:pt idx="3579">
                  <c:v>2021.0</c:v>
                </c:pt>
                <c:pt idx="3580">
                  <c:v>2022.0</c:v>
                </c:pt>
                <c:pt idx="3581">
                  <c:v>2023.0</c:v>
                </c:pt>
                <c:pt idx="3582">
                  <c:v>2024.0</c:v>
                </c:pt>
                <c:pt idx="3583">
                  <c:v>2025.0</c:v>
                </c:pt>
                <c:pt idx="3584">
                  <c:v>2026.0</c:v>
                </c:pt>
                <c:pt idx="3585">
                  <c:v>2027.0</c:v>
                </c:pt>
                <c:pt idx="3586">
                  <c:v>2028.0</c:v>
                </c:pt>
                <c:pt idx="3587">
                  <c:v>2029.0</c:v>
                </c:pt>
                <c:pt idx="3588">
                  <c:v>2030.0</c:v>
                </c:pt>
                <c:pt idx="3589">
                  <c:v>2031.0</c:v>
                </c:pt>
                <c:pt idx="3590">
                  <c:v>2032.0</c:v>
                </c:pt>
                <c:pt idx="3591">
                  <c:v>2033.0</c:v>
                </c:pt>
                <c:pt idx="3592">
                  <c:v>2034.0</c:v>
                </c:pt>
                <c:pt idx="3593">
                  <c:v>2035.0</c:v>
                </c:pt>
                <c:pt idx="3594">
                  <c:v>2036.0</c:v>
                </c:pt>
                <c:pt idx="3595">
                  <c:v>2037.0</c:v>
                </c:pt>
                <c:pt idx="3596">
                  <c:v>2037.0</c:v>
                </c:pt>
                <c:pt idx="3597">
                  <c:v>2038.0</c:v>
                </c:pt>
                <c:pt idx="3598">
                  <c:v>2039.0</c:v>
                </c:pt>
                <c:pt idx="3599">
                  <c:v>2039.0</c:v>
                </c:pt>
                <c:pt idx="3600">
                  <c:v>2040.0</c:v>
                </c:pt>
                <c:pt idx="3601">
                  <c:v>2041.0</c:v>
                </c:pt>
                <c:pt idx="3602">
                  <c:v>2042.0</c:v>
                </c:pt>
                <c:pt idx="3603">
                  <c:v>2043.0</c:v>
                </c:pt>
                <c:pt idx="3604">
                  <c:v>2044.0</c:v>
                </c:pt>
                <c:pt idx="3605">
                  <c:v>2044.0</c:v>
                </c:pt>
                <c:pt idx="3606">
                  <c:v>2045.0</c:v>
                </c:pt>
                <c:pt idx="3607">
                  <c:v>2046.0</c:v>
                </c:pt>
                <c:pt idx="3608">
                  <c:v>2047.0</c:v>
                </c:pt>
                <c:pt idx="3609">
                  <c:v>2048.0</c:v>
                </c:pt>
                <c:pt idx="3610">
                  <c:v>2049.0</c:v>
                </c:pt>
                <c:pt idx="3611">
                  <c:v>2050.0</c:v>
                </c:pt>
                <c:pt idx="3612">
                  <c:v>2051.0</c:v>
                </c:pt>
                <c:pt idx="3613">
                  <c:v>2052.0</c:v>
                </c:pt>
                <c:pt idx="3614">
                  <c:v>2053.0</c:v>
                </c:pt>
                <c:pt idx="3615">
                  <c:v>2054.0</c:v>
                </c:pt>
                <c:pt idx="3616">
                  <c:v>2055.0</c:v>
                </c:pt>
                <c:pt idx="3617">
                  <c:v>2056.0</c:v>
                </c:pt>
                <c:pt idx="3618">
                  <c:v>2057.0</c:v>
                </c:pt>
                <c:pt idx="3619">
                  <c:v>2058.0</c:v>
                </c:pt>
                <c:pt idx="3620">
                  <c:v>2059.0</c:v>
                </c:pt>
                <c:pt idx="3621">
                  <c:v>2060.0</c:v>
                </c:pt>
                <c:pt idx="3622">
                  <c:v>2061.0</c:v>
                </c:pt>
                <c:pt idx="3623">
                  <c:v>2062.0</c:v>
                </c:pt>
                <c:pt idx="3624">
                  <c:v>2063.0</c:v>
                </c:pt>
                <c:pt idx="3625">
                  <c:v>2064.0</c:v>
                </c:pt>
                <c:pt idx="3626">
                  <c:v>2065.0</c:v>
                </c:pt>
                <c:pt idx="3627">
                  <c:v>2066.0</c:v>
                </c:pt>
                <c:pt idx="3628">
                  <c:v>2067.0</c:v>
                </c:pt>
                <c:pt idx="3629">
                  <c:v>2068.0</c:v>
                </c:pt>
                <c:pt idx="3630">
                  <c:v>2069.0</c:v>
                </c:pt>
                <c:pt idx="3631">
                  <c:v>2070.0</c:v>
                </c:pt>
                <c:pt idx="3632">
                  <c:v>2071.0</c:v>
                </c:pt>
                <c:pt idx="3633">
                  <c:v>2072.0</c:v>
                </c:pt>
                <c:pt idx="3634">
                  <c:v>2073.0</c:v>
                </c:pt>
                <c:pt idx="3635">
                  <c:v>2074.0</c:v>
                </c:pt>
                <c:pt idx="3636">
                  <c:v>2075.0</c:v>
                </c:pt>
                <c:pt idx="3637">
                  <c:v>2076.0</c:v>
                </c:pt>
                <c:pt idx="3638">
                  <c:v>2077.0</c:v>
                </c:pt>
                <c:pt idx="3639">
                  <c:v>2078.0</c:v>
                </c:pt>
                <c:pt idx="3640">
                  <c:v>2079.0</c:v>
                </c:pt>
                <c:pt idx="3641">
                  <c:v>2079.0</c:v>
                </c:pt>
                <c:pt idx="3642">
                  <c:v>2080.0</c:v>
                </c:pt>
                <c:pt idx="3643">
                  <c:v>2081.0</c:v>
                </c:pt>
                <c:pt idx="3644">
                  <c:v>2082.0</c:v>
                </c:pt>
                <c:pt idx="3645">
                  <c:v>2083.0</c:v>
                </c:pt>
                <c:pt idx="3646">
                  <c:v>2084.0</c:v>
                </c:pt>
                <c:pt idx="3647">
                  <c:v>2085.0</c:v>
                </c:pt>
                <c:pt idx="3648">
                  <c:v>2086.0</c:v>
                </c:pt>
                <c:pt idx="3649">
                  <c:v>2087.0</c:v>
                </c:pt>
                <c:pt idx="3650">
                  <c:v>2088.0</c:v>
                </c:pt>
                <c:pt idx="3651">
                  <c:v>2089.0</c:v>
                </c:pt>
                <c:pt idx="3652">
                  <c:v>2090.0</c:v>
                </c:pt>
                <c:pt idx="3653">
                  <c:v>2091.0</c:v>
                </c:pt>
                <c:pt idx="3654">
                  <c:v>2092.0</c:v>
                </c:pt>
                <c:pt idx="3655">
                  <c:v>2093.0</c:v>
                </c:pt>
                <c:pt idx="3656">
                  <c:v>2094.0</c:v>
                </c:pt>
                <c:pt idx="3657">
                  <c:v>2095.0</c:v>
                </c:pt>
                <c:pt idx="3658">
                  <c:v>2096.0</c:v>
                </c:pt>
                <c:pt idx="3659">
                  <c:v>2097.0</c:v>
                </c:pt>
                <c:pt idx="3660">
                  <c:v>2098.0</c:v>
                </c:pt>
                <c:pt idx="3661">
                  <c:v>2099.0</c:v>
                </c:pt>
                <c:pt idx="3662">
                  <c:v>2100.0</c:v>
                </c:pt>
                <c:pt idx="3663">
                  <c:v>2101.0</c:v>
                </c:pt>
                <c:pt idx="3664">
                  <c:v>2102.0</c:v>
                </c:pt>
                <c:pt idx="3665">
                  <c:v>2103.0</c:v>
                </c:pt>
                <c:pt idx="3666">
                  <c:v>2104.0</c:v>
                </c:pt>
                <c:pt idx="3667">
                  <c:v>2105.0</c:v>
                </c:pt>
                <c:pt idx="3668">
                  <c:v>2106.0</c:v>
                </c:pt>
                <c:pt idx="3669">
                  <c:v>2107.0</c:v>
                </c:pt>
                <c:pt idx="3670">
                  <c:v>2108.0</c:v>
                </c:pt>
                <c:pt idx="3671">
                  <c:v>2109.0</c:v>
                </c:pt>
                <c:pt idx="3672">
                  <c:v>2110.0</c:v>
                </c:pt>
                <c:pt idx="3673">
                  <c:v>2111.0</c:v>
                </c:pt>
                <c:pt idx="3674">
                  <c:v>2112.0</c:v>
                </c:pt>
                <c:pt idx="3675">
                  <c:v>2113.0</c:v>
                </c:pt>
                <c:pt idx="3676">
                  <c:v>2114.0</c:v>
                </c:pt>
                <c:pt idx="3677">
                  <c:v>2115.0</c:v>
                </c:pt>
                <c:pt idx="3678">
                  <c:v>2116.0</c:v>
                </c:pt>
                <c:pt idx="3679">
                  <c:v>2117.0</c:v>
                </c:pt>
                <c:pt idx="3680">
                  <c:v>2118.0</c:v>
                </c:pt>
                <c:pt idx="3681">
                  <c:v>2119.0</c:v>
                </c:pt>
                <c:pt idx="3682">
                  <c:v>2120.0</c:v>
                </c:pt>
                <c:pt idx="3683">
                  <c:v>2121.0</c:v>
                </c:pt>
                <c:pt idx="3684">
                  <c:v>2122.0</c:v>
                </c:pt>
                <c:pt idx="3685">
                  <c:v>2123.0</c:v>
                </c:pt>
                <c:pt idx="3686">
                  <c:v>2124.0</c:v>
                </c:pt>
                <c:pt idx="3687">
                  <c:v>2125.0</c:v>
                </c:pt>
                <c:pt idx="3688">
                  <c:v>2126.0</c:v>
                </c:pt>
                <c:pt idx="3689">
                  <c:v>2127.0</c:v>
                </c:pt>
                <c:pt idx="3690">
                  <c:v>2128.0</c:v>
                </c:pt>
                <c:pt idx="3691">
                  <c:v>2129.0</c:v>
                </c:pt>
                <c:pt idx="3692">
                  <c:v>2130.0</c:v>
                </c:pt>
                <c:pt idx="3693">
                  <c:v>2131.0</c:v>
                </c:pt>
                <c:pt idx="3694">
                  <c:v>2132.0</c:v>
                </c:pt>
                <c:pt idx="3695">
                  <c:v>2133.0</c:v>
                </c:pt>
                <c:pt idx="3696">
                  <c:v>2134.0</c:v>
                </c:pt>
                <c:pt idx="3697">
                  <c:v>2135.0</c:v>
                </c:pt>
                <c:pt idx="3698">
                  <c:v>2136.0</c:v>
                </c:pt>
                <c:pt idx="3699">
                  <c:v>2137.0</c:v>
                </c:pt>
                <c:pt idx="3700">
                  <c:v>2138.0</c:v>
                </c:pt>
                <c:pt idx="3701">
                  <c:v>2139.0</c:v>
                </c:pt>
                <c:pt idx="3702">
                  <c:v>2140.0</c:v>
                </c:pt>
                <c:pt idx="3703">
                  <c:v>2141.0</c:v>
                </c:pt>
                <c:pt idx="3704">
                  <c:v>2142.0</c:v>
                </c:pt>
                <c:pt idx="3705">
                  <c:v>2143.0</c:v>
                </c:pt>
                <c:pt idx="3706">
                  <c:v>2144.0</c:v>
                </c:pt>
                <c:pt idx="3707">
                  <c:v>2145.0</c:v>
                </c:pt>
                <c:pt idx="3708">
                  <c:v>2146.0</c:v>
                </c:pt>
                <c:pt idx="3709">
                  <c:v>2147.0</c:v>
                </c:pt>
                <c:pt idx="3710">
                  <c:v>2148.0</c:v>
                </c:pt>
                <c:pt idx="3711">
                  <c:v>2149.0</c:v>
                </c:pt>
                <c:pt idx="3712">
                  <c:v>2150.0</c:v>
                </c:pt>
                <c:pt idx="3713">
                  <c:v>2151.0</c:v>
                </c:pt>
                <c:pt idx="3714">
                  <c:v>2152.0</c:v>
                </c:pt>
                <c:pt idx="3715">
                  <c:v>2153.0</c:v>
                </c:pt>
                <c:pt idx="3716">
                  <c:v>2154.0</c:v>
                </c:pt>
                <c:pt idx="3717">
                  <c:v>2155.0</c:v>
                </c:pt>
                <c:pt idx="3718">
                  <c:v>2156.0</c:v>
                </c:pt>
                <c:pt idx="3719">
                  <c:v>2157.0</c:v>
                </c:pt>
                <c:pt idx="3720">
                  <c:v>2158.0</c:v>
                </c:pt>
                <c:pt idx="3721">
                  <c:v>2159.0</c:v>
                </c:pt>
                <c:pt idx="3722">
                  <c:v>2160.0</c:v>
                </c:pt>
                <c:pt idx="3723">
                  <c:v>2161.0</c:v>
                </c:pt>
                <c:pt idx="3724">
                  <c:v>2162.0</c:v>
                </c:pt>
                <c:pt idx="3725">
                  <c:v>2163.0</c:v>
                </c:pt>
                <c:pt idx="3726">
                  <c:v>2164.0</c:v>
                </c:pt>
                <c:pt idx="3727">
                  <c:v>2165.0</c:v>
                </c:pt>
                <c:pt idx="3728">
                  <c:v>2166.0</c:v>
                </c:pt>
                <c:pt idx="3729">
                  <c:v>2167.0</c:v>
                </c:pt>
                <c:pt idx="3730">
                  <c:v>2168.0</c:v>
                </c:pt>
                <c:pt idx="3731">
                  <c:v>2169.0</c:v>
                </c:pt>
                <c:pt idx="3732">
                  <c:v>2170.0</c:v>
                </c:pt>
                <c:pt idx="3733">
                  <c:v>2171.0</c:v>
                </c:pt>
                <c:pt idx="3734">
                  <c:v>2172.0</c:v>
                </c:pt>
                <c:pt idx="3735">
                  <c:v>2173.0</c:v>
                </c:pt>
                <c:pt idx="3736">
                  <c:v>2174.0</c:v>
                </c:pt>
                <c:pt idx="3737">
                  <c:v>2175.0</c:v>
                </c:pt>
                <c:pt idx="3738">
                  <c:v>2176.0</c:v>
                </c:pt>
                <c:pt idx="3739">
                  <c:v>2177.0</c:v>
                </c:pt>
                <c:pt idx="3740">
                  <c:v>2178.0</c:v>
                </c:pt>
                <c:pt idx="3741">
                  <c:v>2179.0</c:v>
                </c:pt>
                <c:pt idx="3742">
                  <c:v>2180.0</c:v>
                </c:pt>
                <c:pt idx="3743">
                  <c:v>2181.0</c:v>
                </c:pt>
                <c:pt idx="3744">
                  <c:v>2182.0</c:v>
                </c:pt>
                <c:pt idx="3745">
                  <c:v>2183.0</c:v>
                </c:pt>
                <c:pt idx="3746">
                  <c:v>2184.0</c:v>
                </c:pt>
                <c:pt idx="3747">
                  <c:v>2185.0</c:v>
                </c:pt>
                <c:pt idx="3748">
                  <c:v>2186.0</c:v>
                </c:pt>
                <c:pt idx="3749">
                  <c:v>2187.0</c:v>
                </c:pt>
                <c:pt idx="3750">
                  <c:v>2188.0</c:v>
                </c:pt>
                <c:pt idx="3751">
                  <c:v>2189.0</c:v>
                </c:pt>
                <c:pt idx="3752">
                  <c:v>2190.0</c:v>
                </c:pt>
                <c:pt idx="3753">
                  <c:v>2191.0</c:v>
                </c:pt>
                <c:pt idx="3754">
                  <c:v>2192.0</c:v>
                </c:pt>
                <c:pt idx="3755">
                  <c:v>2193.0</c:v>
                </c:pt>
                <c:pt idx="3756">
                  <c:v>2194.0</c:v>
                </c:pt>
                <c:pt idx="3757">
                  <c:v>2195.0</c:v>
                </c:pt>
                <c:pt idx="3758">
                  <c:v>2196.0</c:v>
                </c:pt>
                <c:pt idx="3759">
                  <c:v>2197.0</c:v>
                </c:pt>
                <c:pt idx="3760">
                  <c:v>2198.0</c:v>
                </c:pt>
                <c:pt idx="3761">
                  <c:v>2199.0</c:v>
                </c:pt>
                <c:pt idx="3762">
                  <c:v>2200.0</c:v>
                </c:pt>
                <c:pt idx="3763">
                  <c:v>2201.0</c:v>
                </c:pt>
                <c:pt idx="3764">
                  <c:v>2202.0</c:v>
                </c:pt>
                <c:pt idx="3765">
                  <c:v>2203.0</c:v>
                </c:pt>
                <c:pt idx="3766">
                  <c:v>2204.0</c:v>
                </c:pt>
                <c:pt idx="3767">
                  <c:v>2205.0</c:v>
                </c:pt>
                <c:pt idx="3768">
                  <c:v>2206.0</c:v>
                </c:pt>
                <c:pt idx="3769">
                  <c:v>2207.0</c:v>
                </c:pt>
                <c:pt idx="3770">
                  <c:v>2208.0</c:v>
                </c:pt>
                <c:pt idx="3771">
                  <c:v>2209.0</c:v>
                </c:pt>
                <c:pt idx="3772">
                  <c:v>2210.0</c:v>
                </c:pt>
                <c:pt idx="3773">
                  <c:v>2210.0</c:v>
                </c:pt>
                <c:pt idx="3774">
                  <c:v>2211.0</c:v>
                </c:pt>
                <c:pt idx="3775">
                  <c:v>2211.0</c:v>
                </c:pt>
                <c:pt idx="3776">
                  <c:v>2212.0</c:v>
                </c:pt>
                <c:pt idx="3777">
                  <c:v>2212.0</c:v>
                </c:pt>
                <c:pt idx="3778">
                  <c:v>2213.0</c:v>
                </c:pt>
                <c:pt idx="3779">
                  <c:v>2213.0</c:v>
                </c:pt>
                <c:pt idx="3780">
                  <c:v>2214.0</c:v>
                </c:pt>
                <c:pt idx="3781">
                  <c:v>2214.0</c:v>
                </c:pt>
                <c:pt idx="3782">
                  <c:v>2215.0</c:v>
                </c:pt>
                <c:pt idx="3783">
                  <c:v>2215.0</c:v>
                </c:pt>
                <c:pt idx="3784">
                  <c:v>2216.0</c:v>
                </c:pt>
                <c:pt idx="3785">
                  <c:v>2216.0</c:v>
                </c:pt>
                <c:pt idx="3786">
                  <c:v>2217.0</c:v>
                </c:pt>
                <c:pt idx="3787">
                  <c:v>2217.0</c:v>
                </c:pt>
                <c:pt idx="3788">
                  <c:v>2218.0</c:v>
                </c:pt>
                <c:pt idx="3789">
                  <c:v>2219.0</c:v>
                </c:pt>
                <c:pt idx="3790">
                  <c:v>2220.0</c:v>
                </c:pt>
                <c:pt idx="3791">
                  <c:v>2221.0</c:v>
                </c:pt>
                <c:pt idx="3792">
                  <c:v>2222.0</c:v>
                </c:pt>
                <c:pt idx="3793">
                  <c:v>2223.0</c:v>
                </c:pt>
                <c:pt idx="3794">
                  <c:v>2224.0</c:v>
                </c:pt>
                <c:pt idx="3795">
                  <c:v>2225.0</c:v>
                </c:pt>
                <c:pt idx="3796">
                  <c:v>2226.0</c:v>
                </c:pt>
                <c:pt idx="3797">
                  <c:v>2227.0</c:v>
                </c:pt>
                <c:pt idx="3798">
                  <c:v>2228.0</c:v>
                </c:pt>
                <c:pt idx="3799">
                  <c:v>2229.0</c:v>
                </c:pt>
                <c:pt idx="3800">
                  <c:v>2230.0</c:v>
                </c:pt>
                <c:pt idx="3801">
                  <c:v>2231.0</c:v>
                </c:pt>
                <c:pt idx="3802">
                  <c:v>2232.0</c:v>
                </c:pt>
                <c:pt idx="3803">
                  <c:v>2233.0</c:v>
                </c:pt>
                <c:pt idx="3804">
                  <c:v>2234.0</c:v>
                </c:pt>
                <c:pt idx="3805">
                  <c:v>2235.0</c:v>
                </c:pt>
                <c:pt idx="3806">
                  <c:v>2236.0</c:v>
                </c:pt>
                <c:pt idx="3807">
                  <c:v>2237.0</c:v>
                </c:pt>
                <c:pt idx="3808">
                  <c:v>2238.0</c:v>
                </c:pt>
                <c:pt idx="3809">
                  <c:v>2239.0</c:v>
                </c:pt>
                <c:pt idx="3810">
                  <c:v>2240.0</c:v>
                </c:pt>
                <c:pt idx="3811">
                  <c:v>2241.0</c:v>
                </c:pt>
                <c:pt idx="3812">
                  <c:v>2242.0</c:v>
                </c:pt>
                <c:pt idx="3813">
                  <c:v>2243.0</c:v>
                </c:pt>
                <c:pt idx="3814">
                  <c:v>2244.0</c:v>
                </c:pt>
                <c:pt idx="3815">
                  <c:v>2245.0</c:v>
                </c:pt>
                <c:pt idx="3816">
                  <c:v>2246.0</c:v>
                </c:pt>
                <c:pt idx="3817">
                  <c:v>2247.0</c:v>
                </c:pt>
                <c:pt idx="3818">
                  <c:v>2248.0</c:v>
                </c:pt>
                <c:pt idx="3819">
                  <c:v>2249.0</c:v>
                </c:pt>
                <c:pt idx="3820">
                  <c:v>2250.0</c:v>
                </c:pt>
                <c:pt idx="3821">
                  <c:v>2250.0</c:v>
                </c:pt>
                <c:pt idx="3822">
                  <c:v>2251.0</c:v>
                </c:pt>
                <c:pt idx="3823">
                  <c:v>2252.0</c:v>
                </c:pt>
                <c:pt idx="3824">
                  <c:v>2252.0</c:v>
                </c:pt>
                <c:pt idx="3825">
                  <c:v>2253.0</c:v>
                </c:pt>
                <c:pt idx="3826">
                  <c:v>2254.0</c:v>
                </c:pt>
                <c:pt idx="3827">
                  <c:v>2255.0</c:v>
                </c:pt>
                <c:pt idx="3828">
                  <c:v>2256.0</c:v>
                </c:pt>
                <c:pt idx="3829">
                  <c:v>2257.0</c:v>
                </c:pt>
                <c:pt idx="3830">
                  <c:v>2258.0</c:v>
                </c:pt>
                <c:pt idx="3831">
                  <c:v>2259.0</c:v>
                </c:pt>
                <c:pt idx="3832">
                  <c:v>2260.0</c:v>
                </c:pt>
                <c:pt idx="3833">
                  <c:v>2261.0</c:v>
                </c:pt>
                <c:pt idx="3834">
                  <c:v>2262.0</c:v>
                </c:pt>
                <c:pt idx="3835">
                  <c:v>2263.0</c:v>
                </c:pt>
                <c:pt idx="3836">
                  <c:v>2264.0</c:v>
                </c:pt>
                <c:pt idx="3837">
                  <c:v>2265.0</c:v>
                </c:pt>
                <c:pt idx="3838">
                  <c:v>2266.0</c:v>
                </c:pt>
                <c:pt idx="3839">
                  <c:v>2266.0</c:v>
                </c:pt>
                <c:pt idx="3840">
                  <c:v>2267.0</c:v>
                </c:pt>
                <c:pt idx="3841">
                  <c:v>2267.0</c:v>
                </c:pt>
                <c:pt idx="3842">
                  <c:v>2267.0</c:v>
                </c:pt>
                <c:pt idx="3843">
                  <c:v>2268.0</c:v>
                </c:pt>
                <c:pt idx="3844">
                  <c:v>2268.0</c:v>
                </c:pt>
                <c:pt idx="3845">
                  <c:v>2269.0</c:v>
                </c:pt>
                <c:pt idx="3846">
                  <c:v>2269.0</c:v>
                </c:pt>
                <c:pt idx="3847">
                  <c:v>2270.0</c:v>
                </c:pt>
                <c:pt idx="3848">
                  <c:v>2271.0</c:v>
                </c:pt>
                <c:pt idx="3849">
                  <c:v>2271.0</c:v>
                </c:pt>
                <c:pt idx="3850">
                  <c:v>2272.0</c:v>
                </c:pt>
                <c:pt idx="3851">
                  <c:v>2272.0</c:v>
                </c:pt>
                <c:pt idx="3852">
                  <c:v>2273.0</c:v>
                </c:pt>
                <c:pt idx="3853">
                  <c:v>2273.0</c:v>
                </c:pt>
                <c:pt idx="3854">
                  <c:v>2274.0</c:v>
                </c:pt>
                <c:pt idx="3855">
                  <c:v>2274.0</c:v>
                </c:pt>
                <c:pt idx="3856">
                  <c:v>2275.0</c:v>
                </c:pt>
                <c:pt idx="3857">
                  <c:v>2275.0</c:v>
                </c:pt>
                <c:pt idx="3858">
                  <c:v>2276.0</c:v>
                </c:pt>
                <c:pt idx="3859">
                  <c:v>2276.0</c:v>
                </c:pt>
                <c:pt idx="3860">
                  <c:v>2277.0</c:v>
                </c:pt>
                <c:pt idx="3861">
                  <c:v>2277.0</c:v>
                </c:pt>
                <c:pt idx="3862">
                  <c:v>2278.0</c:v>
                </c:pt>
                <c:pt idx="3863">
                  <c:v>2278.0</c:v>
                </c:pt>
                <c:pt idx="3864">
                  <c:v>2279.0</c:v>
                </c:pt>
                <c:pt idx="3865">
                  <c:v>2279.0</c:v>
                </c:pt>
                <c:pt idx="3866">
                  <c:v>2280.0</c:v>
                </c:pt>
                <c:pt idx="3867">
                  <c:v>2280.0</c:v>
                </c:pt>
                <c:pt idx="3868">
                  <c:v>2281.0</c:v>
                </c:pt>
                <c:pt idx="3869">
                  <c:v>2281.0</c:v>
                </c:pt>
                <c:pt idx="3870">
                  <c:v>2282.0</c:v>
                </c:pt>
                <c:pt idx="3871">
                  <c:v>2283.0</c:v>
                </c:pt>
                <c:pt idx="3872">
                  <c:v>2283.0</c:v>
                </c:pt>
                <c:pt idx="3873">
                  <c:v>2284.0</c:v>
                </c:pt>
                <c:pt idx="3874">
                  <c:v>2284.0</c:v>
                </c:pt>
                <c:pt idx="3875">
                  <c:v>2285.0</c:v>
                </c:pt>
                <c:pt idx="3876">
                  <c:v>2285.0</c:v>
                </c:pt>
                <c:pt idx="3877">
                  <c:v>2286.0</c:v>
                </c:pt>
                <c:pt idx="3878">
                  <c:v>2286.0</c:v>
                </c:pt>
                <c:pt idx="3879">
                  <c:v>2287.0</c:v>
                </c:pt>
                <c:pt idx="3880">
                  <c:v>2287.0</c:v>
                </c:pt>
                <c:pt idx="3881">
                  <c:v>2288.0</c:v>
                </c:pt>
                <c:pt idx="3882">
                  <c:v>2288.0</c:v>
                </c:pt>
                <c:pt idx="3883">
                  <c:v>2289.0</c:v>
                </c:pt>
                <c:pt idx="3884">
                  <c:v>2289.0</c:v>
                </c:pt>
                <c:pt idx="3885">
                  <c:v>2290.0</c:v>
                </c:pt>
                <c:pt idx="3886">
                  <c:v>2290.0</c:v>
                </c:pt>
                <c:pt idx="3887">
                  <c:v>2291.0</c:v>
                </c:pt>
                <c:pt idx="3888">
                  <c:v>2291.0</c:v>
                </c:pt>
                <c:pt idx="3889">
                  <c:v>2292.0</c:v>
                </c:pt>
                <c:pt idx="3890">
                  <c:v>2292.0</c:v>
                </c:pt>
                <c:pt idx="3891">
                  <c:v>2293.0</c:v>
                </c:pt>
                <c:pt idx="3892">
                  <c:v>2294.0</c:v>
                </c:pt>
                <c:pt idx="3893">
                  <c:v>2294.0</c:v>
                </c:pt>
                <c:pt idx="3894">
                  <c:v>2295.0</c:v>
                </c:pt>
                <c:pt idx="3895">
                  <c:v>2295.0</c:v>
                </c:pt>
                <c:pt idx="3896">
                  <c:v>2296.0</c:v>
                </c:pt>
                <c:pt idx="3897">
                  <c:v>2296.0</c:v>
                </c:pt>
                <c:pt idx="3898">
                  <c:v>2297.0</c:v>
                </c:pt>
                <c:pt idx="3899">
                  <c:v>2297.0</c:v>
                </c:pt>
                <c:pt idx="3900">
                  <c:v>2298.0</c:v>
                </c:pt>
                <c:pt idx="3901">
                  <c:v>2298.0</c:v>
                </c:pt>
                <c:pt idx="3902">
                  <c:v>2299.0</c:v>
                </c:pt>
                <c:pt idx="3903">
                  <c:v>2299.0</c:v>
                </c:pt>
                <c:pt idx="3904">
                  <c:v>2300.0</c:v>
                </c:pt>
                <c:pt idx="3905">
                  <c:v>2300.0</c:v>
                </c:pt>
                <c:pt idx="3906">
                  <c:v>2301.0</c:v>
                </c:pt>
                <c:pt idx="3907">
                  <c:v>2301.0</c:v>
                </c:pt>
                <c:pt idx="3908">
                  <c:v>2302.0</c:v>
                </c:pt>
                <c:pt idx="3909">
                  <c:v>2302.0</c:v>
                </c:pt>
                <c:pt idx="3910">
                  <c:v>2303.0</c:v>
                </c:pt>
                <c:pt idx="3911">
                  <c:v>2303.0</c:v>
                </c:pt>
                <c:pt idx="3912">
                  <c:v>2304.0</c:v>
                </c:pt>
                <c:pt idx="3913">
                  <c:v>2304.0</c:v>
                </c:pt>
                <c:pt idx="3914">
                  <c:v>2304.0</c:v>
                </c:pt>
                <c:pt idx="3915">
                  <c:v>2305.0</c:v>
                </c:pt>
                <c:pt idx="3916">
                  <c:v>2305.0</c:v>
                </c:pt>
                <c:pt idx="3917">
                  <c:v>2306.0</c:v>
                </c:pt>
                <c:pt idx="3918">
                  <c:v>2306.0</c:v>
                </c:pt>
                <c:pt idx="3919">
                  <c:v>2307.0</c:v>
                </c:pt>
                <c:pt idx="3920">
                  <c:v>2307.0</c:v>
                </c:pt>
                <c:pt idx="3921">
                  <c:v>2308.0</c:v>
                </c:pt>
                <c:pt idx="3922">
                  <c:v>2308.0</c:v>
                </c:pt>
                <c:pt idx="3923">
                  <c:v>2309.0</c:v>
                </c:pt>
                <c:pt idx="3924">
                  <c:v>2309.0</c:v>
                </c:pt>
                <c:pt idx="3925">
                  <c:v>2310.0</c:v>
                </c:pt>
                <c:pt idx="3926">
                  <c:v>2311.0</c:v>
                </c:pt>
                <c:pt idx="3927">
                  <c:v>2311.0</c:v>
                </c:pt>
                <c:pt idx="3928">
                  <c:v>2312.0</c:v>
                </c:pt>
                <c:pt idx="3929">
                  <c:v>2312.0</c:v>
                </c:pt>
                <c:pt idx="3930">
                  <c:v>2313.0</c:v>
                </c:pt>
                <c:pt idx="3931">
                  <c:v>2313.0</c:v>
                </c:pt>
                <c:pt idx="3932">
                  <c:v>2314.0</c:v>
                </c:pt>
                <c:pt idx="3933">
                  <c:v>2314.0</c:v>
                </c:pt>
                <c:pt idx="3934">
                  <c:v>2315.0</c:v>
                </c:pt>
                <c:pt idx="3935">
                  <c:v>2315.0</c:v>
                </c:pt>
                <c:pt idx="3936">
                  <c:v>2316.0</c:v>
                </c:pt>
                <c:pt idx="3937">
                  <c:v>2316.0</c:v>
                </c:pt>
                <c:pt idx="3938">
                  <c:v>2317.0</c:v>
                </c:pt>
                <c:pt idx="3939">
                  <c:v>2318.0</c:v>
                </c:pt>
                <c:pt idx="3940">
                  <c:v>2318.0</c:v>
                </c:pt>
                <c:pt idx="3941">
                  <c:v>2319.0</c:v>
                </c:pt>
                <c:pt idx="3942">
                  <c:v>2319.0</c:v>
                </c:pt>
                <c:pt idx="3943">
                  <c:v>2320.0</c:v>
                </c:pt>
                <c:pt idx="3944">
                  <c:v>2320.0</c:v>
                </c:pt>
                <c:pt idx="3945">
                  <c:v>2321.0</c:v>
                </c:pt>
                <c:pt idx="3946">
                  <c:v>2321.0</c:v>
                </c:pt>
                <c:pt idx="3947">
                  <c:v>2322.0</c:v>
                </c:pt>
                <c:pt idx="3948">
                  <c:v>2322.0</c:v>
                </c:pt>
                <c:pt idx="3949">
                  <c:v>2323.0</c:v>
                </c:pt>
                <c:pt idx="3950">
                  <c:v>2323.0</c:v>
                </c:pt>
                <c:pt idx="3951">
                  <c:v>2324.0</c:v>
                </c:pt>
                <c:pt idx="3952">
                  <c:v>2324.0</c:v>
                </c:pt>
                <c:pt idx="3953">
                  <c:v>2325.0</c:v>
                </c:pt>
                <c:pt idx="3954">
                  <c:v>2326.0</c:v>
                </c:pt>
                <c:pt idx="3955">
                  <c:v>2326.0</c:v>
                </c:pt>
                <c:pt idx="3956">
                  <c:v>2327.0</c:v>
                </c:pt>
                <c:pt idx="3957">
                  <c:v>2327.0</c:v>
                </c:pt>
                <c:pt idx="3958">
                  <c:v>2328.0</c:v>
                </c:pt>
                <c:pt idx="3959">
                  <c:v>2328.0</c:v>
                </c:pt>
                <c:pt idx="3960">
                  <c:v>2329.0</c:v>
                </c:pt>
                <c:pt idx="3961">
                  <c:v>2329.0</c:v>
                </c:pt>
                <c:pt idx="3962">
                  <c:v>2329.0</c:v>
                </c:pt>
                <c:pt idx="3963">
                  <c:v>2330.0</c:v>
                </c:pt>
                <c:pt idx="3964">
                  <c:v>2330.0</c:v>
                </c:pt>
                <c:pt idx="3965">
                  <c:v>2331.0</c:v>
                </c:pt>
                <c:pt idx="3966">
                  <c:v>2331.0</c:v>
                </c:pt>
                <c:pt idx="3967">
                  <c:v>2332.0</c:v>
                </c:pt>
                <c:pt idx="3968">
                  <c:v>2332.0</c:v>
                </c:pt>
                <c:pt idx="3969">
                  <c:v>2333.0</c:v>
                </c:pt>
                <c:pt idx="3970">
                  <c:v>2333.0</c:v>
                </c:pt>
                <c:pt idx="3971">
                  <c:v>2334.0</c:v>
                </c:pt>
                <c:pt idx="3972">
                  <c:v>2334.0</c:v>
                </c:pt>
                <c:pt idx="3973">
                  <c:v>2335.0</c:v>
                </c:pt>
                <c:pt idx="3974">
                  <c:v>2336.0</c:v>
                </c:pt>
                <c:pt idx="3975">
                  <c:v>2336.0</c:v>
                </c:pt>
                <c:pt idx="3976">
                  <c:v>2337.0</c:v>
                </c:pt>
                <c:pt idx="3977">
                  <c:v>2337.0</c:v>
                </c:pt>
                <c:pt idx="3978">
                  <c:v>2338.0</c:v>
                </c:pt>
                <c:pt idx="3979">
                  <c:v>2338.0</c:v>
                </c:pt>
                <c:pt idx="3980">
                  <c:v>2339.0</c:v>
                </c:pt>
                <c:pt idx="3981">
                  <c:v>2339.0</c:v>
                </c:pt>
                <c:pt idx="3982">
                  <c:v>2340.0</c:v>
                </c:pt>
                <c:pt idx="3983">
                  <c:v>2340.0</c:v>
                </c:pt>
                <c:pt idx="3984">
                  <c:v>2341.0</c:v>
                </c:pt>
                <c:pt idx="3985">
                  <c:v>2341.0</c:v>
                </c:pt>
                <c:pt idx="3986">
                  <c:v>2342.0</c:v>
                </c:pt>
                <c:pt idx="3987">
                  <c:v>2342.0</c:v>
                </c:pt>
                <c:pt idx="3988">
                  <c:v>2343.0</c:v>
                </c:pt>
                <c:pt idx="3989">
                  <c:v>2343.0</c:v>
                </c:pt>
                <c:pt idx="3990">
                  <c:v>2344.0</c:v>
                </c:pt>
                <c:pt idx="3991">
                  <c:v>2344.0</c:v>
                </c:pt>
                <c:pt idx="3992">
                  <c:v>2345.0</c:v>
                </c:pt>
                <c:pt idx="3993">
                  <c:v>2345.0</c:v>
                </c:pt>
                <c:pt idx="3994">
                  <c:v>2346.0</c:v>
                </c:pt>
                <c:pt idx="3995">
                  <c:v>2346.0</c:v>
                </c:pt>
                <c:pt idx="3996">
                  <c:v>2347.0</c:v>
                </c:pt>
                <c:pt idx="3997">
                  <c:v>2347.0</c:v>
                </c:pt>
                <c:pt idx="3998">
                  <c:v>2348.0</c:v>
                </c:pt>
                <c:pt idx="3999">
                  <c:v>2348.0</c:v>
                </c:pt>
                <c:pt idx="4000">
                  <c:v>2349.0</c:v>
                </c:pt>
                <c:pt idx="4001">
                  <c:v>2349.0</c:v>
                </c:pt>
                <c:pt idx="4002">
                  <c:v>2350.0</c:v>
                </c:pt>
                <c:pt idx="4003">
                  <c:v>2350.0</c:v>
                </c:pt>
                <c:pt idx="4004">
                  <c:v>2351.0</c:v>
                </c:pt>
                <c:pt idx="4005">
                  <c:v>2351.0</c:v>
                </c:pt>
                <c:pt idx="4006">
                  <c:v>2352.0</c:v>
                </c:pt>
                <c:pt idx="4007">
                  <c:v>2352.0</c:v>
                </c:pt>
                <c:pt idx="4008">
                  <c:v>2353.0</c:v>
                </c:pt>
                <c:pt idx="4009">
                  <c:v>2353.0</c:v>
                </c:pt>
                <c:pt idx="4010">
                  <c:v>2354.0</c:v>
                </c:pt>
                <c:pt idx="4011">
                  <c:v>2354.0</c:v>
                </c:pt>
                <c:pt idx="4012">
                  <c:v>2355.0</c:v>
                </c:pt>
                <c:pt idx="4013">
                  <c:v>2356.0</c:v>
                </c:pt>
                <c:pt idx="4014">
                  <c:v>2357.0</c:v>
                </c:pt>
                <c:pt idx="4015">
                  <c:v>2357.0</c:v>
                </c:pt>
                <c:pt idx="4016">
                  <c:v>2358.0</c:v>
                </c:pt>
                <c:pt idx="4017">
                  <c:v>2358.0</c:v>
                </c:pt>
                <c:pt idx="4018">
                  <c:v>2359.0</c:v>
                </c:pt>
                <c:pt idx="4019">
                  <c:v>2360.0</c:v>
                </c:pt>
                <c:pt idx="4020">
                  <c:v>2360.0</c:v>
                </c:pt>
                <c:pt idx="4021">
                  <c:v>2361.0</c:v>
                </c:pt>
                <c:pt idx="4022">
                  <c:v>2361.0</c:v>
                </c:pt>
                <c:pt idx="4023">
                  <c:v>2362.0</c:v>
                </c:pt>
                <c:pt idx="4024">
                  <c:v>2362.0</c:v>
                </c:pt>
                <c:pt idx="4025">
                  <c:v>2363.0</c:v>
                </c:pt>
                <c:pt idx="4026">
                  <c:v>2363.0</c:v>
                </c:pt>
                <c:pt idx="4027">
                  <c:v>2364.0</c:v>
                </c:pt>
                <c:pt idx="4028">
                  <c:v>2364.0</c:v>
                </c:pt>
                <c:pt idx="4029">
                  <c:v>2365.0</c:v>
                </c:pt>
                <c:pt idx="4030">
                  <c:v>2365.0</c:v>
                </c:pt>
                <c:pt idx="4031">
                  <c:v>2366.0</c:v>
                </c:pt>
                <c:pt idx="4032">
                  <c:v>2366.0</c:v>
                </c:pt>
                <c:pt idx="4033">
                  <c:v>2367.0</c:v>
                </c:pt>
                <c:pt idx="4034">
                  <c:v>2367.0</c:v>
                </c:pt>
                <c:pt idx="4035">
                  <c:v>2368.0</c:v>
                </c:pt>
                <c:pt idx="4036">
                  <c:v>2368.0</c:v>
                </c:pt>
                <c:pt idx="4037">
                  <c:v>2369.0</c:v>
                </c:pt>
                <c:pt idx="4038">
                  <c:v>2370.0</c:v>
                </c:pt>
                <c:pt idx="4039">
                  <c:v>2370.0</c:v>
                </c:pt>
                <c:pt idx="4040">
                  <c:v>2371.0</c:v>
                </c:pt>
                <c:pt idx="4041">
                  <c:v>2371.0</c:v>
                </c:pt>
                <c:pt idx="4042">
                  <c:v>2372.0</c:v>
                </c:pt>
                <c:pt idx="4043">
                  <c:v>2372.0</c:v>
                </c:pt>
                <c:pt idx="4044">
                  <c:v>2373.0</c:v>
                </c:pt>
                <c:pt idx="4045">
                  <c:v>2373.0</c:v>
                </c:pt>
                <c:pt idx="4046">
                  <c:v>2374.0</c:v>
                </c:pt>
                <c:pt idx="4047">
                  <c:v>2374.0</c:v>
                </c:pt>
                <c:pt idx="4048">
                  <c:v>2375.0</c:v>
                </c:pt>
                <c:pt idx="4049">
                  <c:v>2375.0</c:v>
                </c:pt>
                <c:pt idx="4050">
                  <c:v>2376.0</c:v>
                </c:pt>
                <c:pt idx="4051">
                  <c:v>2376.0</c:v>
                </c:pt>
                <c:pt idx="4052">
                  <c:v>2377.0</c:v>
                </c:pt>
                <c:pt idx="4053">
                  <c:v>2377.0</c:v>
                </c:pt>
                <c:pt idx="4054">
                  <c:v>2378.0</c:v>
                </c:pt>
                <c:pt idx="4055">
                  <c:v>2379.0</c:v>
                </c:pt>
                <c:pt idx="4056">
                  <c:v>2379.0</c:v>
                </c:pt>
                <c:pt idx="4057">
                  <c:v>2380.0</c:v>
                </c:pt>
                <c:pt idx="4058">
                  <c:v>2380.0</c:v>
                </c:pt>
                <c:pt idx="4059">
                  <c:v>2381.0</c:v>
                </c:pt>
                <c:pt idx="4060">
                  <c:v>2381.0</c:v>
                </c:pt>
                <c:pt idx="4061">
                  <c:v>2382.0</c:v>
                </c:pt>
                <c:pt idx="4062">
                  <c:v>2383.0</c:v>
                </c:pt>
                <c:pt idx="4063">
                  <c:v>2383.0</c:v>
                </c:pt>
                <c:pt idx="4064">
                  <c:v>2384.0</c:v>
                </c:pt>
                <c:pt idx="4065">
                  <c:v>2384.0</c:v>
                </c:pt>
                <c:pt idx="4066">
                  <c:v>2385.0</c:v>
                </c:pt>
                <c:pt idx="4067">
                  <c:v>2385.0</c:v>
                </c:pt>
                <c:pt idx="4068">
                  <c:v>2386.0</c:v>
                </c:pt>
                <c:pt idx="4069">
                  <c:v>2386.0</c:v>
                </c:pt>
                <c:pt idx="4070">
                  <c:v>2387.0</c:v>
                </c:pt>
                <c:pt idx="4071">
                  <c:v>2388.0</c:v>
                </c:pt>
                <c:pt idx="4072">
                  <c:v>2388.0</c:v>
                </c:pt>
                <c:pt idx="4073">
                  <c:v>2389.0</c:v>
                </c:pt>
                <c:pt idx="4074">
                  <c:v>2390.0</c:v>
                </c:pt>
                <c:pt idx="4075">
                  <c:v>2390.0</c:v>
                </c:pt>
                <c:pt idx="4076">
                  <c:v>2390.0</c:v>
                </c:pt>
                <c:pt idx="4077">
                  <c:v>2391.0</c:v>
                </c:pt>
                <c:pt idx="4078">
                  <c:v>2391.0</c:v>
                </c:pt>
                <c:pt idx="4079">
                  <c:v>2392.0</c:v>
                </c:pt>
                <c:pt idx="4080">
                  <c:v>2392.0</c:v>
                </c:pt>
                <c:pt idx="4081">
                  <c:v>2393.0</c:v>
                </c:pt>
                <c:pt idx="4082">
                  <c:v>2393.0</c:v>
                </c:pt>
                <c:pt idx="4083">
                  <c:v>2394.0</c:v>
                </c:pt>
                <c:pt idx="4084">
                  <c:v>2395.0</c:v>
                </c:pt>
                <c:pt idx="4085">
                  <c:v>2396.0</c:v>
                </c:pt>
                <c:pt idx="4086">
                  <c:v>2396.0</c:v>
                </c:pt>
                <c:pt idx="4087">
                  <c:v>2397.0</c:v>
                </c:pt>
                <c:pt idx="4088">
                  <c:v>2397.0</c:v>
                </c:pt>
                <c:pt idx="4089">
                  <c:v>2398.0</c:v>
                </c:pt>
                <c:pt idx="4090">
                  <c:v>2399.0</c:v>
                </c:pt>
                <c:pt idx="4091">
                  <c:v>2399.0</c:v>
                </c:pt>
                <c:pt idx="4092">
                  <c:v>2400.0</c:v>
                </c:pt>
                <c:pt idx="4093">
                  <c:v>2400.0</c:v>
                </c:pt>
                <c:pt idx="4094">
                  <c:v>2401.0</c:v>
                </c:pt>
                <c:pt idx="4095">
                  <c:v>2402.0</c:v>
                </c:pt>
                <c:pt idx="4096">
                  <c:v>2402.0</c:v>
                </c:pt>
                <c:pt idx="4097">
                  <c:v>2403.0</c:v>
                </c:pt>
                <c:pt idx="4098">
                  <c:v>2404.0</c:v>
                </c:pt>
                <c:pt idx="4099">
                  <c:v>2404.0</c:v>
                </c:pt>
                <c:pt idx="4100">
                  <c:v>2405.0</c:v>
                </c:pt>
                <c:pt idx="4101">
                  <c:v>2405.0</c:v>
                </c:pt>
                <c:pt idx="4102">
                  <c:v>2406.0</c:v>
                </c:pt>
                <c:pt idx="4103">
                  <c:v>2406.0</c:v>
                </c:pt>
                <c:pt idx="4104">
                  <c:v>2407.0</c:v>
                </c:pt>
                <c:pt idx="4105">
                  <c:v>2407.0</c:v>
                </c:pt>
                <c:pt idx="4106">
                  <c:v>2408.0</c:v>
                </c:pt>
                <c:pt idx="4107">
                  <c:v>2408.0</c:v>
                </c:pt>
                <c:pt idx="4108">
                  <c:v>2409.0</c:v>
                </c:pt>
                <c:pt idx="4109">
                  <c:v>2409.0</c:v>
                </c:pt>
                <c:pt idx="4110">
                  <c:v>2410.0</c:v>
                </c:pt>
                <c:pt idx="4111">
                  <c:v>2411.0</c:v>
                </c:pt>
                <c:pt idx="4112">
                  <c:v>2412.0</c:v>
                </c:pt>
                <c:pt idx="4113">
                  <c:v>2413.0</c:v>
                </c:pt>
                <c:pt idx="4114">
                  <c:v>2414.0</c:v>
                </c:pt>
                <c:pt idx="4115">
                  <c:v>2414.0</c:v>
                </c:pt>
                <c:pt idx="4116">
                  <c:v>2415.0</c:v>
                </c:pt>
                <c:pt idx="4117">
                  <c:v>2416.0</c:v>
                </c:pt>
                <c:pt idx="4118">
                  <c:v>2417.0</c:v>
                </c:pt>
                <c:pt idx="4119">
                  <c:v>2417.0</c:v>
                </c:pt>
                <c:pt idx="4120">
                  <c:v>2418.0</c:v>
                </c:pt>
                <c:pt idx="4121">
                  <c:v>2419.0</c:v>
                </c:pt>
                <c:pt idx="4122">
                  <c:v>2419.0</c:v>
                </c:pt>
                <c:pt idx="4123">
                  <c:v>2420.0</c:v>
                </c:pt>
                <c:pt idx="4124">
                  <c:v>2420.0</c:v>
                </c:pt>
                <c:pt idx="4125">
                  <c:v>2421.0</c:v>
                </c:pt>
                <c:pt idx="4126">
                  <c:v>2421.0</c:v>
                </c:pt>
                <c:pt idx="4127">
                  <c:v>2422.0</c:v>
                </c:pt>
                <c:pt idx="4128">
                  <c:v>2422.0</c:v>
                </c:pt>
                <c:pt idx="4129">
                  <c:v>2423.0</c:v>
                </c:pt>
                <c:pt idx="4130">
                  <c:v>2424.0</c:v>
                </c:pt>
                <c:pt idx="4131">
                  <c:v>2424.0</c:v>
                </c:pt>
                <c:pt idx="4132">
                  <c:v>2425.0</c:v>
                </c:pt>
                <c:pt idx="4133">
                  <c:v>2426.0</c:v>
                </c:pt>
                <c:pt idx="4134">
                  <c:v>2426.0</c:v>
                </c:pt>
                <c:pt idx="4135">
                  <c:v>2427.0</c:v>
                </c:pt>
                <c:pt idx="4136">
                  <c:v>2427.0</c:v>
                </c:pt>
                <c:pt idx="4137">
                  <c:v>2428.0</c:v>
                </c:pt>
                <c:pt idx="4138">
                  <c:v>2428.0</c:v>
                </c:pt>
                <c:pt idx="4139">
                  <c:v>2429.0</c:v>
                </c:pt>
                <c:pt idx="4140">
                  <c:v>2429.0</c:v>
                </c:pt>
                <c:pt idx="4141">
                  <c:v>2430.0</c:v>
                </c:pt>
                <c:pt idx="4142">
                  <c:v>2430.0</c:v>
                </c:pt>
                <c:pt idx="4143">
                  <c:v>2431.0</c:v>
                </c:pt>
                <c:pt idx="4144">
                  <c:v>2431.0</c:v>
                </c:pt>
                <c:pt idx="4145">
                  <c:v>2432.0</c:v>
                </c:pt>
                <c:pt idx="4146">
                  <c:v>2433.0</c:v>
                </c:pt>
                <c:pt idx="4147">
                  <c:v>2433.0</c:v>
                </c:pt>
                <c:pt idx="4148">
                  <c:v>2434.0</c:v>
                </c:pt>
                <c:pt idx="4149">
                  <c:v>2435.0</c:v>
                </c:pt>
                <c:pt idx="4150">
                  <c:v>2435.0</c:v>
                </c:pt>
                <c:pt idx="4151">
                  <c:v>2436.0</c:v>
                </c:pt>
                <c:pt idx="4152">
                  <c:v>2436.0</c:v>
                </c:pt>
                <c:pt idx="4153">
                  <c:v>2437.0</c:v>
                </c:pt>
                <c:pt idx="4154">
                  <c:v>2437.0</c:v>
                </c:pt>
                <c:pt idx="4155">
                  <c:v>2438.0</c:v>
                </c:pt>
                <c:pt idx="4156">
                  <c:v>2438.0</c:v>
                </c:pt>
                <c:pt idx="4157">
                  <c:v>2439.0</c:v>
                </c:pt>
                <c:pt idx="4158">
                  <c:v>2440.0</c:v>
                </c:pt>
                <c:pt idx="4159">
                  <c:v>2441.0</c:v>
                </c:pt>
                <c:pt idx="4160">
                  <c:v>2442.0</c:v>
                </c:pt>
                <c:pt idx="4161">
                  <c:v>2442.0</c:v>
                </c:pt>
                <c:pt idx="4162">
                  <c:v>2443.0</c:v>
                </c:pt>
                <c:pt idx="4163">
                  <c:v>2443.0</c:v>
                </c:pt>
                <c:pt idx="4164">
                  <c:v>2444.0</c:v>
                </c:pt>
                <c:pt idx="4165">
                  <c:v>2444.0</c:v>
                </c:pt>
                <c:pt idx="4166">
                  <c:v>2445.0</c:v>
                </c:pt>
                <c:pt idx="4167">
                  <c:v>2445.0</c:v>
                </c:pt>
                <c:pt idx="4168">
                  <c:v>2446.0</c:v>
                </c:pt>
                <c:pt idx="4169">
                  <c:v>2446.0</c:v>
                </c:pt>
                <c:pt idx="4170">
                  <c:v>2447.0</c:v>
                </c:pt>
                <c:pt idx="4171">
                  <c:v>2447.0</c:v>
                </c:pt>
                <c:pt idx="4172">
                  <c:v>2447.0</c:v>
                </c:pt>
                <c:pt idx="4173">
                  <c:v>2448.0</c:v>
                </c:pt>
                <c:pt idx="4174">
                  <c:v>2448.0</c:v>
                </c:pt>
                <c:pt idx="4175">
                  <c:v>2448.0</c:v>
                </c:pt>
                <c:pt idx="4176">
                  <c:v>2449.0</c:v>
                </c:pt>
                <c:pt idx="4177">
                  <c:v>2449.0</c:v>
                </c:pt>
                <c:pt idx="4178">
                  <c:v>2450.0</c:v>
                </c:pt>
                <c:pt idx="4179">
                  <c:v>2451.0</c:v>
                </c:pt>
                <c:pt idx="4180">
                  <c:v>2451.0</c:v>
                </c:pt>
                <c:pt idx="4181">
                  <c:v>2451.0</c:v>
                </c:pt>
                <c:pt idx="4182">
                  <c:v>2452.0</c:v>
                </c:pt>
                <c:pt idx="4183">
                  <c:v>2452.0</c:v>
                </c:pt>
                <c:pt idx="4184">
                  <c:v>2452.0</c:v>
                </c:pt>
                <c:pt idx="4185">
                  <c:v>2453.0</c:v>
                </c:pt>
                <c:pt idx="4186">
                  <c:v>2453.0</c:v>
                </c:pt>
                <c:pt idx="4187">
                  <c:v>2453.0</c:v>
                </c:pt>
                <c:pt idx="4188">
                  <c:v>2454.0</c:v>
                </c:pt>
                <c:pt idx="4189">
                  <c:v>2454.0</c:v>
                </c:pt>
                <c:pt idx="4190">
                  <c:v>2454.0</c:v>
                </c:pt>
                <c:pt idx="4191">
                  <c:v>2455.0</c:v>
                </c:pt>
                <c:pt idx="4192">
                  <c:v>2456.0</c:v>
                </c:pt>
                <c:pt idx="4193">
                  <c:v>2456.0</c:v>
                </c:pt>
                <c:pt idx="4194">
                  <c:v>2457.0</c:v>
                </c:pt>
                <c:pt idx="4195">
                  <c:v>2457.0</c:v>
                </c:pt>
                <c:pt idx="4196">
                  <c:v>2458.0</c:v>
                </c:pt>
                <c:pt idx="4197">
                  <c:v>2458.0</c:v>
                </c:pt>
                <c:pt idx="4198">
                  <c:v>2459.0</c:v>
                </c:pt>
                <c:pt idx="4199">
                  <c:v>2459.0</c:v>
                </c:pt>
                <c:pt idx="4200">
                  <c:v>2460.0</c:v>
                </c:pt>
                <c:pt idx="4201">
                  <c:v>2460.0</c:v>
                </c:pt>
                <c:pt idx="4202">
                  <c:v>2461.0</c:v>
                </c:pt>
                <c:pt idx="4203">
                  <c:v>2461.0</c:v>
                </c:pt>
                <c:pt idx="4204">
                  <c:v>2462.0</c:v>
                </c:pt>
                <c:pt idx="4205">
                  <c:v>2463.0</c:v>
                </c:pt>
                <c:pt idx="4206">
                  <c:v>2463.0</c:v>
                </c:pt>
                <c:pt idx="4207">
                  <c:v>2464.0</c:v>
                </c:pt>
                <c:pt idx="4208">
                  <c:v>2464.0</c:v>
                </c:pt>
                <c:pt idx="4209">
                  <c:v>2465.0</c:v>
                </c:pt>
                <c:pt idx="4210">
                  <c:v>2465.0</c:v>
                </c:pt>
                <c:pt idx="4211">
                  <c:v>2466.0</c:v>
                </c:pt>
                <c:pt idx="4212">
                  <c:v>2467.0</c:v>
                </c:pt>
                <c:pt idx="4213">
                  <c:v>2467.0</c:v>
                </c:pt>
                <c:pt idx="4214">
                  <c:v>2468.0</c:v>
                </c:pt>
                <c:pt idx="4215">
                  <c:v>2469.0</c:v>
                </c:pt>
                <c:pt idx="4216">
                  <c:v>2470.0</c:v>
                </c:pt>
                <c:pt idx="4217">
                  <c:v>2471.0</c:v>
                </c:pt>
                <c:pt idx="4218">
                  <c:v>2471.0</c:v>
                </c:pt>
                <c:pt idx="4219">
                  <c:v>2472.0</c:v>
                </c:pt>
                <c:pt idx="4220">
                  <c:v>2472.0</c:v>
                </c:pt>
                <c:pt idx="4221">
                  <c:v>2473.0</c:v>
                </c:pt>
                <c:pt idx="4222">
                  <c:v>2474.0</c:v>
                </c:pt>
                <c:pt idx="4223">
                  <c:v>2475.0</c:v>
                </c:pt>
                <c:pt idx="4224">
                  <c:v>2475.0</c:v>
                </c:pt>
                <c:pt idx="4225">
                  <c:v>2476.0</c:v>
                </c:pt>
                <c:pt idx="4226">
                  <c:v>2476.0</c:v>
                </c:pt>
                <c:pt idx="4227">
                  <c:v>2477.0</c:v>
                </c:pt>
                <c:pt idx="4228">
                  <c:v>2477.0</c:v>
                </c:pt>
                <c:pt idx="4229">
                  <c:v>2478.0</c:v>
                </c:pt>
                <c:pt idx="4230">
                  <c:v>2478.0</c:v>
                </c:pt>
                <c:pt idx="4231">
                  <c:v>2479.0</c:v>
                </c:pt>
                <c:pt idx="4232">
                  <c:v>2480.0</c:v>
                </c:pt>
                <c:pt idx="4233">
                  <c:v>2481.0</c:v>
                </c:pt>
                <c:pt idx="4234">
                  <c:v>2482.0</c:v>
                </c:pt>
                <c:pt idx="4235">
                  <c:v>2482.0</c:v>
                </c:pt>
                <c:pt idx="4236">
                  <c:v>2483.0</c:v>
                </c:pt>
                <c:pt idx="4237">
                  <c:v>2483.0</c:v>
                </c:pt>
                <c:pt idx="4238">
                  <c:v>2484.0</c:v>
                </c:pt>
                <c:pt idx="4239">
                  <c:v>2484.0</c:v>
                </c:pt>
                <c:pt idx="4240">
                  <c:v>2485.0</c:v>
                </c:pt>
                <c:pt idx="4241">
                  <c:v>2486.0</c:v>
                </c:pt>
                <c:pt idx="4242">
                  <c:v>2487.0</c:v>
                </c:pt>
                <c:pt idx="4243">
                  <c:v>2488.0</c:v>
                </c:pt>
                <c:pt idx="4244">
                  <c:v>2488.0</c:v>
                </c:pt>
                <c:pt idx="4245">
                  <c:v>2488.0</c:v>
                </c:pt>
                <c:pt idx="4246">
                  <c:v>2488.0</c:v>
                </c:pt>
                <c:pt idx="4247">
                  <c:v>2489.0</c:v>
                </c:pt>
                <c:pt idx="4248">
                  <c:v>2490.0</c:v>
                </c:pt>
                <c:pt idx="4249">
                  <c:v>2490.0</c:v>
                </c:pt>
                <c:pt idx="4250">
                  <c:v>2491.0</c:v>
                </c:pt>
                <c:pt idx="4251">
                  <c:v>2492.0</c:v>
                </c:pt>
                <c:pt idx="4252">
                  <c:v>2492.0</c:v>
                </c:pt>
                <c:pt idx="4253">
                  <c:v>2493.0</c:v>
                </c:pt>
                <c:pt idx="4254">
                  <c:v>2493.0</c:v>
                </c:pt>
                <c:pt idx="4255">
                  <c:v>2494.0</c:v>
                </c:pt>
                <c:pt idx="4256">
                  <c:v>2495.0</c:v>
                </c:pt>
                <c:pt idx="4257">
                  <c:v>2495.0</c:v>
                </c:pt>
                <c:pt idx="4258">
                  <c:v>2496.0</c:v>
                </c:pt>
                <c:pt idx="4259">
                  <c:v>2496.0</c:v>
                </c:pt>
                <c:pt idx="4260">
                  <c:v>2497.0</c:v>
                </c:pt>
                <c:pt idx="4261">
                  <c:v>2497.0</c:v>
                </c:pt>
                <c:pt idx="4262">
                  <c:v>2498.0</c:v>
                </c:pt>
                <c:pt idx="4263">
                  <c:v>2498.0</c:v>
                </c:pt>
                <c:pt idx="4264">
                  <c:v>2499.0</c:v>
                </c:pt>
                <c:pt idx="4265">
                  <c:v>2500.0</c:v>
                </c:pt>
                <c:pt idx="4266">
                  <c:v>2501.0</c:v>
                </c:pt>
                <c:pt idx="4267">
                  <c:v>2502.0</c:v>
                </c:pt>
                <c:pt idx="4268">
                  <c:v>2502.0</c:v>
                </c:pt>
                <c:pt idx="4269">
                  <c:v>2503.0</c:v>
                </c:pt>
                <c:pt idx="4270">
                  <c:v>2503.0</c:v>
                </c:pt>
                <c:pt idx="4271">
                  <c:v>2504.0</c:v>
                </c:pt>
                <c:pt idx="4272">
                  <c:v>2504.0</c:v>
                </c:pt>
                <c:pt idx="4273">
                  <c:v>2505.0</c:v>
                </c:pt>
                <c:pt idx="4274">
                  <c:v>2505.0</c:v>
                </c:pt>
                <c:pt idx="4275">
                  <c:v>2506.0</c:v>
                </c:pt>
                <c:pt idx="4276">
                  <c:v>2507.0</c:v>
                </c:pt>
                <c:pt idx="4277">
                  <c:v>2507.0</c:v>
                </c:pt>
                <c:pt idx="4278">
                  <c:v>2508.0</c:v>
                </c:pt>
                <c:pt idx="4279">
                  <c:v>2509.0</c:v>
                </c:pt>
                <c:pt idx="4280">
                  <c:v>2509.0</c:v>
                </c:pt>
                <c:pt idx="4281">
                  <c:v>2510.0</c:v>
                </c:pt>
                <c:pt idx="4282">
                  <c:v>2510.0</c:v>
                </c:pt>
                <c:pt idx="4283">
                  <c:v>2511.0</c:v>
                </c:pt>
                <c:pt idx="4284">
                  <c:v>2511.0</c:v>
                </c:pt>
                <c:pt idx="4285">
                  <c:v>2512.0</c:v>
                </c:pt>
                <c:pt idx="4286">
                  <c:v>2512.0</c:v>
                </c:pt>
                <c:pt idx="4287">
                  <c:v>2513.0</c:v>
                </c:pt>
                <c:pt idx="4288">
                  <c:v>2513.0</c:v>
                </c:pt>
                <c:pt idx="4289">
                  <c:v>2514.0</c:v>
                </c:pt>
                <c:pt idx="4290">
                  <c:v>2514.0</c:v>
                </c:pt>
                <c:pt idx="4291">
                  <c:v>2515.0</c:v>
                </c:pt>
                <c:pt idx="4292">
                  <c:v>2516.0</c:v>
                </c:pt>
                <c:pt idx="4293">
                  <c:v>2517.0</c:v>
                </c:pt>
                <c:pt idx="4294">
                  <c:v>2518.0</c:v>
                </c:pt>
                <c:pt idx="4295">
                  <c:v>2519.0</c:v>
                </c:pt>
                <c:pt idx="4296">
                  <c:v>2520.0</c:v>
                </c:pt>
                <c:pt idx="4297">
                  <c:v>2521.0</c:v>
                </c:pt>
                <c:pt idx="4298">
                  <c:v>2522.0</c:v>
                </c:pt>
                <c:pt idx="4299">
                  <c:v>2523.0</c:v>
                </c:pt>
                <c:pt idx="4300">
                  <c:v>2524.0</c:v>
                </c:pt>
                <c:pt idx="4301">
                  <c:v>2525.0</c:v>
                </c:pt>
                <c:pt idx="4302">
                  <c:v>2526.0</c:v>
                </c:pt>
                <c:pt idx="4303">
                  <c:v>2527.0</c:v>
                </c:pt>
                <c:pt idx="4304">
                  <c:v>2528.0</c:v>
                </c:pt>
                <c:pt idx="4305">
                  <c:v>2529.0</c:v>
                </c:pt>
                <c:pt idx="4306">
                  <c:v>2530.0</c:v>
                </c:pt>
                <c:pt idx="4307">
                  <c:v>2530.0</c:v>
                </c:pt>
                <c:pt idx="4308">
                  <c:v>2531.0</c:v>
                </c:pt>
                <c:pt idx="4309">
                  <c:v>2532.0</c:v>
                </c:pt>
                <c:pt idx="4310">
                  <c:v>2533.0</c:v>
                </c:pt>
                <c:pt idx="4311">
                  <c:v>2534.0</c:v>
                </c:pt>
                <c:pt idx="4312">
                  <c:v>2535.0</c:v>
                </c:pt>
                <c:pt idx="4313">
                  <c:v>2536.0</c:v>
                </c:pt>
                <c:pt idx="4314">
                  <c:v>2537.0</c:v>
                </c:pt>
                <c:pt idx="4315">
                  <c:v>2538.0</c:v>
                </c:pt>
                <c:pt idx="4316">
                  <c:v>2539.0</c:v>
                </c:pt>
                <c:pt idx="4317">
                  <c:v>2540.0</c:v>
                </c:pt>
                <c:pt idx="4318">
                  <c:v>2541.0</c:v>
                </c:pt>
                <c:pt idx="4319">
                  <c:v>2542.0</c:v>
                </c:pt>
                <c:pt idx="4320">
                  <c:v>2543.0</c:v>
                </c:pt>
                <c:pt idx="4321">
                  <c:v>2544.0</c:v>
                </c:pt>
                <c:pt idx="4322">
                  <c:v>2545.0</c:v>
                </c:pt>
                <c:pt idx="4323">
                  <c:v>2546.0</c:v>
                </c:pt>
                <c:pt idx="4324">
                  <c:v>2547.0</c:v>
                </c:pt>
                <c:pt idx="4325">
                  <c:v>2548.0</c:v>
                </c:pt>
                <c:pt idx="4326">
                  <c:v>2549.0</c:v>
                </c:pt>
                <c:pt idx="4327">
                  <c:v>2550.0</c:v>
                </c:pt>
                <c:pt idx="4328">
                  <c:v>2551.0</c:v>
                </c:pt>
                <c:pt idx="4329">
                  <c:v>2552.0</c:v>
                </c:pt>
                <c:pt idx="4330">
                  <c:v>2553.0</c:v>
                </c:pt>
                <c:pt idx="4331">
                  <c:v>2554.0</c:v>
                </c:pt>
                <c:pt idx="4332">
                  <c:v>2555.0</c:v>
                </c:pt>
                <c:pt idx="4333">
                  <c:v>2556.0</c:v>
                </c:pt>
                <c:pt idx="4334">
                  <c:v>2557.0</c:v>
                </c:pt>
                <c:pt idx="4335">
                  <c:v>2558.0</c:v>
                </c:pt>
                <c:pt idx="4336">
                  <c:v>2559.0</c:v>
                </c:pt>
                <c:pt idx="4337">
                  <c:v>2559.0</c:v>
                </c:pt>
                <c:pt idx="4338">
                  <c:v>2560.0</c:v>
                </c:pt>
                <c:pt idx="4339">
                  <c:v>2561.0</c:v>
                </c:pt>
                <c:pt idx="4340">
                  <c:v>2562.0</c:v>
                </c:pt>
                <c:pt idx="4341">
                  <c:v>2563.0</c:v>
                </c:pt>
                <c:pt idx="4342">
                  <c:v>2564.0</c:v>
                </c:pt>
                <c:pt idx="4343">
                  <c:v>2564.0</c:v>
                </c:pt>
                <c:pt idx="4344">
                  <c:v>2564.0</c:v>
                </c:pt>
                <c:pt idx="4345">
                  <c:v>2564.0</c:v>
                </c:pt>
                <c:pt idx="4346">
                  <c:v>2564.0</c:v>
                </c:pt>
                <c:pt idx="4347">
                  <c:v>2564.0</c:v>
                </c:pt>
                <c:pt idx="4348">
                  <c:v>2565.0</c:v>
                </c:pt>
                <c:pt idx="4349">
                  <c:v>2566.0</c:v>
                </c:pt>
                <c:pt idx="4350">
                  <c:v>2567.0</c:v>
                </c:pt>
                <c:pt idx="4351">
                  <c:v>2568.0</c:v>
                </c:pt>
                <c:pt idx="4352">
                  <c:v>2569.0</c:v>
                </c:pt>
                <c:pt idx="4353">
                  <c:v>2570.0</c:v>
                </c:pt>
                <c:pt idx="4354">
                  <c:v>2571.0</c:v>
                </c:pt>
                <c:pt idx="4355">
                  <c:v>2572.0</c:v>
                </c:pt>
                <c:pt idx="4356">
                  <c:v>2573.0</c:v>
                </c:pt>
                <c:pt idx="4357">
                  <c:v>2574.0</c:v>
                </c:pt>
                <c:pt idx="4358">
                  <c:v>2575.0</c:v>
                </c:pt>
                <c:pt idx="4359">
                  <c:v>2575.0</c:v>
                </c:pt>
                <c:pt idx="4360">
                  <c:v>2575.0</c:v>
                </c:pt>
                <c:pt idx="4361">
                  <c:v>2575.0</c:v>
                </c:pt>
                <c:pt idx="4362">
                  <c:v>2575.0</c:v>
                </c:pt>
                <c:pt idx="4363">
                  <c:v>2575.0</c:v>
                </c:pt>
                <c:pt idx="4364">
                  <c:v>2575.0</c:v>
                </c:pt>
                <c:pt idx="4365">
                  <c:v>2575.0</c:v>
                </c:pt>
                <c:pt idx="4366">
                  <c:v>2575.0</c:v>
                </c:pt>
                <c:pt idx="4367">
                  <c:v>2575.0</c:v>
                </c:pt>
                <c:pt idx="4368">
                  <c:v>2575.0</c:v>
                </c:pt>
                <c:pt idx="4369">
                  <c:v>2575.0</c:v>
                </c:pt>
                <c:pt idx="4370">
                  <c:v>2575.0</c:v>
                </c:pt>
                <c:pt idx="4371">
                  <c:v>2575.0</c:v>
                </c:pt>
                <c:pt idx="4372">
                  <c:v>2575.0</c:v>
                </c:pt>
                <c:pt idx="4373">
                  <c:v>2575.0</c:v>
                </c:pt>
                <c:pt idx="4374">
                  <c:v>2575.0</c:v>
                </c:pt>
                <c:pt idx="4375">
                  <c:v>2575.0</c:v>
                </c:pt>
                <c:pt idx="4376">
                  <c:v>2575.0</c:v>
                </c:pt>
                <c:pt idx="4377">
                  <c:v>2575.0</c:v>
                </c:pt>
                <c:pt idx="4378">
                  <c:v>2575.0</c:v>
                </c:pt>
                <c:pt idx="4379">
                  <c:v>2575.0</c:v>
                </c:pt>
                <c:pt idx="4380">
                  <c:v>2575.0</c:v>
                </c:pt>
                <c:pt idx="4381">
                  <c:v>2576.0</c:v>
                </c:pt>
                <c:pt idx="4382">
                  <c:v>2576.0</c:v>
                </c:pt>
                <c:pt idx="4383">
                  <c:v>2576.0</c:v>
                </c:pt>
                <c:pt idx="4384">
                  <c:v>2576.0</c:v>
                </c:pt>
                <c:pt idx="4385">
                  <c:v>2576.0</c:v>
                </c:pt>
                <c:pt idx="4386">
                  <c:v>2577.0</c:v>
                </c:pt>
                <c:pt idx="4387">
                  <c:v>2578.0</c:v>
                </c:pt>
                <c:pt idx="4388">
                  <c:v>2579.0</c:v>
                </c:pt>
                <c:pt idx="4389">
                  <c:v>2580.0</c:v>
                </c:pt>
                <c:pt idx="4390">
                  <c:v>2581.0</c:v>
                </c:pt>
                <c:pt idx="4391">
                  <c:v>2582.0</c:v>
                </c:pt>
                <c:pt idx="4392">
                  <c:v>2583.0</c:v>
                </c:pt>
                <c:pt idx="4393">
                  <c:v>2583.0</c:v>
                </c:pt>
                <c:pt idx="4394">
                  <c:v>2583.0</c:v>
                </c:pt>
                <c:pt idx="4395">
                  <c:v>2583.0</c:v>
                </c:pt>
                <c:pt idx="4396">
                  <c:v>2583.0</c:v>
                </c:pt>
                <c:pt idx="4397">
                  <c:v>2583.0</c:v>
                </c:pt>
                <c:pt idx="4398">
                  <c:v>2583.0</c:v>
                </c:pt>
                <c:pt idx="4399">
                  <c:v>2583.0</c:v>
                </c:pt>
                <c:pt idx="4400">
                  <c:v>2584.0</c:v>
                </c:pt>
                <c:pt idx="4401">
                  <c:v>2584.0</c:v>
                </c:pt>
                <c:pt idx="4402">
                  <c:v>2584.0</c:v>
                </c:pt>
                <c:pt idx="4403">
                  <c:v>2584.0</c:v>
                </c:pt>
                <c:pt idx="4404">
                  <c:v>2585.0</c:v>
                </c:pt>
                <c:pt idx="4405">
                  <c:v>2586.0</c:v>
                </c:pt>
                <c:pt idx="4406">
                  <c:v>2587.0</c:v>
                </c:pt>
                <c:pt idx="4407">
                  <c:v>2588.0</c:v>
                </c:pt>
                <c:pt idx="4408">
                  <c:v>2589.0</c:v>
                </c:pt>
                <c:pt idx="4409">
                  <c:v>2590.0</c:v>
                </c:pt>
                <c:pt idx="4410">
                  <c:v>2591.0</c:v>
                </c:pt>
                <c:pt idx="4411">
                  <c:v>2592.0</c:v>
                </c:pt>
                <c:pt idx="4412">
                  <c:v>2593.0</c:v>
                </c:pt>
                <c:pt idx="4413">
                  <c:v>2594.0</c:v>
                </c:pt>
                <c:pt idx="4414">
                  <c:v>2595.0</c:v>
                </c:pt>
                <c:pt idx="4415">
                  <c:v>2596.0</c:v>
                </c:pt>
                <c:pt idx="4416">
                  <c:v>2597.0</c:v>
                </c:pt>
                <c:pt idx="4417">
                  <c:v>2598.0</c:v>
                </c:pt>
                <c:pt idx="4418">
                  <c:v>2599.0</c:v>
                </c:pt>
                <c:pt idx="4419">
                  <c:v>2600.0</c:v>
                </c:pt>
                <c:pt idx="4420">
                  <c:v>2601.0</c:v>
                </c:pt>
                <c:pt idx="4421">
                  <c:v>2602.0</c:v>
                </c:pt>
                <c:pt idx="4422">
                  <c:v>2603.0</c:v>
                </c:pt>
                <c:pt idx="4423">
                  <c:v>2604.0</c:v>
                </c:pt>
                <c:pt idx="4424">
                  <c:v>2605.0</c:v>
                </c:pt>
                <c:pt idx="4425">
                  <c:v>2606.0</c:v>
                </c:pt>
                <c:pt idx="4426">
                  <c:v>2607.0</c:v>
                </c:pt>
                <c:pt idx="4427">
                  <c:v>2608.0</c:v>
                </c:pt>
                <c:pt idx="4428">
                  <c:v>2609.0</c:v>
                </c:pt>
                <c:pt idx="4429">
                  <c:v>2610.0</c:v>
                </c:pt>
                <c:pt idx="4430">
                  <c:v>2611.0</c:v>
                </c:pt>
                <c:pt idx="4431">
                  <c:v>2612.0</c:v>
                </c:pt>
                <c:pt idx="4432">
                  <c:v>2613.0</c:v>
                </c:pt>
                <c:pt idx="4433">
                  <c:v>2614.0</c:v>
                </c:pt>
                <c:pt idx="4434">
                  <c:v>2615.0</c:v>
                </c:pt>
                <c:pt idx="4435">
                  <c:v>2616.0</c:v>
                </c:pt>
                <c:pt idx="4436">
                  <c:v>2617.0</c:v>
                </c:pt>
                <c:pt idx="4437">
                  <c:v>2618.0</c:v>
                </c:pt>
                <c:pt idx="4438">
                  <c:v>2619.0</c:v>
                </c:pt>
                <c:pt idx="4439">
                  <c:v>2620.0</c:v>
                </c:pt>
                <c:pt idx="4440">
                  <c:v>2620.0</c:v>
                </c:pt>
                <c:pt idx="4441">
                  <c:v>2621.0</c:v>
                </c:pt>
                <c:pt idx="4442">
                  <c:v>2621.0</c:v>
                </c:pt>
                <c:pt idx="4443">
                  <c:v>2622.0</c:v>
                </c:pt>
                <c:pt idx="4444">
                  <c:v>2623.0</c:v>
                </c:pt>
                <c:pt idx="4445">
                  <c:v>2623.0</c:v>
                </c:pt>
                <c:pt idx="4446">
                  <c:v>2624.0</c:v>
                </c:pt>
                <c:pt idx="4447">
                  <c:v>2625.0</c:v>
                </c:pt>
                <c:pt idx="4448">
                  <c:v>2626.0</c:v>
                </c:pt>
                <c:pt idx="4449">
                  <c:v>2627.0</c:v>
                </c:pt>
                <c:pt idx="4450">
                  <c:v>2628.0</c:v>
                </c:pt>
                <c:pt idx="4451">
                  <c:v>2629.0</c:v>
                </c:pt>
                <c:pt idx="4452">
                  <c:v>2630.0</c:v>
                </c:pt>
                <c:pt idx="4453">
                  <c:v>2631.0</c:v>
                </c:pt>
                <c:pt idx="4454">
                  <c:v>2632.0</c:v>
                </c:pt>
                <c:pt idx="4455">
                  <c:v>2633.0</c:v>
                </c:pt>
                <c:pt idx="4456">
                  <c:v>2634.0</c:v>
                </c:pt>
                <c:pt idx="4457">
                  <c:v>2635.0</c:v>
                </c:pt>
                <c:pt idx="4458">
                  <c:v>2636.0</c:v>
                </c:pt>
                <c:pt idx="4459">
                  <c:v>2637.0</c:v>
                </c:pt>
                <c:pt idx="4460">
                  <c:v>2638.0</c:v>
                </c:pt>
                <c:pt idx="4461">
                  <c:v>2639.0</c:v>
                </c:pt>
                <c:pt idx="4462">
                  <c:v>2640.0</c:v>
                </c:pt>
                <c:pt idx="4463">
                  <c:v>2641.0</c:v>
                </c:pt>
                <c:pt idx="4464">
                  <c:v>2642.0</c:v>
                </c:pt>
                <c:pt idx="4465">
                  <c:v>2643.0</c:v>
                </c:pt>
                <c:pt idx="4466">
                  <c:v>2644.0</c:v>
                </c:pt>
                <c:pt idx="4467">
                  <c:v>2645.0</c:v>
                </c:pt>
                <c:pt idx="4468">
                  <c:v>2646.0</c:v>
                </c:pt>
                <c:pt idx="4469">
                  <c:v>2647.0</c:v>
                </c:pt>
                <c:pt idx="4470">
                  <c:v>2648.0</c:v>
                </c:pt>
                <c:pt idx="4471">
                  <c:v>2649.0</c:v>
                </c:pt>
                <c:pt idx="4472">
                  <c:v>2650.0</c:v>
                </c:pt>
                <c:pt idx="4473">
                  <c:v>2651.0</c:v>
                </c:pt>
                <c:pt idx="4474">
                  <c:v>2652.0</c:v>
                </c:pt>
                <c:pt idx="4475">
                  <c:v>2653.0</c:v>
                </c:pt>
                <c:pt idx="4476">
                  <c:v>2654.0</c:v>
                </c:pt>
                <c:pt idx="4477">
                  <c:v>2655.0</c:v>
                </c:pt>
                <c:pt idx="4478">
                  <c:v>2656.0</c:v>
                </c:pt>
                <c:pt idx="4479">
                  <c:v>2657.0</c:v>
                </c:pt>
                <c:pt idx="4480">
                  <c:v>2658.0</c:v>
                </c:pt>
                <c:pt idx="4481">
                  <c:v>2659.0</c:v>
                </c:pt>
                <c:pt idx="4482">
                  <c:v>2660.0</c:v>
                </c:pt>
                <c:pt idx="4483">
                  <c:v>2661.0</c:v>
                </c:pt>
                <c:pt idx="4484">
                  <c:v>2662.0</c:v>
                </c:pt>
                <c:pt idx="4485">
                  <c:v>2663.0</c:v>
                </c:pt>
                <c:pt idx="4486">
                  <c:v>2664.0</c:v>
                </c:pt>
                <c:pt idx="4487">
                  <c:v>2665.0</c:v>
                </c:pt>
                <c:pt idx="4488">
                  <c:v>2666.0</c:v>
                </c:pt>
                <c:pt idx="4489">
                  <c:v>2667.0</c:v>
                </c:pt>
                <c:pt idx="4490">
                  <c:v>2668.0</c:v>
                </c:pt>
                <c:pt idx="4491">
                  <c:v>2668.0</c:v>
                </c:pt>
                <c:pt idx="4492">
                  <c:v>2669.0</c:v>
                </c:pt>
                <c:pt idx="4493">
                  <c:v>2669.0</c:v>
                </c:pt>
                <c:pt idx="4494">
                  <c:v>2670.0</c:v>
                </c:pt>
                <c:pt idx="4495">
                  <c:v>2670.0</c:v>
                </c:pt>
                <c:pt idx="4496">
                  <c:v>2671.0</c:v>
                </c:pt>
                <c:pt idx="4497">
                  <c:v>2672.0</c:v>
                </c:pt>
                <c:pt idx="4498">
                  <c:v>2673.0</c:v>
                </c:pt>
                <c:pt idx="4499">
                  <c:v>2674.0</c:v>
                </c:pt>
                <c:pt idx="4500">
                  <c:v>2675.0</c:v>
                </c:pt>
                <c:pt idx="4501">
                  <c:v>2676.0</c:v>
                </c:pt>
                <c:pt idx="4502">
                  <c:v>2677.0</c:v>
                </c:pt>
                <c:pt idx="4503">
                  <c:v>2678.0</c:v>
                </c:pt>
                <c:pt idx="4504">
                  <c:v>2679.0</c:v>
                </c:pt>
                <c:pt idx="4505">
                  <c:v>2680.0</c:v>
                </c:pt>
                <c:pt idx="4506">
                  <c:v>2680.0</c:v>
                </c:pt>
                <c:pt idx="4507">
                  <c:v>2680.0</c:v>
                </c:pt>
                <c:pt idx="4508">
                  <c:v>2680.0</c:v>
                </c:pt>
                <c:pt idx="4509">
                  <c:v>2681.0</c:v>
                </c:pt>
                <c:pt idx="4510">
                  <c:v>2682.0</c:v>
                </c:pt>
                <c:pt idx="4511">
                  <c:v>2683.0</c:v>
                </c:pt>
                <c:pt idx="4512">
                  <c:v>2684.0</c:v>
                </c:pt>
                <c:pt idx="4513">
                  <c:v>2685.0</c:v>
                </c:pt>
                <c:pt idx="4514">
                  <c:v>2685.0</c:v>
                </c:pt>
                <c:pt idx="4515">
                  <c:v>2685.0</c:v>
                </c:pt>
                <c:pt idx="4516">
                  <c:v>2685.0</c:v>
                </c:pt>
                <c:pt idx="4517">
                  <c:v>2685.0</c:v>
                </c:pt>
                <c:pt idx="4518">
                  <c:v>2685.0</c:v>
                </c:pt>
                <c:pt idx="4519">
                  <c:v>2685.0</c:v>
                </c:pt>
                <c:pt idx="4520">
                  <c:v>2685.0</c:v>
                </c:pt>
                <c:pt idx="4521">
                  <c:v>2685.0</c:v>
                </c:pt>
                <c:pt idx="4522">
                  <c:v>2685.0</c:v>
                </c:pt>
                <c:pt idx="4523">
                  <c:v>2685.0</c:v>
                </c:pt>
                <c:pt idx="4524">
                  <c:v>2686.0</c:v>
                </c:pt>
                <c:pt idx="4525">
                  <c:v>2687.0</c:v>
                </c:pt>
                <c:pt idx="4526">
                  <c:v>2688.0</c:v>
                </c:pt>
                <c:pt idx="4527">
                  <c:v>2689.0</c:v>
                </c:pt>
                <c:pt idx="4528">
                  <c:v>2690.0</c:v>
                </c:pt>
                <c:pt idx="4529">
                  <c:v>2690.0</c:v>
                </c:pt>
                <c:pt idx="4530">
                  <c:v>2690.0</c:v>
                </c:pt>
                <c:pt idx="4531">
                  <c:v>2691.0</c:v>
                </c:pt>
                <c:pt idx="4532">
                  <c:v>2691.0</c:v>
                </c:pt>
                <c:pt idx="4533">
                  <c:v>2691.0</c:v>
                </c:pt>
                <c:pt idx="4534">
                  <c:v>2692.0</c:v>
                </c:pt>
                <c:pt idx="4535">
                  <c:v>2693.0</c:v>
                </c:pt>
                <c:pt idx="4536">
                  <c:v>2694.0</c:v>
                </c:pt>
                <c:pt idx="4537">
                  <c:v>2695.0</c:v>
                </c:pt>
                <c:pt idx="4538">
                  <c:v>2695.0</c:v>
                </c:pt>
                <c:pt idx="4539">
                  <c:v>2695.0</c:v>
                </c:pt>
                <c:pt idx="4540">
                  <c:v>2695.0</c:v>
                </c:pt>
                <c:pt idx="4541">
                  <c:v>2695.0</c:v>
                </c:pt>
                <c:pt idx="4542">
                  <c:v>2695.0</c:v>
                </c:pt>
                <c:pt idx="4543">
                  <c:v>2695.0</c:v>
                </c:pt>
                <c:pt idx="4544">
                  <c:v>2696.0</c:v>
                </c:pt>
                <c:pt idx="4545">
                  <c:v>2696.0</c:v>
                </c:pt>
                <c:pt idx="4546">
                  <c:v>2696.0</c:v>
                </c:pt>
                <c:pt idx="4547">
                  <c:v>2697.0</c:v>
                </c:pt>
                <c:pt idx="4548">
                  <c:v>2697.0</c:v>
                </c:pt>
                <c:pt idx="4549">
                  <c:v>2697.0</c:v>
                </c:pt>
                <c:pt idx="4550">
                  <c:v>2697.0</c:v>
                </c:pt>
                <c:pt idx="4551">
                  <c:v>2697.0</c:v>
                </c:pt>
                <c:pt idx="4552">
                  <c:v>2698.0</c:v>
                </c:pt>
                <c:pt idx="4553">
                  <c:v>2699.0</c:v>
                </c:pt>
                <c:pt idx="4554">
                  <c:v>2700.0</c:v>
                </c:pt>
                <c:pt idx="4555">
                  <c:v>2701.0</c:v>
                </c:pt>
                <c:pt idx="4556">
                  <c:v>2702.0</c:v>
                </c:pt>
                <c:pt idx="4557">
                  <c:v>2703.0</c:v>
                </c:pt>
                <c:pt idx="4558">
                  <c:v>2704.0</c:v>
                </c:pt>
                <c:pt idx="4559">
                  <c:v>2705.0</c:v>
                </c:pt>
                <c:pt idx="4560">
                  <c:v>2706.0</c:v>
                </c:pt>
                <c:pt idx="4561">
                  <c:v>2707.0</c:v>
                </c:pt>
                <c:pt idx="4562">
                  <c:v>2708.0</c:v>
                </c:pt>
                <c:pt idx="4563">
                  <c:v>2709.0</c:v>
                </c:pt>
                <c:pt idx="4564">
                  <c:v>2710.0</c:v>
                </c:pt>
                <c:pt idx="4565">
                  <c:v>2711.0</c:v>
                </c:pt>
                <c:pt idx="4566">
                  <c:v>2712.0</c:v>
                </c:pt>
                <c:pt idx="4567">
                  <c:v>2713.0</c:v>
                </c:pt>
                <c:pt idx="4568">
                  <c:v>2714.0</c:v>
                </c:pt>
                <c:pt idx="4569">
                  <c:v>2715.0</c:v>
                </c:pt>
                <c:pt idx="4570">
                  <c:v>2716.0</c:v>
                </c:pt>
                <c:pt idx="4571">
                  <c:v>2717.0</c:v>
                </c:pt>
                <c:pt idx="4572">
                  <c:v>2718.0</c:v>
                </c:pt>
                <c:pt idx="4573">
                  <c:v>2719.0</c:v>
                </c:pt>
                <c:pt idx="4574">
                  <c:v>2720.0</c:v>
                </c:pt>
                <c:pt idx="4575">
                  <c:v>2721.0</c:v>
                </c:pt>
                <c:pt idx="4576">
                  <c:v>2722.0</c:v>
                </c:pt>
                <c:pt idx="4577">
                  <c:v>2723.0</c:v>
                </c:pt>
                <c:pt idx="4578">
                  <c:v>2724.0</c:v>
                </c:pt>
                <c:pt idx="4579">
                  <c:v>2725.0</c:v>
                </c:pt>
                <c:pt idx="4580">
                  <c:v>2726.0</c:v>
                </c:pt>
                <c:pt idx="4581">
                  <c:v>2727.0</c:v>
                </c:pt>
                <c:pt idx="4582">
                  <c:v>2728.0</c:v>
                </c:pt>
                <c:pt idx="4583">
                  <c:v>2729.0</c:v>
                </c:pt>
                <c:pt idx="4584">
                  <c:v>2730.0</c:v>
                </c:pt>
                <c:pt idx="4585">
                  <c:v>2731.0</c:v>
                </c:pt>
                <c:pt idx="4586">
                  <c:v>2732.0</c:v>
                </c:pt>
                <c:pt idx="4587">
                  <c:v>2733.0</c:v>
                </c:pt>
                <c:pt idx="4588">
                  <c:v>2734.0</c:v>
                </c:pt>
                <c:pt idx="4589">
                  <c:v>2735.0</c:v>
                </c:pt>
                <c:pt idx="4590">
                  <c:v>2736.0</c:v>
                </c:pt>
                <c:pt idx="4591">
                  <c:v>2737.0</c:v>
                </c:pt>
                <c:pt idx="4592">
                  <c:v>2738.0</c:v>
                </c:pt>
                <c:pt idx="4593">
                  <c:v>2739.0</c:v>
                </c:pt>
                <c:pt idx="4594">
                  <c:v>2740.0</c:v>
                </c:pt>
                <c:pt idx="4595">
                  <c:v>2740.0</c:v>
                </c:pt>
                <c:pt idx="4596">
                  <c:v>2741.0</c:v>
                </c:pt>
                <c:pt idx="4597">
                  <c:v>2741.0</c:v>
                </c:pt>
                <c:pt idx="4598">
                  <c:v>2742.0</c:v>
                </c:pt>
                <c:pt idx="4599">
                  <c:v>2743.0</c:v>
                </c:pt>
                <c:pt idx="4600">
                  <c:v>2744.0</c:v>
                </c:pt>
                <c:pt idx="4601">
                  <c:v>2745.0</c:v>
                </c:pt>
                <c:pt idx="4602">
                  <c:v>2746.0</c:v>
                </c:pt>
                <c:pt idx="4603">
                  <c:v>2747.0</c:v>
                </c:pt>
                <c:pt idx="4604">
                  <c:v>2748.0</c:v>
                </c:pt>
                <c:pt idx="4605">
                  <c:v>2749.0</c:v>
                </c:pt>
                <c:pt idx="4606">
                  <c:v>2750.0</c:v>
                </c:pt>
                <c:pt idx="4607">
                  <c:v>2751.0</c:v>
                </c:pt>
                <c:pt idx="4608">
                  <c:v>2752.0</c:v>
                </c:pt>
                <c:pt idx="4609">
                  <c:v>2753.0</c:v>
                </c:pt>
                <c:pt idx="4610">
                  <c:v>2754.0</c:v>
                </c:pt>
                <c:pt idx="4611">
                  <c:v>2755.0</c:v>
                </c:pt>
                <c:pt idx="4612">
                  <c:v>2756.0</c:v>
                </c:pt>
                <c:pt idx="4613">
                  <c:v>2757.0</c:v>
                </c:pt>
                <c:pt idx="4614">
                  <c:v>2758.0</c:v>
                </c:pt>
                <c:pt idx="4615">
                  <c:v>2759.0</c:v>
                </c:pt>
                <c:pt idx="4616">
                  <c:v>2760.0</c:v>
                </c:pt>
                <c:pt idx="4617">
                  <c:v>2761.0</c:v>
                </c:pt>
                <c:pt idx="4618">
                  <c:v>2762.0</c:v>
                </c:pt>
                <c:pt idx="4619">
                  <c:v>2763.0</c:v>
                </c:pt>
                <c:pt idx="4620">
                  <c:v>2764.0</c:v>
                </c:pt>
                <c:pt idx="4621">
                  <c:v>2765.0</c:v>
                </c:pt>
                <c:pt idx="4622">
                  <c:v>2766.0</c:v>
                </c:pt>
                <c:pt idx="4623">
                  <c:v>2767.0</c:v>
                </c:pt>
                <c:pt idx="4624">
                  <c:v>2768.0</c:v>
                </c:pt>
                <c:pt idx="4625">
                  <c:v>2769.0</c:v>
                </c:pt>
                <c:pt idx="4626">
                  <c:v>2770.0</c:v>
                </c:pt>
                <c:pt idx="4627">
                  <c:v>2771.0</c:v>
                </c:pt>
                <c:pt idx="4628">
                  <c:v>2772.0</c:v>
                </c:pt>
                <c:pt idx="4629">
                  <c:v>2773.0</c:v>
                </c:pt>
                <c:pt idx="4630">
                  <c:v>2774.0</c:v>
                </c:pt>
                <c:pt idx="4631">
                  <c:v>2775.0</c:v>
                </c:pt>
                <c:pt idx="4632">
                  <c:v>2776.0</c:v>
                </c:pt>
                <c:pt idx="4633">
                  <c:v>2777.0</c:v>
                </c:pt>
                <c:pt idx="4634">
                  <c:v>2778.0</c:v>
                </c:pt>
                <c:pt idx="4635">
                  <c:v>2779.0</c:v>
                </c:pt>
                <c:pt idx="4636">
                  <c:v>2780.0</c:v>
                </c:pt>
                <c:pt idx="4637">
                  <c:v>2781.0</c:v>
                </c:pt>
                <c:pt idx="4638">
                  <c:v>2782.0</c:v>
                </c:pt>
                <c:pt idx="4639">
                  <c:v>2783.0</c:v>
                </c:pt>
                <c:pt idx="4640">
                  <c:v>2784.0</c:v>
                </c:pt>
                <c:pt idx="4641">
                  <c:v>2784.0</c:v>
                </c:pt>
                <c:pt idx="4642">
                  <c:v>2785.0</c:v>
                </c:pt>
                <c:pt idx="4643">
                  <c:v>2786.0</c:v>
                </c:pt>
                <c:pt idx="4644">
                  <c:v>2787.0</c:v>
                </c:pt>
                <c:pt idx="4645">
                  <c:v>2788.0</c:v>
                </c:pt>
                <c:pt idx="4646">
                  <c:v>2789.0</c:v>
                </c:pt>
                <c:pt idx="4647">
                  <c:v>2790.0</c:v>
                </c:pt>
                <c:pt idx="4648">
                  <c:v>2791.0</c:v>
                </c:pt>
                <c:pt idx="4649">
                  <c:v>2792.0</c:v>
                </c:pt>
                <c:pt idx="4650">
                  <c:v>2793.0</c:v>
                </c:pt>
                <c:pt idx="4651">
                  <c:v>2794.0</c:v>
                </c:pt>
                <c:pt idx="4652">
                  <c:v>2795.0</c:v>
                </c:pt>
                <c:pt idx="4653">
                  <c:v>2796.0</c:v>
                </c:pt>
                <c:pt idx="4654">
                  <c:v>2797.0</c:v>
                </c:pt>
                <c:pt idx="4655">
                  <c:v>2798.0</c:v>
                </c:pt>
                <c:pt idx="4656">
                  <c:v>2799.0</c:v>
                </c:pt>
                <c:pt idx="4657">
                  <c:v>2800.0</c:v>
                </c:pt>
                <c:pt idx="4658">
                  <c:v>2801.0</c:v>
                </c:pt>
                <c:pt idx="4659">
                  <c:v>2802.0</c:v>
                </c:pt>
                <c:pt idx="4660">
                  <c:v>2803.0</c:v>
                </c:pt>
                <c:pt idx="4661">
                  <c:v>2804.0</c:v>
                </c:pt>
                <c:pt idx="4662">
                  <c:v>2805.0</c:v>
                </c:pt>
                <c:pt idx="4663">
                  <c:v>2806.0</c:v>
                </c:pt>
                <c:pt idx="4664">
                  <c:v>2807.0</c:v>
                </c:pt>
                <c:pt idx="4665">
                  <c:v>2808.0</c:v>
                </c:pt>
                <c:pt idx="4666">
                  <c:v>2809.0</c:v>
                </c:pt>
                <c:pt idx="4667">
                  <c:v>2810.0</c:v>
                </c:pt>
                <c:pt idx="4668">
                  <c:v>2811.0</c:v>
                </c:pt>
                <c:pt idx="4669">
                  <c:v>2812.0</c:v>
                </c:pt>
                <c:pt idx="4670">
                  <c:v>2812.0</c:v>
                </c:pt>
                <c:pt idx="4671">
                  <c:v>2813.0</c:v>
                </c:pt>
                <c:pt idx="4672">
                  <c:v>2814.0</c:v>
                </c:pt>
                <c:pt idx="4673">
                  <c:v>2815.0</c:v>
                </c:pt>
                <c:pt idx="4674">
                  <c:v>2816.0</c:v>
                </c:pt>
                <c:pt idx="4675">
                  <c:v>2817.0</c:v>
                </c:pt>
                <c:pt idx="4676">
                  <c:v>2818.0</c:v>
                </c:pt>
                <c:pt idx="4677">
                  <c:v>2819.0</c:v>
                </c:pt>
                <c:pt idx="4678">
                  <c:v>2820.0</c:v>
                </c:pt>
                <c:pt idx="4679">
                  <c:v>2821.0</c:v>
                </c:pt>
                <c:pt idx="4680">
                  <c:v>2822.0</c:v>
                </c:pt>
                <c:pt idx="4681">
                  <c:v>2823.0</c:v>
                </c:pt>
                <c:pt idx="4682">
                  <c:v>2824.0</c:v>
                </c:pt>
                <c:pt idx="4683">
                  <c:v>2825.0</c:v>
                </c:pt>
                <c:pt idx="4684">
                  <c:v>2826.0</c:v>
                </c:pt>
                <c:pt idx="4685">
                  <c:v>2827.0</c:v>
                </c:pt>
                <c:pt idx="4686">
                  <c:v>2828.0</c:v>
                </c:pt>
                <c:pt idx="4687">
                  <c:v>2829.0</c:v>
                </c:pt>
                <c:pt idx="4688">
                  <c:v>2830.0</c:v>
                </c:pt>
                <c:pt idx="4689">
                  <c:v>2831.0</c:v>
                </c:pt>
                <c:pt idx="4690">
                  <c:v>2832.0</c:v>
                </c:pt>
                <c:pt idx="4691">
                  <c:v>2833.0</c:v>
                </c:pt>
                <c:pt idx="4692">
                  <c:v>2834.0</c:v>
                </c:pt>
                <c:pt idx="4693">
                  <c:v>2835.0</c:v>
                </c:pt>
                <c:pt idx="4694">
                  <c:v>2836.0</c:v>
                </c:pt>
                <c:pt idx="4695">
                  <c:v>2837.0</c:v>
                </c:pt>
                <c:pt idx="4696">
                  <c:v>2838.0</c:v>
                </c:pt>
                <c:pt idx="4697">
                  <c:v>2839.0</c:v>
                </c:pt>
                <c:pt idx="4698">
                  <c:v>2840.0</c:v>
                </c:pt>
                <c:pt idx="4699">
                  <c:v>2841.0</c:v>
                </c:pt>
                <c:pt idx="4700">
                  <c:v>2842.0</c:v>
                </c:pt>
                <c:pt idx="4701">
                  <c:v>2843.0</c:v>
                </c:pt>
                <c:pt idx="4702">
                  <c:v>2844.0</c:v>
                </c:pt>
                <c:pt idx="4703">
                  <c:v>2845.0</c:v>
                </c:pt>
                <c:pt idx="4704">
                  <c:v>2846.0</c:v>
                </c:pt>
                <c:pt idx="4705">
                  <c:v>2847.0</c:v>
                </c:pt>
                <c:pt idx="4706">
                  <c:v>2848.0</c:v>
                </c:pt>
                <c:pt idx="4707">
                  <c:v>2849.0</c:v>
                </c:pt>
                <c:pt idx="4708">
                  <c:v>2850.0</c:v>
                </c:pt>
                <c:pt idx="4709">
                  <c:v>2851.0</c:v>
                </c:pt>
                <c:pt idx="4710">
                  <c:v>2852.0</c:v>
                </c:pt>
                <c:pt idx="4711">
                  <c:v>2853.0</c:v>
                </c:pt>
                <c:pt idx="4712">
                  <c:v>2854.0</c:v>
                </c:pt>
                <c:pt idx="4713">
                  <c:v>2855.0</c:v>
                </c:pt>
                <c:pt idx="4714">
                  <c:v>2856.0</c:v>
                </c:pt>
                <c:pt idx="4715">
                  <c:v>2857.0</c:v>
                </c:pt>
                <c:pt idx="4716">
                  <c:v>2858.0</c:v>
                </c:pt>
                <c:pt idx="4717">
                  <c:v>2859.0</c:v>
                </c:pt>
                <c:pt idx="4718">
                  <c:v>2860.0</c:v>
                </c:pt>
                <c:pt idx="4719">
                  <c:v>2861.0</c:v>
                </c:pt>
                <c:pt idx="4720">
                  <c:v>2862.0</c:v>
                </c:pt>
                <c:pt idx="4721">
                  <c:v>2863.0</c:v>
                </c:pt>
                <c:pt idx="4722">
                  <c:v>2864.0</c:v>
                </c:pt>
                <c:pt idx="4723">
                  <c:v>2865.0</c:v>
                </c:pt>
                <c:pt idx="4724">
                  <c:v>2866.0</c:v>
                </c:pt>
                <c:pt idx="4725">
                  <c:v>2867.0</c:v>
                </c:pt>
                <c:pt idx="4726">
                  <c:v>2868.0</c:v>
                </c:pt>
                <c:pt idx="4727">
                  <c:v>2869.0</c:v>
                </c:pt>
                <c:pt idx="4728">
                  <c:v>2870.0</c:v>
                </c:pt>
                <c:pt idx="4729">
                  <c:v>2871.0</c:v>
                </c:pt>
                <c:pt idx="4730">
                  <c:v>2872.0</c:v>
                </c:pt>
                <c:pt idx="4731">
                  <c:v>2873.0</c:v>
                </c:pt>
                <c:pt idx="4732">
                  <c:v>2874.0</c:v>
                </c:pt>
                <c:pt idx="4733">
                  <c:v>2875.0</c:v>
                </c:pt>
                <c:pt idx="4734">
                  <c:v>2876.0</c:v>
                </c:pt>
                <c:pt idx="4735">
                  <c:v>2877.0</c:v>
                </c:pt>
                <c:pt idx="4736">
                  <c:v>2878.0</c:v>
                </c:pt>
                <c:pt idx="4737">
                  <c:v>2879.0</c:v>
                </c:pt>
                <c:pt idx="4738">
                  <c:v>2880.0</c:v>
                </c:pt>
                <c:pt idx="4739">
                  <c:v>2881.0</c:v>
                </c:pt>
                <c:pt idx="4740">
                  <c:v>2882.0</c:v>
                </c:pt>
                <c:pt idx="4741">
                  <c:v>2883.0</c:v>
                </c:pt>
                <c:pt idx="4742">
                  <c:v>2884.0</c:v>
                </c:pt>
                <c:pt idx="4743">
                  <c:v>2884.0</c:v>
                </c:pt>
                <c:pt idx="4744">
                  <c:v>2885.0</c:v>
                </c:pt>
                <c:pt idx="4745">
                  <c:v>2885.0</c:v>
                </c:pt>
                <c:pt idx="4746">
                  <c:v>2886.0</c:v>
                </c:pt>
                <c:pt idx="4747">
                  <c:v>2886.0</c:v>
                </c:pt>
                <c:pt idx="4748">
                  <c:v>2887.0</c:v>
                </c:pt>
                <c:pt idx="4749">
                  <c:v>2887.0</c:v>
                </c:pt>
                <c:pt idx="4750">
                  <c:v>2888.0</c:v>
                </c:pt>
                <c:pt idx="4751">
                  <c:v>2888.0</c:v>
                </c:pt>
                <c:pt idx="4752">
                  <c:v>2889.0</c:v>
                </c:pt>
                <c:pt idx="4753">
                  <c:v>2889.0</c:v>
                </c:pt>
                <c:pt idx="4754">
                  <c:v>2890.0</c:v>
                </c:pt>
                <c:pt idx="4755">
                  <c:v>2890.0</c:v>
                </c:pt>
                <c:pt idx="4756">
                  <c:v>2891.0</c:v>
                </c:pt>
                <c:pt idx="4757">
                  <c:v>2891.0</c:v>
                </c:pt>
                <c:pt idx="4758">
                  <c:v>2892.0</c:v>
                </c:pt>
                <c:pt idx="4759">
                  <c:v>2892.0</c:v>
                </c:pt>
                <c:pt idx="4760">
                  <c:v>2893.0</c:v>
                </c:pt>
                <c:pt idx="4761">
                  <c:v>2893.0</c:v>
                </c:pt>
                <c:pt idx="4762">
                  <c:v>2894.0</c:v>
                </c:pt>
                <c:pt idx="4763">
                  <c:v>2894.0</c:v>
                </c:pt>
                <c:pt idx="4764">
                  <c:v>2895.0</c:v>
                </c:pt>
                <c:pt idx="4765">
                  <c:v>2895.0</c:v>
                </c:pt>
                <c:pt idx="4766">
                  <c:v>2896.0</c:v>
                </c:pt>
                <c:pt idx="4767">
                  <c:v>2896.0</c:v>
                </c:pt>
                <c:pt idx="4768">
                  <c:v>2897.0</c:v>
                </c:pt>
                <c:pt idx="4769">
                  <c:v>2897.0</c:v>
                </c:pt>
                <c:pt idx="4770">
                  <c:v>2898.0</c:v>
                </c:pt>
                <c:pt idx="4771">
                  <c:v>2898.0</c:v>
                </c:pt>
                <c:pt idx="4772">
                  <c:v>2899.0</c:v>
                </c:pt>
                <c:pt idx="4773">
                  <c:v>2899.0</c:v>
                </c:pt>
                <c:pt idx="4774">
                  <c:v>2900.0</c:v>
                </c:pt>
                <c:pt idx="4775">
                  <c:v>2900.0</c:v>
                </c:pt>
                <c:pt idx="4776">
                  <c:v>2901.0</c:v>
                </c:pt>
                <c:pt idx="4777">
                  <c:v>2901.0</c:v>
                </c:pt>
                <c:pt idx="4778">
                  <c:v>2902.0</c:v>
                </c:pt>
                <c:pt idx="4779">
                  <c:v>2902.0</c:v>
                </c:pt>
                <c:pt idx="4780">
                  <c:v>2903.0</c:v>
                </c:pt>
                <c:pt idx="4781">
                  <c:v>2903.0</c:v>
                </c:pt>
                <c:pt idx="4782">
                  <c:v>2904.0</c:v>
                </c:pt>
                <c:pt idx="4783">
                  <c:v>2904.0</c:v>
                </c:pt>
                <c:pt idx="4784">
                  <c:v>2905.0</c:v>
                </c:pt>
                <c:pt idx="4785">
                  <c:v>2905.0</c:v>
                </c:pt>
                <c:pt idx="4786">
                  <c:v>2906.0</c:v>
                </c:pt>
                <c:pt idx="4787">
                  <c:v>2906.0</c:v>
                </c:pt>
                <c:pt idx="4788">
                  <c:v>2907.0</c:v>
                </c:pt>
                <c:pt idx="4789">
                  <c:v>2907.0</c:v>
                </c:pt>
                <c:pt idx="4790">
                  <c:v>2908.0</c:v>
                </c:pt>
                <c:pt idx="4791">
                  <c:v>2908.0</c:v>
                </c:pt>
                <c:pt idx="4792">
                  <c:v>2909.0</c:v>
                </c:pt>
                <c:pt idx="4793">
                  <c:v>2909.0</c:v>
                </c:pt>
                <c:pt idx="4794">
                  <c:v>2910.0</c:v>
                </c:pt>
                <c:pt idx="4795">
                  <c:v>2910.0</c:v>
                </c:pt>
                <c:pt idx="4796">
                  <c:v>2911.0</c:v>
                </c:pt>
                <c:pt idx="4797">
                  <c:v>2911.0</c:v>
                </c:pt>
                <c:pt idx="4798">
                  <c:v>2912.0</c:v>
                </c:pt>
                <c:pt idx="4799">
                  <c:v>2912.0</c:v>
                </c:pt>
                <c:pt idx="4800">
                  <c:v>2913.0</c:v>
                </c:pt>
                <c:pt idx="4801">
                  <c:v>2913.0</c:v>
                </c:pt>
                <c:pt idx="4802">
                  <c:v>2914.0</c:v>
                </c:pt>
                <c:pt idx="4803">
                  <c:v>2914.0</c:v>
                </c:pt>
                <c:pt idx="4804">
                  <c:v>2915.0</c:v>
                </c:pt>
                <c:pt idx="4805">
                  <c:v>2915.0</c:v>
                </c:pt>
                <c:pt idx="4806">
                  <c:v>2916.0</c:v>
                </c:pt>
                <c:pt idx="4807">
                  <c:v>2916.0</c:v>
                </c:pt>
                <c:pt idx="4808">
                  <c:v>2917.0</c:v>
                </c:pt>
                <c:pt idx="4809">
                  <c:v>2917.0</c:v>
                </c:pt>
                <c:pt idx="4810">
                  <c:v>2918.0</c:v>
                </c:pt>
                <c:pt idx="4811">
                  <c:v>2918.0</c:v>
                </c:pt>
                <c:pt idx="4812">
                  <c:v>2919.0</c:v>
                </c:pt>
                <c:pt idx="4813">
                  <c:v>2919.0</c:v>
                </c:pt>
                <c:pt idx="4814">
                  <c:v>2920.0</c:v>
                </c:pt>
                <c:pt idx="4815">
                  <c:v>2920.0</c:v>
                </c:pt>
                <c:pt idx="4816">
                  <c:v>2920.0</c:v>
                </c:pt>
                <c:pt idx="4817">
                  <c:v>2921.0</c:v>
                </c:pt>
                <c:pt idx="4818">
                  <c:v>2921.0</c:v>
                </c:pt>
                <c:pt idx="4819">
                  <c:v>2922.0</c:v>
                </c:pt>
                <c:pt idx="4820">
                  <c:v>2922.0</c:v>
                </c:pt>
                <c:pt idx="4821">
                  <c:v>2922.0</c:v>
                </c:pt>
                <c:pt idx="4822">
                  <c:v>2923.0</c:v>
                </c:pt>
                <c:pt idx="4823">
                  <c:v>2923.0</c:v>
                </c:pt>
                <c:pt idx="4824">
                  <c:v>2924.0</c:v>
                </c:pt>
                <c:pt idx="4825">
                  <c:v>2925.0</c:v>
                </c:pt>
                <c:pt idx="4826">
                  <c:v>2925.0</c:v>
                </c:pt>
                <c:pt idx="4827">
                  <c:v>2926.0</c:v>
                </c:pt>
                <c:pt idx="4828">
                  <c:v>2926.0</c:v>
                </c:pt>
                <c:pt idx="4829">
                  <c:v>2927.0</c:v>
                </c:pt>
                <c:pt idx="4830">
                  <c:v>2927.0</c:v>
                </c:pt>
                <c:pt idx="4831">
                  <c:v>2928.0</c:v>
                </c:pt>
                <c:pt idx="4832">
                  <c:v>2928.0</c:v>
                </c:pt>
                <c:pt idx="4833">
                  <c:v>2929.0</c:v>
                </c:pt>
                <c:pt idx="4834">
                  <c:v>2929.0</c:v>
                </c:pt>
                <c:pt idx="4835">
                  <c:v>2930.0</c:v>
                </c:pt>
                <c:pt idx="4836">
                  <c:v>2930.0</c:v>
                </c:pt>
                <c:pt idx="4837">
                  <c:v>2931.0</c:v>
                </c:pt>
                <c:pt idx="4838">
                  <c:v>2931.0</c:v>
                </c:pt>
                <c:pt idx="4839">
                  <c:v>2932.0</c:v>
                </c:pt>
                <c:pt idx="4840">
                  <c:v>2932.0</c:v>
                </c:pt>
                <c:pt idx="4841">
                  <c:v>2933.0</c:v>
                </c:pt>
                <c:pt idx="4842">
                  <c:v>2934.0</c:v>
                </c:pt>
                <c:pt idx="4843">
                  <c:v>2934.0</c:v>
                </c:pt>
                <c:pt idx="4844">
                  <c:v>2935.0</c:v>
                </c:pt>
                <c:pt idx="4845">
                  <c:v>2935.0</c:v>
                </c:pt>
                <c:pt idx="4846">
                  <c:v>2936.0</c:v>
                </c:pt>
                <c:pt idx="4847">
                  <c:v>2937.0</c:v>
                </c:pt>
                <c:pt idx="4848">
                  <c:v>2937.0</c:v>
                </c:pt>
                <c:pt idx="4849">
                  <c:v>2938.0</c:v>
                </c:pt>
                <c:pt idx="4850">
                  <c:v>2938.0</c:v>
                </c:pt>
                <c:pt idx="4851">
                  <c:v>2939.0</c:v>
                </c:pt>
                <c:pt idx="4852">
                  <c:v>2939.0</c:v>
                </c:pt>
                <c:pt idx="4853">
                  <c:v>2940.0</c:v>
                </c:pt>
                <c:pt idx="4854">
                  <c:v>2940.0</c:v>
                </c:pt>
                <c:pt idx="4855">
                  <c:v>2941.0</c:v>
                </c:pt>
                <c:pt idx="4856">
                  <c:v>2941.0</c:v>
                </c:pt>
                <c:pt idx="4857">
                  <c:v>2942.0</c:v>
                </c:pt>
                <c:pt idx="4858">
                  <c:v>2942.0</c:v>
                </c:pt>
                <c:pt idx="4859">
                  <c:v>2943.0</c:v>
                </c:pt>
                <c:pt idx="4860">
                  <c:v>2943.0</c:v>
                </c:pt>
                <c:pt idx="4861">
                  <c:v>2944.0</c:v>
                </c:pt>
                <c:pt idx="4862">
                  <c:v>2944.0</c:v>
                </c:pt>
                <c:pt idx="4863">
                  <c:v>2945.0</c:v>
                </c:pt>
                <c:pt idx="4864">
                  <c:v>2946.0</c:v>
                </c:pt>
                <c:pt idx="4865">
                  <c:v>2946.0</c:v>
                </c:pt>
                <c:pt idx="4866">
                  <c:v>2947.0</c:v>
                </c:pt>
                <c:pt idx="4867">
                  <c:v>2947.0</c:v>
                </c:pt>
                <c:pt idx="4868">
                  <c:v>2948.0</c:v>
                </c:pt>
                <c:pt idx="4869">
                  <c:v>2948.0</c:v>
                </c:pt>
                <c:pt idx="4870">
                  <c:v>2949.0</c:v>
                </c:pt>
                <c:pt idx="4871">
                  <c:v>2949.0</c:v>
                </c:pt>
                <c:pt idx="4872">
                  <c:v>2950.0</c:v>
                </c:pt>
                <c:pt idx="4873">
                  <c:v>2950.0</c:v>
                </c:pt>
                <c:pt idx="4874">
                  <c:v>2951.0</c:v>
                </c:pt>
                <c:pt idx="4875">
                  <c:v>2951.0</c:v>
                </c:pt>
                <c:pt idx="4876">
                  <c:v>2952.0</c:v>
                </c:pt>
                <c:pt idx="4877">
                  <c:v>2952.0</c:v>
                </c:pt>
                <c:pt idx="4878">
                  <c:v>2953.0</c:v>
                </c:pt>
                <c:pt idx="4879">
                  <c:v>2953.0</c:v>
                </c:pt>
                <c:pt idx="4880">
                  <c:v>2954.0</c:v>
                </c:pt>
                <c:pt idx="4881">
                  <c:v>2954.0</c:v>
                </c:pt>
                <c:pt idx="4882">
                  <c:v>2955.0</c:v>
                </c:pt>
                <c:pt idx="4883">
                  <c:v>2955.0</c:v>
                </c:pt>
                <c:pt idx="4884">
                  <c:v>2956.0</c:v>
                </c:pt>
                <c:pt idx="4885">
                  <c:v>2957.0</c:v>
                </c:pt>
                <c:pt idx="4886">
                  <c:v>2957.0</c:v>
                </c:pt>
                <c:pt idx="4887">
                  <c:v>2958.0</c:v>
                </c:pt>
                <c:pt idx="4888">
                  <c:v>2958.0</c:v>
                </c:pt>
                <c:pt idx="4889">
                  <c:v>2959.0</c:v>
                </c:pt>
                <c:pt idx="4890">
                  <c:v>2959.0</c:v>
                </c:pt>
                <c:pt idx="4891">
                  <c:v>2960.0</c:v>
                </c:pt>
                <c:pt idx="4892">
                  <c:v>2960.0</c:v>
                </c:pt>
                <c:pt idx="4893">
                  <c:v>2961.0</c:v>
                </c:pt>
                <c:pt idx="4894">
                  <c:v>2961.0</c:v>
                </c:pt>
                <c:pt idx="4895">
                  <c:v>2962.0</c:v>
                </c:pt>
                <c:pt idx="4896">
                  <c:v>2963.0</c:v>
                </c:pt>
                <c:pt idx="4897">
                  <c:v>2964.0</c:v>
                </c:pt>
                <c:pt idx="4898">
                  <c:v>2964.0</c:v>
                </c:pt>
                <c:pt idx="4899">
                  <c:v>2965.0</c:v>
                </c:pt>
                <c:pt idx="4900">
                  <c:v>2965.0</c:v>
                </c:pt>
                <c:pt idx="4901">
                  <c:v>2966.0</c:v>
                </c:pt>
                <c:pt idx="4902">
                  <c:v>2966.0</c:v>
                </c:pt>
                <c:pt idx="4903">
                  <c:v>2967.0</c:v>
                </c:pt>
                <c:pt idx="4904">
                  <c:v>2968.0</c:v>
                </c:pt>
                <c:pt idx="4905">
                  <c:v>2968.0</c:v>
                </c:pt>
                <c:pt idx="4906">
                  <c:v>2969.0</c:v>
                </c:pt>
                <c:pt idx="4907">
                  <c:v>2969.0</c:v>
                </c:pt>
                <c:pt idx="4908">
                  <c:v>2970.0</c:v>
                </c:pt>
                <c:pt idx="4909">
                  <c:v>2971.0</c:v>
                </c:pt>
                <c:pt idx="4910">
                  <c:v>2971.0</c:v>
                </c:pt>
                <c:pt idx="4911">
                  <c:v>2972.0</c:v>
                </c:pt>
                <c:pt idx="4912">
                  <c:v>2972.0</c:v>
                </c:pt>
                <c:pt idx="4913">
                  <c:v>2973.0</c:v>
                </c:pt>
                <c:pt idx="4914">
                  <c:v>2973.0</c:v>
                </c:pt>
                <c:pt idx="4915">
                  <c:v>2974.0</c:v>
                </c:pt>
                <c:pt idx="4916">
                  <c:v>2975.0</c:v>
                </c:pt>
                <c:pt idx="4917">
                  <c:v>2976.0</c:v>
                </c:pt>
                <c:pt idx="4918">
                  <c:v>2976.0</c:v>
                </c:pt>
                <c:pt idx="4919">
                  <c:v>2977.0</c:v>
                </c:pt>
                <c:pt idx="4920">
                  <c:v>2978.0</c:v>
                </c:pt>
                <c:pt idx="4921">
                  <c:v>2979.0</c:v>
                </c:pt>
                <c:pt idx="4922">
                  <c:v>2980.0</c:v>
                </c:pt>
                <c:pt idx="4923">
                  <c:v>2981.0</c:v>
                </c:pt>
                <c:pt idx="4924">
                  <c:v>2982.0</c:v>
                </c:pt>
                <c:pt idx="4925">
                  <c:v>2983.0</c:v>
                </c:pt>
                <c:pt idx="4926">
                  <c:v>2984.0</c:v>
                </c:pt>
                <c:pt idx="4927">
                  <c:v>2985.0</c:v>
                </c:pt>
                <c:pt idx="4928">
                  <c:v>2986.0</c:v>
                </c:pt>
                <c:pt idx="4929">
                  <c:v>2987.0</c:v>
                </c:pt>
                <c:pt idx="4930">
                  <c:v>2988.0</c:v>
                </c:pt>
                <c:pt idx="4931">
                  <c:v>2989.0</c:v>
                </c:pt>
                <c:pt idx="4932">
                  <c:v>2990.0</c:v>
                </c:pt>
                <c:pt idx="4933">
                  <c:v>2991.0</c:v>
                </c:pt>
                <c:pt idx="4934">
                  <c:v>2992.0</c:v>
                </c:pt>
                <c:pt idx="4935">
                  <c:v>2993.0</c:v>
                </c:pt>
                <c:pt idx="4936">
                  <c:v>2994.0</c:v>
                </c:pt>
                <c:pt idx="4937">
                  <c:v>2995.0</c:v>
                </c:pt>
                <c:pt idx="4938">
                  <c:v>2996.0</c:v>
                </c:pt>
                <c:pt idx="4939">
                  <c:v>2997.0</c:v>
                </c:pt>
                <c:pt idx="4940">
                  <c:v>2998.0</c:v>
                </c:pt>
                <c:pt idx="4941">
                  <c:v>2999.0</c:v>
                </c:pt>
                <c:pt idx="4942">
                  <c:v>3000.0</c:v>
                </c:pt>
                <c:pt idx="4943">
                  <c:v>3001.0</c:v>
                </c:pt>
                <c:pt idx="4944">
                  <c:v>3002.0</c:v>
                </c:pt>
                <c:pt idx="4945">
                  <c:v>3003.0</c:v>
                </c:pt>
                <c:pt idx="4946">
                  <c:v>3004.0</c:v>
                </c:pt>
                <c:pt idx="4947">
                  <c:v>3005.0</c:v>
                </c:pt>
                <c:pt idx="4948">
                  <c:v>3006.0</c:v>
                </c:pt>
                <c:pt idx="4949">
                  <c:v>3007.0</c:v>
                </c:pt>
                <c:pt idx="4950">
                  <c:v>3008.0</c:v>
                </c:pt>
                <c:pt idx="4951">
                  <c:v>3009.0</c:v>
                </c:pt>
                <c:pt idx="4952">
                  <c:v>3010.0</c:v>
                </c:pt>
                <c:pt idx="4953">
                  <c:v>3011.0</c:v>
                </c:pt>
                <c:pt idx="4954">
                  <c:v>3012.0</c:v>
                </c:pt>
                <c:pt idx="4955">
                  <c:v>3013.0</c:v>
                </c:pt>
                <c:pt idx="4956">
                  <c:v>3014.0</c:v>
                </c:pt>
                <c:pt idx="4957">
                  <c:v>3015.0</c:v>
                </c:pt>
                <c:pt idx="4958">
                  <c:v>3016.0</c:v>
                </c:pt>
                <c:pt idx="4959">
                  <c:v>3017.0</c:v>
                </c:pt>
                <c:pt idx="4960">
                  <c:v>3018.0</c:v>
                </c:pt>
                <c:pt idx="4961">
                  <c:v>3019.0</c:v>
                </c:pt>
                <c:pt idx="4962">
                  <c:v>3020.0</c:v>
                </c:pt>
                <c:pt idx="4963">
                  <c:v>3021.0</c:v>
                </c:pt>
                <c:pt idx="4964">
                  <c:v>3022.0</c:v>
                </c:pt>
                <c:pt idx="4965">
                  <c:v>3023.0</c:v>
                </c:pt>
                <c:pt idx="4966">
                  <c:v>3024.0</c:v>
                </c:pt>
                <c:pt idx="4967">
                  <c:v>3025.0</c:v>
                </c:pt>
                <c:pt idx="4968">
                  <c:v>3026.0</c:v>
                </c:pt>
                <c:pt idx="4969">
                  <c:v>3027.0</c:v>
                </c:pt>
                <c:pt idx="4970">
                  <c:v>3028.0</c:v>
                </c:pt>
                <c:pt idx="4971">
                  <c:v>3029.0</c:v>
                </c:pt>
                <c:pt idx="4972">
                  <c:v>3030.0</c:v>
                </c:pt>
                <c:pt idx="4973">
                  <c:v>3031.0</c:v>
                </c:pt>
                <c:pt idx="4974">
                  <c:v>3032.0</c:v>
                </c:pt>
                <c:pt idx="4975">
                  <c:v>3033.0</c:v>
                </c:pt>
                <c:pt idx="4976">
                  <c:v>3033.0</c:v>
                </c:pt>
                <c:pt idx="4977">
                  <c:v>3034.0</c:v>
                </c:pt>
                <c:pt idx="4978">
                  <c:v>3034.0</c:v>
                </c:pt>
                <c:pt idx="4979">
                  <c:v>3035.0</c:v>
                </c:pt>
                <c:pt idx="4980">
                  <c:v>3036.0</c:v>
                </c:pt>
                <c:pt idx="4981">
                  <c:v>3037.0</c:v>
                </c:pt>
                <c:pt idx="4982">
                  <c:v>3038.0</c:v>
                </c:pt>
                <c:pt idx="4983">
                  <c:v>3039.0</c:v>
                </c:pt>
                <c:pt idx="4984">
                  <c:v>3040.0</c:v>
                </c:pt>
                <c:pt idx="4985">
                  <c:v>3041.0</c:v>
                </c:pt>
                <c:pt idx="4986">
                  <c:v>3042.0</c:v>
                </c:pt>
                <c:pt idx="4987">
                  <c:v>3043.0</c:v>
                </c:pt>
                <c:pt idx="4988">
                  <c:v>3043.0</c:v>
                </c:pt>
                <c:pt idx="4989">
                  <c:v>3044.0</c:v>
                </c:pt>
                <c:pt idx="4990">
                  <c:v>3044.0</c:v>
                </c:pt>
                <c:pt idx="4991">
                  <c:v>3045.0</c:v>
                </c:pt>
                <c:pt idx="4992">
                  <c:v>3046.0</c:v>
                </c:pt>
                <c:pt idx="4993">
                  <c:v>3047.0</c:v>
                </c:pt>
                <c:pt idx="4994">
                  <c:v>3048.0</c:v>
                </c:pt>
                <c:pt idx="4995">
                  <c:v>3049.0</c:v>
                </c:pt>
                <c:pt idx="4996">
                  <c:v>3050.0</c:v>
                </c:pt>
                <c:pt idx="4997">
                  <c:v>3051.0</c:v>
                </c:pt>
                <c:pt idx="4998">
                  <c:v>3052.0</c:v>
                </c:pt>
                <c:pt idx="4999">
                  <c:v>3053.0</c:v>
                </c:pt>
                <c:pt idx="5000">
                  <c:v>3053.0</c:v>
                </c:pt>
                <c:pt idx="5001">
                  <c:v>3054.0</c:v>
                </c:pt>
                <c:pt idx="5002">
                  <c:v>3054.0</c:v>
                </c:pt>
                <c:pt idx="5003">
                  <c:v>3055.0</c:v>
                </c:pt>
                <c:pt idx="5004">
                  <c:v>3056.0</c:v>
                </c:pt>
                <c:pt idx="5005">
                  <c:v>3057.0</c:v>
                </c:pt>
                <c:pt idx="5006">
                  <c:v>3058.0</c:v>
                </c:pt>
                <c:pt idx="5007">
                  <c:v>3059.0</c:v>
                </c:pt>
                <c:pt idx="5008">
                  <c:v>3060.0</c:v>
                </c:pt>
                <c:pt idx="5009">
                  <c:v>3061.0</c:v>
                </c:pt>
                <c:pt idx="5010">
                  <c:v>3062.0</c:v>
                </c:pt>
                <c:pt idx="5011">
                  <c:v>3063.0</c:v>
                </c:pt>
                <c:pt idx="5012">
                  <c:v>3063.0</c:v>
                </c:pt>
                <c:pt idx="5013">
                  <c:v>3064.0</c:v>
                </c:pt>
                <c:pt idx="5014">
                  <c:v>3064.0</c:v>
                </c:pt>
                <c:pt idx="5015">
                  <c:v>3065.0</c:v>
                </c:pt>
                <c:pt idx="5016">
                  <c:v>3066.0</c:v>
                </c:pt>
                <c:pt idx="5017">
                  <c:v>3067.0</c:v>
                </c:pt>
                <c:pt idx="5018">
                  <c:v>3068.0</c:v>
                </c:pt>
                <c:pt idx="5019">
                  <c:v>3069.0</c:v>
                </c:pt>
                <c:pt idx="5020">
                  <c:v>3070.0</c:v>
                </c:pt>
                <c:pt idx="5021">
                  <c:v>3071.0</c:v>
                </c:pt>
                <c:pt idx="5022">
                  <c:v>3072.0</c:v>
                </c:pt>
                <c:pt idx="5023">
                  <c:v>3073.0</c:v>
                </c:pt>
                <c:pt idx="5024">
                  <c:v>3073.0</c:v>
                </c:pt>
                <c:pt idx="5025">
                  <c:v>3074.0</c:v>
                </c:pt>
                <c:pt idx="5026">
                  <c:v>3074.0</c:v>
                </c:pt>
                <c:pt idx="5027">
                  <c:v>3075.0</c:v>
                </c:pt>
                <c:pt idx="5028">
                  <c:v>3075.0</c:v>
                </c:pt>
                <c:pt idx="5029">
                  <c:v>3076.0</c:v>
                </c:pt>
                <c:pt idx="5030">
                  <c:v>3076.0</c:v>
                </c:pt>
                <c:pt idx="5031">
                  <c:v>3077.0</c:v>
                </c:pt>
                <c:pt idx="5032">
                  <c:v>3077.0</c:v>
                </c:pt>
                <c:pt idx="5033">
                  <c:v>3078.0</c:v>
                </c:pt>
                <c:pt idx="5034">
                  <c:v>3078.0</c:v>
                </c:pt>
                <c:pt idx="5035">
                  <c:v>3079.0</c:v>
                </c:pt>
                <c:pt idx="5036">
                  <c:v>3079.0</c:v>
                </c:pt>
                <c:pt idx="5037">
                  <c:v>3080.0</c:v>
                </c:pt>
                <c:pt idx="5038">
                  <c:v>3080.0</c:v>
                </c:pt>
                <c:pt idx="5039">
                  <c:v>3081.0</c:v>
                </c:pt>
                <c:pt idx="5040">
                  <c:v>3081.0</c:v>
                </c:pt>
                <c:pt idx="5041">
                  <c:v>3081.0</c:v>
                </c:pt>
                <c:pt idx="5042">
                  <c:v>3082.0</c:v>
                </c:pt>
                <c:pt idx="5043">
                  <c:v>3082.0</c:v>
                </c:pt>
                <c:pt idx="5044">
                  <c:v>3083.0</c:v>
                </c:pt>
                <c:pt idx="5045">
                  <c:v>3083.0</c:v>
                </c:pt>
                <c:pt idx="5046">
                  <c:v>3083.0</c:v>
                </c:pt>
                <c:pt idx="5047">
                  <c:v>3084.0</c:v>
                </c:pt>
                <c:pt idx="5048">
                  <c:v>3084.0</c:v>
                </c:pt>
                <c:pt idx="5049">
                  <c:v>3084.0</c:v>
                </c:pt>
                <c:pt idx="5050">
                  <c:v>3085.0</c:v>
                </c:pt>
                <c:pt idx="5051">
                  <c:v>3085.0</c:v>
                </c:pt>
                <c:pt idx="5052">
                  <c:v>3086.0</c:v>
                </c:pt>
                <c:pt idx="5053">
                  <c:v>3086.0</c:v>
                </c:pt>
                <c:pt idx="5054">
                  <c:v>3087.0</c:v>
                </c:pt>
                <c:pt idx="5055">
                  <c:v>3087.0</c:v>
                </c:pt>
                <c:pt idx="5056">
                  <c:v>3088.0</c:v>
                </c:pt>
                <c:pt idx="5057">
                  <c:v>3088.0</c:v>
                </c:pt>
                <c:pt idx="5058">
                  <c:v>3089.0</c:v>
                </c:pt>
                <c:pt idx="5059">
                  <c:v>3089.0</c:v>
                </c:pt>
                <c:pt idx="5060">
                  <c:v>3090.0</c:v>
                </c:pt>
                <c:pt idx="5061">
                  <c:v>3090.0</c:v>
                </c:pt>
                <c:pt idx="5062">
                  <c:v>3091.0</c:v>
                </c:pt>
                <c:pt idx="5063">
                  <c:v>3091.0</c:v>
                </c:pt>
                <c:pt idx="5064">
                  <c:v>3092.0</c:v>
                </c:pt>
                <c:pt idx="5065">
                  <c:v>3092.0</c:v>
                </c:pt>
                <c:pt idx="5066">
                  <c:v>3093.0</c:v>
                </c:pt>
                <c:pt idx="5067">
                  <c:v>3093.0</c:v>
                </c:pt>
                <c:pt idx="5068">
                  <c:v>3094.0</c:v>
                </c:pt>
                <c:pt idx="5069">
                  <c:v>3094.0</c:v>
                </c:pt>
                <c:pt idx="5070">
                  <c:v>3095.0</c:v>
                </c:pt>
                <c:pt idx="5071">
                  <c:v>3095.0</c:v>
                </c:pt>
                <c:pt idx="5072">
                  <c:v>3096.0</c:v>
                </c:pt>
                <c:pt idx="5073">
                  <c:v>3096.0</c:v>
                </c:pt>
                <c:pt idx="5074">
                  <c:v>3097.0</c:v>
                </c:pt>
                <c:pt idx="5075">
                  <c:v>3097.0</c:v>
                </c:pt>
                <c:pt idx="5076">
                  <c:v>3098.0</c:v>
                </c:pt>
                <c:pt idx="5077">
                  <c:v>3099.0</c:v>
                </c:pt>
                <c:pt idx="5078">
                  <c:v>3099.0</c:v>
                </c:pt>
                <c:pt idx="5079">
                  <c:v>3100.0</c:v>
                </c:pt>
                <c:pt idx="5080">
                  <c:v>3100.0</c:v>
                </c:pt>
                <c:pt idx="5081">
                  <c:v>3101.0</c:v>
                </c:pt>
                <c:pt idx="5082">
                  <c:v>3101.0</c:v>
                </c:pt>
                <c:pt idx="5083">
                  <c:v>3102.0</c:v>
                </c:pt>
                <c:pt idx="5084">
                  <c:v>3103.0</c:v>
                </c:pt>
                <c:pt idx="5085">
                  <c:v>3104.0</c:v>
                </c:pt>
                <c:pt idx="5086">
                  <c:v>3105.0</c:v>
                </c:pt>
                <c:pt idx="5087">
                  <c:v>3106.0</c:v>
                </c:pt>
                <c:pt idx="5088">
                  <c:v>3107.0</c:v>
                </c:pt>
                <c:pt idx="5089">
                  <c:v>3108.0</c:v>
                </c:pt>
                <c:pt idx="5090">
                  <c:v>3109.0</c:v>
                </c:pt>
                <c:pt idx="5091">
                  <c:v>3110.0</c:v>
                </c:pt>
                <c:pt idx="5092">
                  <c:v>3111.0</c:v>
                </c:pt>
                <c:pt idx="5093">
                  <c:v>3112.0</c:v>
                </c:pt>
                <c:pt idx="5094">
                  <c:v>3113.0</c:v>
                </c:pt>
                <c:pt idx="5095">
                  <c:v>3114.0</c:v>
                </c:pt>
                <c:pt idx="5096">
                  <c:v>3115.0</c:v>
                </c:pt>
                <c:pt idx="5097">
                  <c:v>3116.0</c:v>
                </c:pt>
                <c:pt idx="5098">
                  <c:v>3117.0</c:v>
                </c:pt>
                <c:pt idx="5099">
                  <c:v>3118.0</c:v>
                </c:pt>
                <c:pt idx="5100">
                  <c:v>3119.0</c:v>
                </c:pt>
                <c:pt idx="5101">
                  <c:v>3120.0</c:v>
                </c:pt>
                <c:pt idx="5102">
                  <c:v>3120.0</c:v>
                </c:pt>
                <c:pt idx="5103">
                  <c:v>3121.0</c:v>
                </c:pt>
                <c:pt idx="5104">
                  <c:v>3121.0</c:v>
                </c:pt>
                <c:pt idx="5105">
                  <c:v>3121.0</c:v>
                </c:pt>
                <c:pt idx="5106">
                  <c:v>3121.0</c:v>
                </c:pt>
                <c:pt idx="5107">
                  <c:v>3121.0</c:v>
                </c:pt>
                <c:pt idx="5108">
                  <c:v>3121.0</c:v>
                </c:pt>
                <c:pt idx="5109">
                  <c:v>3121.0</c:v>
                </c:pt>
                <c:pt idx="5110">
                  <c:v>3121.0</c:v>
                </c:pt>
                <c:pt idx="5111">
                  <c:v>3121.0</c:v>
                </c:pt>
                <c:pt idx="5112">
                  <c:v>3121.0</c:v>
                </c:pt>
                <c:pt idx="5113">
                  <c:v>3121.0</c:v>
                </c:pt>
                <c:pt idx="5114">
                  <c:v>3121.0</c:v>
                </c:pt>
                <c:pt idx="5115">
                  <c:v>3121.0</c:v>
                </c:pt>
                <c:pt idx="5116">
                  <c:v>3121.0</c:v>
                </c:pt>
                <c:pt idx="5117">
                  <c:v>3121.0</c:v>
                </c:pt>
                <c:pt idx="5118">
                  <c:v>3122.0</c:v>
                </c:pt>
                <c:pt idx="5119">
                  <c:v>3123.0</c:v>
                </c:pt>
                <c:pt idx="5120">
                  <c:v>3124.0</c:v>
                </c:pt>
                <c:pt idx="5121">
                  <c:v>3125.0</c:v>
                </c:pt>
                <c:pt idx="5122">
                  <c:v>3126.0</c:v>
                </c:pt>
                <c:pt idx="5123">
                  <c:v>3127.0</c:v>
                </c:pt>
                <c:pt idx="5124">
                  <c:v>3128.0</c:v>
                </c:pt>
                <c:pt idx="5125">
                  <c:v>3129.0</c:v>
                </c:pt>
                <c:pt idx="5126">
                  <c:v>3130.0</c:v>
                </c:pt>
                <c:pt idx="5127">
                  <c:v>3131.0</c:v>
                </c:pt>
                <c:pt idx="5128">
                  <c:v>3132.0</c:v>
                </c:pt>
                <c:pt idx="5129">
                  <c:v>3133.0</c:v>
                </c:pt>
                <c:pt idx="5130">
                  <c:v>3133.0</c:v>
                </c:pt>
                <c:pt idx="5131">
                  <c:v>3133.0</c:v>
                </c:pt>
                <c:pt idx="5132">
                  <c:v>3134.0</c:v>
                </c:pt>
                <c:pt idx="5133">
                  <c:v>3135.0</c:v>
                </c:pt>
                <c:pt idx="5134">
                  <c:v>3135.0</c:v>
                </c:pt>
                <c:pt idx="5135">
                  <c:v>3136.0</c:v>
                </c:pt>
                <c:pt idx="5136">
                  <c:v>3137.0</c:v>
                </c:pt>
                <c:pt idx="5137">
                  <c:v>3137.0</c:v>
                </c:pt>
                <c:pt idx="5138">
                  <c:v>3138.0</c:v>
                </c:pt>
                <c:pt idx="5139">
                  <c:v>3139.0</c:v>
                </c:pt>
                <c:pt idx="5140">
                  <c:v>3139.0</c:v>
                </c:pt>
                <c:pt idx="5141">
                  <c:v>3140.0</c:v>
                </c:pt>
                <c:pt idx="5142">
                  <c:v>3140.0</c:v>
                </c:pt>
                <c:pt idx="5143">
                  <c:v>3140.0</c:v>
                </c:pt>
                <c:pt idx="5144">
                  <c:v>3140.0</c:v>
                </c:pt>
                <c:pt idx="5145">
                  <c:v>3140.0</c:v>
                </c:pt>
                <c:pt idx="5146">
                  <c:v>3140.0</c:v>
                </c:pt>
                <c:pt idx="5147">
                  <c:v>3141.0</c:v>
                </c:pt>
                <c:pt idx="5148">
                  <c:v>3142.0</c:v>
                </c:pt>
                <c:pt idx="5149">
                  <c:v>3142.0</c:v>
                </c:pt>
                <c:pt idx="5150">
                  <c:v>3143.0</c:v>
                </c:pt>
                <c:pt idx="5151">
                  <c:v>3143.0</c:v>
                </c:pt>
                <c:pt idx="5152">
                  <c:v>3143.0</c:v>
                </c:pt>
                <c:pt idx="5153">
                  <c:v>3143.0</c:v>
                </c:pt>
                <c:pt idx="5154">
                  <c:v>3143.0</c:v>
                </c:pt>
                <c:pt idx="5155">
                  <c:v>3143.0</c:v>
                </c:pt>
                <c:pt idx="5156">
                  <c:v>3144.0</c:v>
                </c:pt>
                <c:pt idx="5157">
                  <c:v>3145.0</c:v>
                </c:pt>
                <c:pt idx="5158">
                  <c:v>3145.0</c:v>
                </c:pt>
                <c:pt idx="5159">
                  <c:v>3146.0</c:v>
                </c:pt>
                <c:pt idx="5160">
                  <c:v>3146.0</c:v>
                </c:pt>
                <c:pt idx="5161">
                  <c:v>3146.0</c:v>
                </c:pt>
                <c:pt idx="5162">
                  <c:v>3146.0</c:v>
                </c:pt>
                <c:pt idx="5163">
                  <c:v>3146.0</c:v>
                </c:pt>
                <c:pt idx="5164">
                  <c:v>3146.0</c:v>
                </c:pt>
                <c:pt idx="5165">
                  <c:v>3147.0</c:v>
                </c:pt>
                <c:pt idx="5166">
                  <c:v>3148.0</c:v>
                </c:pt>
                <c:pt idx="5167">
                  <c:v>3148.0</c:v>
                </c:pt>
                <c:pt idx="5168">
                  <c:v>3149.0</c:v>
                </c:pt>
                <c:pt idx="5169">
                  <c:v>3149.0</c:v>
                </c:pt>
                <c:pt idx="5170">
                  <c:v>3149.0</c:v>
                </c:pt>
                <c:pt idx="5171">
                  <c:v>3149.0</c:v>
                </c:pt>
                <c:pt idx="5172">
                  <c:v>3149.0</c:v>
                </c:pt>
                <c:pt idx="5173">
                  <c:v>3149.0</c:v>
                </c:pt>
                <c:pt idx="5174">
                  <c:v>3150.0</c:v>
                </c:pt>
                <c:pt idx="5175">
                  <c:v>3151.0</c:v>
                </c:pt>
                <c:pt idx="5176">
                  <c:v>3151.0</c:v>
                </c:pt>
                <c:pt idx="5177">
                  <c:v>3152.0</c:v>
                </c:pt>
                <c:pt idx="5178">
                  <c:v>3153.0</c:v>
                </c:pt>
                <c:pt idx="5179">
                  <c:v>3154.0</c:v>
                </c:pt>
                <c:pt idx="5180">
                  <c:v>3155.0</c:v>
                </c:pt>
                <c:pt idx="5181">
                  <c:v>3156.0</c:v>
                </c:pt>
                <c:pt idx="5182">
                  <c:v>3157.0</c:v>
                </c:pt>
                <c:pt idx="5183">
                  <c:v>3158.0</c:v>
                </c:pt>
                <c:pt idx="5184">
                  <c:v>3159.0</c:v>
                </c:pt>
                <c:pt idx="5185">
                  <c:v>3160.0</c:v>
                </c:pt>
                <c:pt idx="5186">
                  <c:v>3161.0</c:v>
                </c:pt>
                <c:pt idx="5187">
                  <c:v>3162.0</c:v>
                </c:pt>
                <c:pt idx="5188">
                  <c:v>3163.0</c:v>
                </c:pt>
                <c:pt idx="5189">
                  <c:v>3164.0</c:v>
                </c:pt>
                <c:pt idx="5190">
                  <c:v>3165.0</c:v>
                </c:pt>
                <c:pt idx="5191">
                  <c:v>3166.0</c:v>
                </c:pt>
                <c:pt idx="5192">
                  <c:v>3166.0</c:v>
                </c:pt>
                <c:pt idx="5193">
                  <c:v>3167.0</c:v>
                </c:pt>
                <c:pt idx="5194">
                  <c:v>3168.0</c:v>
                </c:pt>
                <c:pt idx="5195">
                  <c:v>3169.0</c:v>
                </c:pt>
                <c:pt idx="5196">
                  <c:v>3170.0</c:v>
                </c:pt>
                <c:pt idx="5197">
                  <c:v>3171.0</c:v>
                </c:pt>
                <c:pt idx="5198">
                  <c:v>3172.0</c:v>
                </c:pt>
                <c:pt idx="5199">
                  <c:v>3173.0</c:v>
                </c:pt>
                <c:pt idx="5200">
                  <c:v>3174.0</c:v>
                </c:pt>
                <c:pt idx="5201">
                  <c:v>3175.0</c:v>
                </c:pt>
                <c:pt idx="5202">
                  <c:v>3176.0</c:v>
                </c:pt>
                <c:pt idx="5203">
                  <c:v>3177.0</c:v>
                </c:pt>
                <c:pt idx="5204">
                  <c:v>3177.0</c:v>
                </c:pt>
                <c:pt idx="5205">
                  <c:v>3177.0</c:v>
                </c:pt>
                <c:pt idx="5206">
                  <c:v>3177.0</c:v>
                </c:pt>
                <c:pt idx="5207">
                  <c:v>3177.0</c:v>
                </c:pt>
                <c:pt idx="5208">
                  <c:v>3177.0</c:v>
                </c:pt>
                <c:pt idx="5209">
                  <c:v>3177.0</c:v>
                </c:pt>
                <c:pt idx="5210">
                  <c:v>3178.0</c:v>
                </c:pt>
                <c:pt idx="5211">
                  <c:v>3178.0</c:v>
                </c:pt>
                <c:pt idx="5212">
                  <c:v>3178.0</c:v>
                </c:pt>
                <c:pt idx="5213">
                  <c:v>3178.0</c:v>
                </c:pt>
                <c:pt idx="5214">
                  <c:v>3178.0</c:v>
                </c:pt>
                <c:pt idx="5215">
                  <c:v>3179.0</c:v>
                </c:pt>
                <c:pt idx="5216">
                  <c:v>3180.0</c:v>
                </c:pt>
                <c:pt idx="5217">
                  <c:v>3180.0</c:v>
                </c:pt>
                <c:pt idx="5218">
                  <c:v>3181.0</c:v>
                </c:pt>
                <c:pt idx="5219">
                  <c:v>3181.0</c:v>
                </c:pt>
                <c:pt idx="5220">
                  <c:v>3181.0</c:v>
                </c:pt>
                <c:pt idx="5221">
                  <c:v>3181.0</c:v>
                </c:pt>
                <c:pt idx="5222">
                  <c:v>3181.0</c:v>
                </c:pt>
                <c:pt idx="5223">
                  <c:v>3182.0</c:v>
                </c:pt>
                <c:pt idx="5224">
                  <c:v>3183.0</c:v>
                </c:pt>
                <c:pt idx="5225">
                  <c:v>3183.0</c:v>
                </c:pt>
                <c:pt idx="5226">
                  <c:v>3184.0</c:v>
                </c:pt>
                <c:pt idx="5227">
                  <c:v>3184.0</c:v>
                </c:pt>
                <c:pt idx="5228">
                  <c:v>3184.0</c:v>
                </c:pt>
                <c:pt idx="5229">
                  <c:v>3184.0</c:v>
                </c:pt>
                <c:pt idx="5230">
                  <c:v>3184.0</c:v>
                </c:pt>
                <c:pt idx="5231">
                  <c:v>3185.0</c:v>
                </c:pt>
                <c:pt idx="5232">
                  <c:v>3186.0</c:v>
                </c:pt>
                <c:pt idx="5233">
                  <c:v>3186.0</c:v>
                </c:pt>
                <c:pt idx="5234">
                  <c:v>3187.0</c:v>
                </c:pt>
                <c:pt idx="5235">
                  <c:v>3188.0</c:v>
                </c:pt>
                <c:pt idx="5236">
                  <c:v>3189.0</c:v>
                </c:pt>
                <c:pt idx="5237">
                  <c:v>3190.0</c:v>
                </c:pt>
                <c:pt idx="5238">
                  <c:v>3191.0</c:v>
                </c:pt>
                <c:pt idx="5239">
                  <c:v>3192.0</c:v>
                </c:pt>
                <c:pt idx="5240">
                  <c:v>3193.0</c:v>
                </c:pt>
                <c:pt idx="5241">
                  <c:v>3194.0</c:v>
                </c:pt>
                <c:pt idx="5242">
                  <c:v>3195.0</c:v>
                </c:pt>
                <c:pt idx="5243">
                  <c:v>3196.0</c:v>
                </c:pt>
                <c:pt idx="5244">
                  <c:v>3197.0</c:v>
                </c:pt>
                <c:pt idx="5245">
                  <c:v>3197.0</c:v>
                </c:pt>
                <c:pt idx="5246">
                  <c:v>3198.0</c:v>
                </c:pt>
                <c:pt idx="5247">
                  <c:v>3199.0</c:v>
                </c:pt>
                <c:pt idx="5248">
                  <c:v>3200.0</c:v>
                </c:pt>
                <c:pt idx="5249">
                  <c:v>3201.0</c:v>
                </c:pt>
                <c:pt idx="5250">
                  <c:v>3201.0</c:v>
                </c:pt>
                <c:pt idx="5251">
                  <c:v>3202.0</c:v>
                </c:pt>
                <c:pt idx="5252">
                  <c:v>3202.0</c:v>
                </c:pt>
                <c:pt idx="5253">
                  <c:v>3203.0</c:v>
                </c:pt>
                <c:pt idx="5254">
                  <c:v>3203.0</c:v>
                </c:pt>
                <c:pt idx="5255">
                  <c:v>3204.0</c:v>
                </c:pt>
                <c:pt idx="5256">
                  <c:v>3204.0</c:v>
                </c:pt>
                <c:pt idx="5257">
                  <c:v>3205.0</c:v>
                </c:pt>
                <c:pt idx="5258">
                  <c:v>3205.0</c:v>
                </c:pt>
                <c:pt idx="5259">
                  <c:v>3206.0</c:v>
                </c:pt>
                <c:pt idx="5260">
                  <c:v>3206.0</c:v>
                </c:pt>
                <c:pt idx="5261">
                  <c:v>3207.0</c:v>
                </c:pt>
                <c:pt idx="5262">
                  <c:v>3207.0</c:v>
                </c:pt>
                <c:pt idx="5263">
                  <c:v>3208.0</c:v>
                </c:pt>
                <c:pt idx="5264">
                  <c:v>3208.0</c:v>
                </c:pt>
                <c:pt idx="5265">
                  <c:v>3209.0</c:v>
                </c:pt>
                <c:pt idx="5266">
                  <c:v>3209.0</c:v>
                </c:pt>
                <c:pt idx="5267">
                  <c:v>3210.0</c:v>
                </c:pt>
                <c:pt idx="5268">
                  <c:v>3210.0</c:v>
                </c:pt>
                <c:pt idx="5269">
                  <c:v>3211.0</c:v>
                </c:pt>
                <c:pt idx="5270">
                  <c:v>3212.0</c:v>
                </c:pt>
                <c:pt idx="5271">
                  <c:v>3213.0</c:v>
                </c:pt>
                <c:pt idx="5272">
                  <c:v>3214.0</c:v>
                </c:pt>
                <c:pt idx="5273">
                  <c:v>3215.0</c:v>
                </c:pt>
                <c:pt idx="5274">
                  <c:v>3216.0</c:v>
                </c:pt>
                <c:pt idx="5275">
                  <c:v>3217.0</c:v>
                </c:pt>
                <c:pt idx="5276">
                  <c:v>3218.0</c:v>
                </c:pt>
                <c:pt idx="5277">
                  <c:v>3219.0</c:v>
                </c:pt>
                <c:pt idx="5278">
                  <c:v>3220.0</c:v>
                </c:pt>
                <c:pt idx="5279">
                  <c:v>3221.0</c:v>
                </c:pt>
                <c:pt idx="5280">
                  <c:v>3222.0</c:v>
                </c:pt>
                <c:pt idx="5281">
                  <c:v>3223.0</c:v>
                </c:pt>
                <c:pt idx="5282">
                  <c:v>3224.0</c:v>
                </c:pt>
                <c:pt idx="5283">
                  <c:v>3225.0</c:v>
                </c:pt>
                <c:pt idx="5284">
                  <c:v>3226.0</c:v>
                </c:pt>
                <c:pt idx="5285">
                  <c:v>3227.0</c:v>
                </c:pt>
                <c:pt idx="5286">
                  <c:v>3227.0</c:v>
                </c:pt>
                <c:pt idx="5287">
                  <c:v>3227.0</c:v>
                </c:pt>
                <c:pt idx="5288">
                  <c:v>3228.0</c:v>
                </c:pt>
                <c:pt idx="5289">
                  <c:v>3229.0</c:v>
                </c:pt>
                <c:pt idx="5290">
                  <c:v>3230.0</c:v>
                </c:pt>
                <c:pt idx="5291">
                  <c:v>3231.0</c:v>
                </c:pt>
                <c:pt idx="5292">
                  <c:v>3232.0</c:v>
                </c:pt>
                <c:pt idx="5293">
                  <c:v>3233.0</c:v>
                </c:pt>
                <c:pt idx="5294">
                  <c:v>3234.0</c:v>
                </c:pt>
                <c:pt idx="5295">
                  <c:v>3235.0</c:v>
                </c:pt>
                <c:pt idx="5296">
                  <c:v>3236.0</c:v>
                </c:pt>
                <c:pt idx="5297">
                  <c:v>3237.0</c:v>
                </c:pt>
                <c:pt idx="5298">
                  <c:v>3238.0</c:v>
                </c:pt>
                <c:pt idx="5299">
                  <c:v>3239.0</c:v>
                </c:pt>
                <c:pt idx="5300">
                  <c:v>3239.0</c:v>
                </c:pt>
                <c:pt idx="5301">
                  <c:v>3239.0</c:v>
                </c:pt>
                <c:pt idx="5302">
                  <c:v>3240.0</c:v>
                </c:pt>
                <c:pt idx="5303">
                  <c:v>3241.0</c:v>
                </c:pt>
                <c:pt idx="5304">
                  <c:v>3242.0</c:v>
                </c:pt>
                <c:pt idx="5305">
                  <c:v>3243.0</c:v>
                </c:pt>
                <c:pt idx="5306">
                  <c:v>3244.0</c:v>
                </c:pt>
                <c:pt idx="5307">
                  <c:v>3245.0</c:v>
                </c:pt>
                <c:pt idx="5308">
                  <c:v>3246.0</c:v>
                </c:pt>
                <c:pt idx="5309">
                  <c:v>3247.0</c:v>
                </c:pt>
                <c:pt idx="5310">
                  <c:v>3248.0</c:v>
                </c:pt>
                <c:pt idx="5311">
                  <c:v>3249.0</c:v>
                </c:pt>
                <c:pt idx="5312">
                  <c:v>3250.0</c:v>
                </c:pt>
                <c:pt idx="5313">
                  <c:v>3251.0</c:v>
                </c:pt>
                <c:pt idx="5314">
                  <c:v>3252.0</c:v>
                </c:pt>
                <c:pt idx="5315">
                  <c:v>3253.0</c:v>
                </c:pt>
                <c:pt idx="5316">
                  <c:v>3254.0</c:v>
                </c:pt>
                <c:pt idx="5317">
                  <c:v>3255.0</c:v>
                </c:pt>
                <c:pt idx="5318">
                  <c:v>3256.0</c:v>
                </c:pt>
                <c:pt idx="5319">
                  <c:v>3257.0</c:v>
                </c:pt>
                <c:pt idx="5320">
                  <c:v>3258.0</c:v>
                </c:pt>
                <c:pt idx="5321">
                  <c:v>3259.0</c:v>
                </c:pt>
                <c:pt idx="5322">
                  <c:v>3260.0</c:v>
                </c:pt>
                <c:pt idx="5323">
                  <c:v>3260.0</c:v>
                </c:pt>
                <c:pt idx="5324">
                  <c:v>3261.0</c:v>
                </c:pt>
                <c:pt idx="5325">
                  <c:v>3262.0</c:v>
                </c:pt>
                <c:pt idx="5326">
                  <c:v>3263.0</c:v>
                </c:pt>
                <c:pt idx="5327">
                  <c:v>3264.0</c:v>
                </c:pt>
                <c:pt idx="5328">
                  <c:v>3265.0</c:v>
                </c:pt>
                <c:pt idx="5329">
                  <c:v>3265.0</c:v>
                </c:pt>
                <c:pt idx="5330">
                  <c:v>3265.0</c:v>
                </c:pt>
                <c:pt idx="5331">
                  <c:v>3266.0</c:v>
                </c:pt>
                <c:pt idx="5332">
                  <c:v>3267.0</c:v>
                </c:pt>
                <c:pt idx="5333">
                  <c:v>3268.0</c:v>
                </c:pt>
                <c:pt idx="5334">
                  <c:v>3269.0</c:v>
                </c:pt>
                <c:pt idx="5335">
                  <c:v>3270.0</c:v>
                </c:pt>
                <c:pt idx="5336">
                  <c:v>3271.0</c:v>
                </c:pt>
                <c:pt idx="5337">
                  <c:v>3272.0</c:v>
                </c:pt>
                <c:pt idx="5338">
                  <c:v>3273.0</c:v>
                </c:pt>
                <c:pt idx="5339">
                  <c:v>3273.0</c:v>
                </c:pt>
                <c:pt idx="5340">
                  <c:v>3273.0</c:v>
                </c:pt>
                <c:pt idx="5341">
                  <c:v>3274.0</c:v>
                </c:pt>
                <c:pt idx="5342">
                  <c:v>3275.0</c:v>
                </c:pt>
                <c:pt idx="5343">
                  <c:v>3275.0</c:v>
                </c:pt>
                <c:pt idx="5344">
                  <c:v>3276.0</c:v>
                </c:pt>
                <c:pt idx="5345">
                  <c:v>3277.0</c:v>
                </c:pt>
                <c:pt idx="5346">
                  <c:v>3278.0</c:v>
                </c:pt>
                <c:pt idx="5347">
                  <c:v>3279.0</c:v>
                </c:pt>
                <c:pt idx="5348">
                  <c:v>3280.0</c:v>
                </c:pt>
                <c:pt idx="5349">
                  <c:v>3281.0</c:v>
                </c:pt>
                <c:pt idx="5350">
                  <c:v>3282.0</c:v>
                </c:pt>
                <c:pt idx="5351">
                  <c:v>3283.0</c:v>
                </c:pt>
                <c:pt idx="5352">
                  <c:v>3284.0</c:v>
                </c:pt>
                <c:pt idx="5353">
                  <c:v>3285.0</c:v>
                </c:pt>
                <c:pt idx="5354">
                  <c:v>3286.0</c:v>
                </c:pt>
                <c:pt idx="5355">
                  <c:v>3287.0</c:v>
                </c:pt>
                <c:pt idx="5356">
                  <c:v>3288.0</c:v>
                </c:pt>
                <c:pt idx="5357">
                  <c:v>3289.0</c:v>
                </c:pt>
                <c:pt idx="5358">
                  <c:v>3290.0</c:v>
                </c:pt>
                <c:pt idx="5359">
                  <c:v>3291.0</c:v>
                </c:pt>
                <c:pt idx="5360">
                  <c:v>3292.0</c:v>
                </c:pt>
                <c:pt idx="5361">
                  <c:v>3293.0</c:v>
                </c:pt>
                <c:pt idx="5362">
                  <c:v>3294.0</c:v>
                </c:pt>
                <c:pt idx="5363">
                  <c:v>3295.0</c:v>
                </c:pt>
                <c:pt idx="5364">
                  <c:v>3296.0</c:v>
                </c:pt>
                <c:pt idx="5365">
                  <c:v>3297.0</c:v>
                </c:pt>
                <c:pt idx="5366">
                  <c:v>3298.0</c:v>
                </c:pt>
                <c:pt idx="5367">
                  <c:v>3299.0</c:v>
                </c:pt>
                <c:pt idx="5368">
                  <c:v>3300.0</c:v>
                </c:pt>
                <c:pt idx="5369">
                  <c:v>3301.0</c:v>
                </c:pt>
                <c:pt idx="5370">
                  <c:v>3302.0</c:v>
                </c:pt>
                <c:pt idx="5371">
                  <c:v>3303.0</c:v>
                </c:pt>
                <c:pt idx="5372">
                  <c:v>3304.0</c:v>
                </c:pt>
                <c:pt idx="5373">
                  <c:v>3305.0</c:v>
                </c:pt>
                <c:pt idx="5374">
                  <c:v>3306.0</c:v>
                </c:pt>
                <c:pt idx="5375">
                  <c:v>3307.0</c:v>
                </c:pt>
                <c:pt idx="5376">
                  <c:v>3308.0</c:v>
                </c:pt>
                <c:pt idx="5377">
                  <c:v>3309.0</c:v>
                </c:pt>
                <c:pt idx="5378">
                  <c:v>3310.0</c:v>
                </c:pt>
                <c:pt idx="5379">
                  <c:v>3311.0</c:v>
                </c:pt>
                <c:pt idx="5380">
                  <c:v>3312.0</c:v>
                </c:pt>
                <c:pt idx="5381">
                  <c:v>3313.0</c:v>
                </c:pt>
                <c:pt idx="5382">
                  <c:v>3313.0</c:v>
                </c:pt>
                <c:pt idx="5383">
                  <c:v>3314.0</c:v>
                </c:pt>
                <c:pt idx="5384">
                  <c:v>3315.0</c:v>
                </c:pt>
                <c:pt idx="5385">
                  <c:v>3316.0</c:v>
                </c:pt>
                <c:pt idx="5386">
                  <c:v>3317.0</c:v>
                </c:pt>
                <c:pt idx="5387">
                  <c:v>3318.0</c:v>
                </c:pt>
                <c:pt idx="5388">
                  <c:v>3319.0</c:v>
                </c:pt>
                <c:pt idx="5389">
                  <c:v>3320.0</c:v>
                </c:pt>
                <c:pt idx="5390">
                  <c:v>3321.0</c:v>
                </c:pt>
                <c:pt idx="5391">
                  <c:v>3322.0</c:v>
                </c:pt>
                <c:pt idx="5392">
                  <c:v>3323.0</c:v>
                </c:pt>
                <c:pt idx="5393">
                  <c:v>3324.0</c:v>
                </c:pt>
                <c:pt idx="5394">
                  <c:v>3325.0</c:v>
                </c:pt>
                <c:pt idx="5395">
                  <c:v>3326.0</c:v>
                </c:pt>
                <c:pt idx="5396">
                  <c:v>3327.0</c:v>
                </c:pt>
                <c:pt idx="5397">
                  <c:v>3328.0</c:v>
                </c:pt>
                <c:pt idx="5398">
                  <c:v>3329.0</c:v>
                </c:pt>
                <c:pt idx="5399">
                  <c:v>3330.0</c:v>
                </c:pt>
                <c:pt idx="5400">
                  <c:v>3331.0</c:v>
                </c:pt>
                <c:pt idx="5401">
                  <c:v>3332.0</c:v>
                </c:pt>
                <c:pt idx="5402">
                  <c:v>3333.0</c:v>
                </c:pt>
                <c:pt idx="5403">
                  <c:v>3334.0</c:v>
                </c:pt>
                <c:pt idx="5404">
                  <c:v>3335.0</c:v>
                </c:pt>
                <c:pt idx="5405">
                  <c:v>3336.0</c:v>
                </c:pt>
                <c:pt idx="5406">
                  <c:v>3336.0</c:v>
                </c:pt>
                <c:pt idx="5407">
                  <c:v>3337.0</c:v>
                </c:pt>
                <c:pt idx="5408">
                  <c:v>3337.0</c:v>
                </c:pt>
                <c:pt idx="5409">
                  <c:v>3338.0</c:v>
                </c:pt>
                <c:pt idx="5410">
                  <c:v>3339.0</c:v>
                </c:pt>
                <c:pt idx="5411">
                  <c:v>3340.0</c:v>
                </c:pt>
                <c:pt idx="5412">
                  <c:v>3340.0</c:v>
                </c:pt>
                <c:pt idx="5413">
                  <c:v>3341.0</c:v>
                </c:pt>
                <c:pt idx="5414">
                  <c:v>3342.0</c:v>
                </c:pt>
                <c:pt idx="5415">
                  <c:v>3343.0</c:v>
                </c:pt>
                <c:pt idx="5416">
                  <c:v>3343.0</c:v>
                </c:pt>
                <c:pt idx="5417">
                  <c:v>3343.0</c:v>
                </c:pt>
                <c:pt idx="5418">
                  <c:v>3343.0</c:v>
                </c:pt>
                <c:pt idx="5419">
                  <c:v>3343.0</c:v>
                </c:pt>
                <c:pt idx="5420">
                  <c:v>3343.0</c:v>
                </c:pt>
                <c:pt idx="5421">
                  <c:v>3343.0</c:v>
                </c:pt>
                <c:pt idx="5422">
                  <c:v>3343.0</c:v>
                </c:pt>
                <c:pt idx="5423">
                  <c:v>3343.0</c:v>
                </c:pt>
                <c:pt idx="5424">
                  <c:v>3343.0</c:v>
                </c:pt>
                <c:pt idx="5425">
                  <c:v>3343.0</c:v>
                </c:pt>
                <c:pt idx="5426">
                  <c:v>3343.0</c:v>
                </c:pt>
                <c:pt idx="5427">
                  <c:v>3344.0</c:v>
                </c:pt>
                <c:pt idx="5428">
                  <c:v>3345.0</c:v>
                </c:pt>
                <c:pt idx="5429">
                  <c:v>3346.0</c:v>
                </c:pt>
                <c:pt idx="5430">
                  <c:v>3347.0</c:v>
                </c:pt>
                <c:pt idx="5431">
                  <c:v>3348.0</c:v>
                </c:pt>
                <c:pt idx="5432">
                  <c:v>3349.0</c:v>
                </c:pt>
                <c:pt idx="5433">
                  <c:v>3350.0</c:v>
                </c:pt>
                <c:pt idx="5434">
                  <c:v>3351.0</c:v>
                </c:pt>
                <c:pt idx="5435">
                  <c:v>3351.0</c:v>
                </c:pt>
                <c:pt idx="5436">
                  <c:v>3352.0</c:v>
                </c:pt>
                <c:pt idx="5437">
                  <c:v>3353.0</c:v>
                </c:pt>
                <c:pt idx="5438">
                  <c:v>3354.0</c:v>
                </c:pt>
                <c:pt idx="5439">
                  <c:v>3355.0</c:v>
                </c:pt>
                <c:pt idx="5440">
                  <c:v>3355.0</c:v>
                </c:pt>
                <c:pt idx="5441">
                  <c:v>3356.0</c:v>
                </c:pt>
                <c:pt idx="5442">
                  <c:v>3356.0</c:v>
                </c:pt>
                <c:pt idx="5443">
                  <c:v>3357.0</c:v>
                </c:pt>
                <c:pt idx="5444">
                  <c:v>3358.0</c:v>
                </c:pt>
                <c:pt idx="5445">
                  <c:v>3359.0</c:v>
                </c:pt>
                <c:pt idx="5446">
                  <c:v>3360.0</c:v>
                </c:pt>
                <c:pt idx="5447">
                  <c:v>3361.0</c:v>
                </c:pt>
                <c:pt idx="5448">
                  <c:v>3362.0</c:v>
                </c:pt>
                <c:pt idx="5449">
                  <c:v>3362.0</c:v>
                </c:pt>
                <c:pt idx="5450">
                  <c:v>3363.0</c:v>
                </c:pt>
                <c:pt idx="5451">
                  <c:v>3364.0</c:v>
                </c:pt>
                <c:pt idx="5452">
                  <c:v>3364.0</c:v>
                </c:pt>
                <c:pt idx="5453">
                  <c:v>3365.0</c:v>
                </c:pt>
                <c:pt idx="5454">
                  <c:v>3366.0</c:v>
                </c:pt>
                <c:pt idx="5455">
                  <c:v>3366.0</c:v>
                </c:pt>
                <c:pt idx="5456">
                  <c:v>3367.0</c:v>
                </c:pt>
                <c:pt idx="5457">
                  <c:v>3368.0</c:v>
                </c:pt>
                <c:pt idx="5458">
                  <c:v>3368.0</c:v>
                </c:pt>
                <c:pt idx="5459">
                  <c:v>3369.0</c:v>
                </c:pt>
                <c:pt idx="5460">
                  <c:v>3369.0</c:v>
                </c:pt>
                <c:pt idx="5461">
                  <c:v>3369.0</c:v>
                </c:pt>
                <c:pt idx="5462">
                  <c:v>3369.0</c:v>
                </c:pt>
                <c:pt idx="5463">
                  <c:v>3369.0</c:v>
                </c:pt>
                <c:pt idx="5464">
                  <c:v>3369.0</c:v>
                </c:pt>
                <c:pt idx="5465">
                  <c:v>3369.0</c:v>
                </c:pt>
                <c:pt idx="5466">
                  <c:v>3370.0</c:v>
                </c:pt>
                <c:pt idx="5467">
                  <c:v>3370.0</c:v>
                </c:pt>
                <c:pt idx="5468">
                  <c:v>3371.0</c:v>
                </c:pt>
                <c:pt idx="5469">
                  <c:v>3371.0</c:v>
                </c:pt>
                <c:pt idx="5470">
                  <c:v>3371.0</c:v>
                </c:pt>
                <c:pt idx="5471">
                  <c:v>3372.0</c:v>
                </c:pt>
                <c:pt idx="5472">
                  <c:v>3372.0</c:v>
                </c:pt>
                <c:pt idx="5473">
                  <c:v>3372.0</c:v>
                </c:pt>
                <c:pt idx="5474">
                  <c:v>3372.0</c:v>
                </c:pt>
                <c:pt idx="5475">
                  <c:v>3372.0</c:v>
                </c:pt>
                <c:pt idx="5476">
                  <c:v>3372.0</c:v>
                </c:pt>
                <c:pt idx="5477">
                  <c:v>3372.0</c:v>
                </c:pt>
                <c:pt idx="5478">
                  <c:v>3373.0</c:v>
                </c:pt>
                <c:pt idx="5479">
                  <c:v>3373.0</c:v>
                </c:pt>
                <c:pt idx="5480">
                  <c:v>3373.0</c:v>
                </c:pt>
                <c:pt idx="5481">
                  <c:v>3374.0</c:v>
                </c:pt>
                <c:pt idx="5482">
                  <c:v>3374.0</c:v>
                </c:pt>
                <c:pt idx="5483">
                  <c:v>3374.0</c:v>
                </c:pt>
                <c:pt idx="5484">
                  <c:v>3375.0</c:v>
                </c:pt>
                <c:pt idx="5485">
                  <c:v>3375.0</c:v>
                </c:pt>
                <c:pt idx="5486">
                  <c:v>3376.0</c:v>
                </c:pt>
                <c:pt idx="5487">
                  <c:v>3377.0</c:v>
                </c:pt>
                <c:pt idx="5488">
                  <c:v>3378.0</c:v>
                </c:pt>
                <c:pt idx="5489">
                  <c:v>3378.0</c:v>
                </c:pt>
                <c:pt idx="5490">
                  <c:v>3378.0</c:v>
                </c:pt>
                <c:pt idx="5491">
                  <c:v>3379.0</c:v>
                </c:pt>
                <c:pt idx="5492">
                  <c:v>3379.0</c:v>
                </c:pt>
                <c:pt idx="5493">
                  <c:v>3379.0</c:v>
                </c:pt>
                <c:pt idx="5494">
                  <c:v>3380.0</c:v>
                </c:pt>
                <c:pt idx="5495">
                  <c:v>3380.0</c:v>
                </c:pt>
                <c:pt idx="5496">
                  <c:v>3381.0</c:v>
                </c:pt>
                <c:pt idx="5497">
                  <c:v>3381.0</c:v>
                </c:pt>
                <c:pt idx="5498">
                  <c:v>3381.0</c:v>
                </c:pt>
                <c:pt idx="5499">
                  <c:v>3382.0</c:v>
                </c:pt>
                <c:pt idx="5500">
                  <c:v>3382.0</c:v>
                </c:pt>
                <c:pt idx="5501">
                  <c:v>3382.0</c:v>
                </c:pt>
                <c:pt idx="5502">
                  <c:v>3382.0</c:v>
                </c:pt>
                <c:pt idx="5503">
                  <c:v>3383.0</c:v>
                </c:pt>
                <c:pt idx="5504">
                  <c:v>3384.0</c:v>
                </c:pt>
                <c:pt idx="5505">
                  <c:v>3385.0</c:v>
                </c:pt>
                <c:pt idx="5506">
                  <c:v>3386.0</c:v>
                </c:pt>
                <c:pt idx="5507">
                  <c:v>3387.0</c:v>
                </c:pt>
                <c:pt idx="5508">
                  <c:v>3388.0</c:v>
                </c:pt>
                <c:pt idx="5509">
                  <c:v>3389.0</c:v>
                </c:pt>
                <c:pt idx="5510">
                  <c:v>3390.0</c:v>
                </c:pt>
                <c:pt idx="5511">
                  <c:v>3391.0</c:v>
                </c:pt>
                <c:pt idx="5512">
                  <c:v>3392.0</c:v>
                </c:pt>
                <c:pt idx="5513">
                  <c:v>3393.0</c:v>
                </c:pt>
                <c:pt idx="5514">
                  <c:v>3394.0</c:v>
                </c:pt>
                <c:pt idx="5515">
                  <c:v>3395.0</c:v>
                </c:pt>
                <c:pt idx="5516">
                  <c:v>3396.0</c:v>
                </c:pt>
                <c:pt idx="5517">
                  <c:v>3397.0</c:v>
                </c:pt>
                <c:pt idx="5518">
                  <c:v>3398.0</c:v>
                </c:pt>
                <c:pt idx="5519">
                  <c:v>3399.0</c:v>
                </c:pt>
                <c:pt idx="5520">
                  <c:v>3400.0</c:v>
                </c:pt>
                <c:pt idx="5521">
                  <c:v>3401.0</c:v>
                </c:pt>
                <c:pt idx="5522">
                  <c:v>3402.0</c:v>
                </c:pt>
                <c:pt idx="5523">
                  <c:v>3403.0</c:v>
                </c:pt>
                <c:pt idx="5524">
                  <c:v>3403.0</c:v>
                </c:pt>
                <c:pt idx="5525">
                  <c:v>3404.0</c:v>
                </c:pt>
                <c:pt idx="5526">
                  <c:v>3404.0</c:v>
                </c:pt>
                <c:pt idx="5527">
                  <c:v>3405.0</c:v>
                </c:pt>
                <c:pt idx="5528">
                  <c:v>3405.0</c:v>
                </c:pt>
                <c:pt idx="5529">
                  <c:v>3406.0</c:v>
                </c:pt>
                <c:pt idx="5530">
                  <c:v>3407.0</c:v>
                </c:pt>
                <c:pt idx="5531">
                  <c:v>3408.0</c:v>
                </c:pt>
                <c:pt idx="5532">
                  <c:v>3409.0</c:v>
                </c:pt>
                <c:pt idx="5533">
                  <c:v>3410.0</c:v>
                </c:pt>
                <c:pt idx="5534">
                  <c:v>3411.0</c:v>
                </c:pt>
                <c:pt idx="5535">
                  <c:v>3412.0</c:v>
                </c:pt>
                <c:pt idx="5536">
                  <c:v>3413.0</c:v>
                </c:pt>
                <c:pt idx="5537">
                  <c:v>3414.0</c:v>
                </c:pt>
                <c:pt idx="5538">
                  <c:v>3415.0</c:v>
                </c:pt>
                <c:pt idx="5539">
                  <c:v>3416.0</c:v>
                </c:pt>
                <c:pt idx="5540">
                  <c:v>3417.0</c:v>
                </c:pt>
                <c:pt idx="5541">
                  <c:v>3418.0</c:v>
                </c:pt>
                <c:pt idx="5542">
                  <c:v>3419.0</c:v>
                </c:pt>
                <c:pt idx="5543">
                  <c:v>3419.0</c:v>
                </c:pt>
                <c:pt idx="5544">
                  <c:v>3420.0</c:v>
                </c:pt>
                <c:pt idx="5545">
                  <c:v>3421.0</c:v>
                </c:pt>
                <c:pt idx="5546">
                  <c:v>3422.0</c:v>
                </c:pt>
                <c:pt idx="5547">
                  <c:v>3422.0</c:v>
                </c:pt>
                <c:pt idx="5548">
                  <c:v>3423.0</c:v>
                </c:pt>
                <c:pt idx="5549">
                  <c:v>3423.0</c:v>
                </c:pt>
                <c:pt idx="5550">
                  <c:v>3424.0</c:v>
                </c:pt>
                <c:pt idx="5551">
                  <c:v>3424.0</c:v>
                </c:pt>
                <c:pt idx="5552">
                  <c:v>3424.0</c:v>
                </c:pt>
                <c:pt idx="5553">
                  <c:v>3424.0</c:v>
                </c:pt>
                <c:pt idx="5554">
                  <c:v>3424.0</c:v>
                </c:pt>
                <c:pt idx="5555">
                  <c:v>3424.0</c:v>
                </c:pt>
                <c:pt idx="5556">
                  <c:v>3424.0</c:v>
                </c:pt>
                <c:pt idx="5557">
                  <c:v>3424.0</c:v>
                </c:pt>
                <c:pt idx="5558">
                  <c:v>3424.0</c:v>
                </c:pt>
                <c:pt idx="5559">
                  <c:v>3424.0</c:v>
                </c:pt>
                <c:pt idx="5560">
                  <c:v>3424.0</c:v>
                </c:pt>
                <c:pt idx="5561">
                  <c:v>3424.0</c:v>
                </c:pt>
                <c:pt idx="5562">
                  <c:v>3424.0</c:v>
                </c:pt>
                <c:pt idx="5563">
                  <c:v>3424.0</c:v>
                </c:pt>
                <c:pt idx="5564">
                  <c:v>3424.0</c:v>
                </c:pt>
                <c:pt idx="5565">
                  <c:v>3424.0</c:v>
                </c:pt>
                <c:pt idx="5566">
                  <c:v>3424.0</c:v>
                </c:pt>
                <c:pt idx="5567">
                  <c:v>3424.0</c:v>
                </c:pt>
                <c:pt idx="5568">
                  <c:v>3424.0</c:v>
                </c:pt>
                <c:pt idx="5569">
                  <c:v>3424.0</c:v>
                </c:pt>
                <c:pt idx="5570">
                  <c:v>3424.0</c:v>
                </c:pt>
                <c:pt idx="5571">
                  <c:v>3424.0</c:v>
                </c:pt>
                <c:pt idx="5572">
                  <c:v>3424.0</c:v>
                </c:pt>
                <c:pt idx="5573">
                  <c:v>3424.0</c:v>
                </c:pt>
                <c:pt idx="5574">
                  <c:v>3424.0</c:v>
                </c:pt>
                <c:pt idx="5575">
                  <c:v>3424.0</c:v>
                </c:pt>
                <c:pt idx="5576">
                  <c:v>3424.0</c:v>
                </c:pt>
                <c:pt idx="5577">
                  <c:v>3424.0</c:v>
                </c:pt>
                <c:pt idx="5578">
                  <c:v>3424.0</c:v>
                </c:pt>
                <c:pt idx="5579">
                  <c:v>3424.0</c:v>
                </c:pt>
                <c:pt idx="5580">
                  <c:v>3424.0</c:v>
                </c:pt>
                <c:pt idx="5581">
                  <c:v>3424.0</c:v>
                </c:pt>
                <c:pt idx="5582">
                  <c:v>3425.0</c:v>
                </c:pt>
                <c:pt idx="5583">
                  <c:v>3426.0</c:v>
                </c:pt>
                <c:pt idx="5584">
                  <c:v>3427.0</c:v>
                </c:pt>
                <c:pt idx="5585">
                  <c:v>3428.0</c:v>
                </c:pt>
                <c:pt idx="5586">
                  <c:v>3429.0</c:v>
                </c:pt>
                <c:pt idx="5587">
                  <c:v>3430.0</c:v>
                </c:pt>
                <c:pt idx="5588">
                  <c:v>3430.0</c:v>
                </c:pt>
                <c:pt idx="5589">
                  <c:v>3431.0</c:v>
                </c:pt>
                <c:pt idx="5590">
                  <c:v>3431.0</c:v>
                </c:pt>
                <c:pt idx="5591">
                  <c:v>3431.0</c:v>
                </c:pt>
                <c:pt idx="5592">
                  <c:v>3432.0</c:v>
                </c:pt>
                <c:pt idx="5593">
                  <c:v>3432.0</c:v>
                </c:pt>
                <c:pt idx="5594">
                  <c:v>3432.0</c:v>
                </c:pt>
                <c:pt idx="5595">
                  <c:v>3432.0</c:v>
                </c:pt>
                <c:pt idx="5596">
                  <c:v>3432.0</c:v>
                </c:pt>
                <c:pt idx="5597">
                  <c:v>3432.0</c:v>
                </c:pt>
                <c:pt idx="5598">
                  <c:v>3432.0</c:v>
                </c:pt>
                <c:pt idx="5599">
                  <c:v>3432.0</c:v>
                </c:pt>
                <c:pt idx="5600">
                  <c:v>3432.0</c:v>
                </c:pt>
                <c:pt idx="5601">
                  <c:v>3432.0</c:v>
                </c:pt>
                <c:pt idx="5602">
                  <c:v>3432.0</c:v>
                </c:pt>
                <c:pt idx="5603">
                  <c:v>3432.0</c:v>
                </c:pt>
                <c:pt idx="5604">
                  <c:v>3432.0</c:v>
                </c:pt>
                <c:pt idx="5605">
                  <c:v>3432.0</c:v>
                </c:pt>
                <c:pt idx="5606">
                  <c:v>3433.0</c:v>
                </c:pt>
                <c:pt idx="5607">
                  <c:v>3433.0</c:v>
                </c:pt>
                <c:pt idx="5608">
                  <c:v>3434.0</c:v>
                </c:pt>
                <c:pt idx="5609">
                  <c:v>3435.0</c:v>
                </c:pt>
                <c:pt idx="5610">
                  <c:v>3436.0</c:v>
                </c:pt>
                <c:pt idx="5611">
                  <c:v>3437.0</c:v>
                </c:pt>
                <c:pt idx="5612">
                  <c:v>3438.0</c:v>
                </c:pt>
                <c:pt idx="5613">
                  <c:v>3439.0</c:v>
                </c:pt>
                <c:pt idx="5614">
                  <c:v>3440.0</c:v>
                </c:pt>
                <c:pt idx="5615">
                  <c:v>3441.0</c:v>
                </c:pt>
                <c:pt idx="5616">
                  <c:v>3442.0</c:v>
                </c:pt>
                <c:pt idx="5617">
                  <c:v>3443.0</c:v>
                </c:pt>
                <c:pt idx="5618">
                  <c:v>3443.0</c:v>
                </c:pt>
                <c:pt idx="5619">
                  <c:v>3444.0</c:v>
                </c:pt>
                <c:pt idx="5620">
                  <c:v>3444.0</c:v>
                </c:pt>
                <c:pt idx="5621">
                  <c:v>3444.0</c:v>
                </c:pt>
                <c:pt idx="5622">
                  <c:v>3444.0</c:v>
                </c:pt>
                <c:pt idx="5623">
                  <c:v>3444.0</c:v>
                </c:pt>
                <c:pt idx="5624">
                  <c:v>3444.0</c:v>
                </c:pt>
                <c:pt idx="5625">
                  <c:v>3444.0</c:v>
                </c:pt>
                <c:pt idx="5626">
                  <c:v>3444.0</c:v>
                </c:pt>
                <c:pt idx="5627">
                  <c:v>3445.0</c:v>
                </c:pt>
                <c:pt idx="5628">
                  <c:v>3446.0</c:v>
                </c:pt>
                <c:pt idx="5629">
                  <c:v>3447.0</c:v>
                </c:pt>
                <c:pt idx="5630">
                  <c:v>3448.0</c:v>
                </c:pt>
                <c:pt idx="5631">
                  <c:v>3449.0</c:v>
                </c:pt>
                <c:pt idx="5632">
                  <c:v>3450.0</c:v>
                </c:pt>
                <c:pt idx="5633">
                  <c:v>3451.0</c:v>
                </c:pt>
                <c:pt idx="5634">
                  <c:v>3452.0</c:v>
                </c:pt>
                <c:pt idx="5635">
                  <c:v>3452.0</c:v>
                </c:pt>
                <c:pt idx="5636">
                  <c:v>3453.0</c:v>
                </c:pt>
                <c:pt idx="5637">
                  <c:v>3454.0</c:v>
                </c:pt>
                <c:pt idx="5638">
                  <c:v>3454.0</c:v>
                </c:pt>
                <c:pt idx="5639">
                  <c:v>3455.0</c:v>
                </c:pt>
                <c:pt idx="5640">
                  <c:v>3455.0</c:v>
                </c:pt>
                <c:pt idx="5641">
                  <c:v>3456.0</c:v>
                </c:pt>
                <c:pt idx="5642">
                  <c:v>3457.0</c:v>
                </c:pt>
                <c:pt idx="5643">
                  <c:v>3458.0</c:v>
                </c:pt>
                <c:pt idx="5644">
                  <c:v>3459.0</c:v>
                </c:pt>
                <c:pt idx="5645">
                  <c:v>3460.0</c:v>
                </c:pt>
                <c:pt idx="5646">
                  <c:v>3461.0</c:v>
                </c:pt>
                <c:pt idx="5647">
                  <c:v>3462.0</c:v>
                </c:pt>
                <c:pt idx="5648">
                  <c:v>3463.0</c:v>
                </c:pt>
                <c:pt idx="5649">
                  <c:v>3464.0</c:v>
                </c:pt>
                <c:pt idx="5650">
                  <c:v>3465.0</c:v>
                </c:pt>
                <c:pt idx="5651">
                  <c:v>3465.0</c:v>
                </c:pt>
                <c:pt idx="5652">
                  <c:v>3466.0</c:v>
                </c:pt>
                <c:pt idx="5653">
                  <c:v>3467.0</c:v>
                </c:pt>
                <c:pt idx="5654">
                  <c:v>3468.0</c:v>
                </c:pt>
                <c:pt idx="5655">
                  <c:v>3469.0</c:v>
                </c:pt>
                <c:pt idx="5656">
                  <c:v>3469.0</c:v>
                </c:pt>
                <c:pt idx="5657">
                  <c:v>3470.0</c:v>
                </c:pt>
                <c:pt idx="5658">
                  <c:v>3471.0</c:v>
                </c:pt>
                <c:pt idx="5659">
                  <c:v>3471.0</c:v>
                </c:pt>
                <c:pt idx="5660">
                  <c:v>3472.0</c:v>
                </c:pt>
                <c:pt idx="5661">
                  <c:v>3473.0</c:v>
                </c:pt>
                <c:pt idx="5662">
                  <c:v>3473.0</c:v>
                </c:pt>
                <c:pt idx="5663">
                  <c:v>3474.0</c:v>
                </c:pt>
                <c:pt idx="5664">
                  <c:v>3475.0</c:v>
                </c:pt>
                <c:pt idx="5665">
                  <c:v>3475.0</c:v>
                </c:pt>
                <c:pt idx="5666">
                  <c:v>3476.0</c:v>
                </c:pt>
                <c:pt idx="5667">
                  <c:v>3477.0</c:v>
                </c:pt>
                <c:pt idx="5668">
                  <c:v>3477.0</c:v>
                </c:pt>
                <c:pt idx="5669">
                  <c:v>3478.0</c:v>
                </c:pt>
                <c:pt idx="5670">
                  <c:v>3479.0</c:v>
                </c:pt>
                <c:pt idx="5671">
                  <c:v>3480.0</c:v>
                </c:pt>
                <c:pt idx="5672">
                  <c:v>3481.0</c:v>
                </c:pt>
                <c:pt idx="5673">
                  <c:v>3482.0</c:v>
                </c:pt>
                <c:pt idx="5674">
                  <c:v>3483.0</c:v>
                </c:pt>
                <c:pt idx="5675">
                  <c:v>3484.0</c:v>
                </c:pt>
                <c:pt idx="5676">
                  <c:v>3485.0</c:v>
                </c:pt>
                <c:pt idx="5677">
                  <c:v>3486.0</c:v>
                </c:pt>
                <c:pt idx="5678">
                  <c:v>3487.0</c:v>
                </c:pt>
                <c:pt idx="5679">
                  <c:v>3488.0</c:v>
                </c:pt>
                <c:pt idx="5680">
                  <c:v>3489.0</c:v>
                </c:pt>
                <c:pt idx="5681">
                  <c:v>3490.0</c:v>
                </c:pt>
                <c:pt idx="5682">
                  <c:v>3491.0</c:v>
                </c:pt>
                <c:pt idx="5683">
                  <c:v>3492.0</c:v>
                </c:pt>
                <c:pt idx="5684">
                  <c:v>3493.0</c:v>
                </c:pt>
                <c:pt idx="5685">
                  <c:v>3494.0</c:v>
                </c:pt>
                <c:pt idx="5686">
                  <c:v>3495.0</c:v>
                </c:pt>
                <c:pt idx="5687">
                  <c:v>3496.0</c:v>
                </c:pt>
                <c:pt idx="5688">
                  <c:v>3496.0</c:v>
                </c:pt>
                <c:pt idx="5689">
                  <c:v>3497.0</c:v>
                </c:pt>
                <c:pt idx="5690">
                  <c:v>3498.0</c:v>
                </c:pt>
                <c:pt idx="5691">
                  <c:v>3499.0</c:v>
                </c:pt>
                <c:pt idx="5692">
                  <c:v>3500.0</c:v>
                </c:pt>
                <c:pt idx="5693">
                  <c:v>3501.0</c:v>
                </c:pt>
                <c:pt idx="5694">
                  <c:v>3502.0</c:v>
                </c:pt>
                <c:pt idx="5695">
                  <c:v>3503.0</c:v>
                </c:pt>
                <c:pt idx="5696">
                  <c:v>3504.0</c:v>
                </c:pt>
                <c:pt idx="5697">
                  <c:v>3504.0</c:v>
                </c:pt>
                <c:pt idx="5698">
                  <c:v>3505.0</c:v>
                </c:pt>
                <c:pt idx="5699">
                  <c:v>3505.0</c:v>
                </c:pt>
                <c:pt idx="5700">
                  <c:v>3505.0</c:v>
                </c:pt>
                <c:pt idx="5701">
                  <c:v>3506.0</c:v>
                </c:pt>
                <c:pt idx="5702">
                  <c:v>3506.0</c:v>
                </c:pt>
                <c:pt idx="5703">
                  <c:v>3506.0</c:v>
                </c:pt>
                <c:pt idx="5704">
                  <c:v>3507.0</c:v>
                </c:pt>
                <c:pt idx="5705">
                  <c:v>3508.0</c:v>
                </c:pt>
                <c:pt idx="5706">
                  <c:v>3509.0</c:v>
                </c:pt>
                <c:pt idx="5707">
                  <c:v>3510.0</c:v>
                </c:pt>
                <c:pt idx="5708">
                  <c:v>3511.0</c:v>
                </c:pt>
                <c:pt idx="5709">
                  <c:v>3512.0</c:v>
                </c:pt>
                <c:pt idx="5710">
                  <c:v>3513.0</c:v>
                </c:pt>
                <c:pt idx="5711">
                  <c:v>3514.0</c:v>
                </c:pt>
                <c:pt idx="5712">
                  <c:v>3515.0</c:v>
                </c:pt>
                <c:pt idx="5713">
                  <c:v>3516.0</c:v>
                </c:pt>
                <c:pt idx="5714">
                  <c:v>3517.0</c:v>
                </c:pt>
                <c:pt idx="5715">
                  <c:v>3518.0</c:v>
                </c:pt>
                <c:pt idx="5716">
                  <c:v>3518.0</c:v>
                </c:pt>
                <c:pt idx="5717">
                  <c:v>3519.0</c:v>
                </c:pt>
                <c:pt idx="5718">
                  <c:v>3520.0</c:v>
                </c:pt>
                <c:pt idx="5719">
                  <c:v>3521.0</c:v>
                </c:pt>
                <c:pt idx="5720">
                  <c:v>3522.0</c:v>
                </c:pt>
                <c:pt idx="5721">
                  <c:v>3522.0</c:v>
                </c:pt>
                <c:pt idx="5722">
                  <c:v>3523.0</c:v>
                </c:pt>
                <c:pt idx="5723">
                  <c:v>3524.0</c:v>
                </c:pt>
                <c:pt idx="5724">
                  <c:v>3525.0</c:v>
                </c:pt>
                <c:pt idx="5725">
                  <c:v>3526.0</c:v>
                </c:pt>
                <c:pt idx="5726">
                  <c:v>3527.0</c:v>
                </c:pt>
                <c:pt idx="5727">
                  <c:v>3527.0</c:v>
                </c:pt>
                <c:pt idx="5728">
                  <c:v>3528.0</c:v>
                </c:pt>
                <c:pt idx="5729">
                  <c:v>3529.0</c:v>
                </c:pt>
                <c:pt idx="5730">
                  <c:v>3530.0</c:v>
                </c:pt>
                <c:pt idx="5731">
                  <c:v>3531.0</c:v>
                </c:pt>
                <c:pt idx="5732">
                  <c:v>3532.0</c:v>
                </c:pt>
                <c:pt idx="5733">
                  <c:v>3533.0</c:v>
                </c:pt>
                <c:pt idx="5734">
                  <c:v>3534.0</c:v>
                </c:pt>
                <c:pt idx="5735">
                  <c:v>3535.0</c:v>
                </c:pt>
                <c:pt idx="5736">
                  <c:v>3536.0</c:v>
                </c:pt>
                <c:pt idx="5737">
                  <c:v>3537.0</c:v>
                </c:pt>
                <c:pt idx="5738">
                  <c:v>3538.0</c:v>
                </c:pt>
                <c:pt idx="5739">
                  <c:v>3539.0</c:v>
                </c:pt>
                <c:pt idx="5740">
                  <c:v>3540.0</c:v>
                </c:pt>
                <c:pt idx="5741">
                  <c:v>3541.0</c:v>
                </c:pt>
                <c:pt idx="5742">
                  <c:v>3542.0</c:v>
                </c:pt>
                <c:pt idx="5743">
                  <c:v>3543.0</c:v>
                </c:pt>
                <c:pt idx="5744">
                  <c:v>3544.0</c:v>
                </c:pt>
                <c:pt idx="5745">
                  <c:v>3545.0</c:v>
                </c:pt>
                <c:pt idx="5746">
                  <c:v>3546.0</c:v>
                </c:pt>
                <c:pt idx="5747">
                  <c:v>3547.0</c:v>
                </c:pt>
                <c:pt idx="5748">
                  <c:v>3548.0</c:v>
                </c:pt>
                <c:pt idx="5749">
                  <c:v>3548.0</c:v>
                </c:pt>
                <c:pt idx="5750">
                  <c:v>3549.0</c:v>
                </c:pt>
                <c:pt idx="5751">
                  <c:v>3550.0</c:v>
                </c:pt>
                <c:pt idx="5752">
                  <c:v>3551.0</c:v>
                </c:pt>
                <c:pt idx="5753">
                  <c:v>3552.0</c:v>
                </c:pt>
                <c:pt idx="5754">
                  <c:v>3553.0</c:v>
                </c:pt>
                <c:pt idx="5755">
                  <c:v>3554.0</c:v>
                </c:pt>
                <c:pt idx="5756">
                  <c:v>3554.0</c:v>
                </c:pt>
                <c:pt idx="5757">
                  <c:v>3555.0</c:v>
                </c:pt>
                <c:pt idx="5758">
                  <c:v>3555.0</c:v>
                </c:pt>
                <c:pt idx="5759">
                  <c:v>3556.0</c:v>
                </c:pt>
                <c:pt idx="5760">
                  <c:v>3556.0</c:v>
                </c:pt>
                <c:pt idx="5761">
                  <c:v>3557.0</c:v>
                </c:pt>
                <c:pt idx="5762">
                  <c:v>3558.0</c:v>
                </c:pt>
                <c:pt idx="5763">
                  <c:v>3559.0</c:v>
                </c:pt>
                <c:pt idx="5764">
                  <c:v>3560.0</c:v>
                </c:pt>
                <c:pt idx="5765">
                  <c:v>3561.0</c:v>
                </c:pt>
                <c:pt idx="5766">
                  <c:v>3562.0</c:v>
                </c:pt>
                <c:pt idx="5767">
                  <c:v>3563.0</c:v>
                </c:pt>
                <c:pt idx="5768">
                  <c:v>3564.0</c:v>
                </c:pt>
                <c:pt idx="5769">
                  <c:v>3565.0</c:v>
                </c:pt>
                <c:pt idx="5770">
                  <c:v>3566.0</c:v>
                </c:pt>
                <c:pt idx="5771">
                  <c:v>3567.0</c:v>
                </c:pt>
                <c:pt idx="5772">
                  <c:v>3567.0</c:v>
                </c:pt>
                <c:pt idx="5773">
                  <c:v>3568.0</c:v>
                </c:pt>
                <c:pt idx="5774">
                  <c:v>3569.0</c:v>
                </c:pt>
                <c:pt idx="5775">
                  <c:v>3569.0</c:v>
                </c:pt>
                <c:pt idx="5776">
                  <c:v>3570.0</c:v>
                </c:pt>
                <c:pt idx="5777">
                  <c:v>3571.0</c:v>
                </c:pt>
                <c:pt idx="5778">
                  <c:v>3572.0</c:v>
                </c:pt>
                <c:pt idx="5779">
                  <c:v>3573.0</c:v>
                </c:pt>
                <c:pt idx="5780">
                  <c:v>3574.0</c:v>
                </c:pt>
                <c:pt idx="5781">
                  <c:v>3575.0</c:v>
                </c:pt>
                <c:pt idx="5782">
                  <c:v>3576.0</c:v>
                </c:pt>
                <c:pt idx="5783">
                  <c:v>3577.0</c:v>
                </c:pt>
                <c:pt idx="5784">
                  <c:v>3578.0</c:v>
                </c:pt>
                <c:pt idx="5785">
                  <c:v>3579.0</c:v>
                </c:pt>
                <c:pt idx="5786">
                  <c:v>3580.0</c:v>
                </c:pt>
                <c:pt idx="5787">
                  <c:v>3581.0</c:v>
                </c:pt>
                <c:pt idx="5788">
                  <c:v>3582.0</c:v>
                </c:pt>
                <c:pt idx="5789">
                  <c:v>3583.0</c:v>
                </c:pt>
                <c:pt idx="5790">
                  <c:v>3583.0</c:v>
                </c:pt>
                <c:pt idx="5791">
                  <c:v>3584.0</c:v>
                </c:pt>
                <c:pt idx="5792">
                  <c:v>3585.0</c:v>
                </c:pt>
                <c:pt idx="5793">
                  <c:v>3586.0</c:v>
                </c:pt>
                <c:pt idx="5794">
                  <c:v>3587.0</c:v>
                </c:pt>
                <c:pt idx="5795">
                  <c:v>3588.0</c:v>
                </c:pt>
                <c:pt idx="5796">
                  <c:v>3589.0</c:v>
                </c:pt>
                <c:pt idx="5797">
                  <c:v>3590.0</c:v>
                </c:pt>
                <c:pt idx="5798">
                  <c:v>3591.0</c:v>
                </c:pt>
                <c:pt idx="5799">
                  <c:v>3591.0</c:v>
                </c:pt>
                <c:pt idx="5800">
                  <c:v>3592.0</c:v>
                </c:pt>
                <c:pt idx="5801">
                  <c:v>3593.0</c:v>
                </c:pt>
                <c:pt idx="5802">
                  <c:v>3594.0</c:v>
                </c:pt>
                <c:pt idx="5803">
                  <c:v>3595.0</c:v>
                </c:pt>
                <c:pt idx="5804">
                  <c:v>3596.0</c:v>
                </c:pt>
                <c:pt idx="5805">
                  <c:v>3597.0</c:v>
                </c:pt>
                <c:pt idx="5806">
                  <c:v>3598.0</c:v>
                </c:pt>
                <c:pt idx="5807">
                  <c:v>3599.0</c:v>
                </c:pt>
                <c:pt idx="5808">
                  <c:v>3600.0</c:v>
                </c:pt>
                <c:pt idx="5809">
                  <c:v>3601.0</c:v>
                </c:pt>
                <c:pt idx="5810">
                  <c:v>3602.0</c:v>
                </c:pt>
                <c:pt idx="5811">
                  <c:v>3603.0</c:v>
                </c:pt>
                <c:pt idx="5812">
                  <c:v>3604.0</c:v>
                </c:pt>
                <c:pt idx="5813">
                  <c:v>3605.0</c:v>
                </c:pt>
                <c:pt idx="5814">
                  <c:v>3606.0</c:v>
                </c:pt>
                <c:pt idx="5815">
                  <c:v>3607.0</c:v>
                </c:pt>
                <c:pt idx="5816">
                  <c:v>3608.0</c:v>
                </c:pt>
                <c:pt idx="5817">
                  <c:v>3609.0</c:v>
                </c:pt>
                <c:pt idx="5818">
                  <c:v>3610.0</c:v>
                </c:pt>
                <c:pt idx="5819">
                  <c:v>3611.0</c:v>
                </c:pt>
                <c:pt idx="5820">
                  <c:v>3612.0</c:v>
                </c:pt>
                <c:pt idx="5821">
                  <c:v>3613.0</c:v>
                </c:pt>
                <c:pt idx="5822">
                  <c:v>3614.0</c:v>
                </c:pt>
                <c:pt idx="5823">
                  <c:v>3615.0</c:v>
                </c:pt>
                <c:pt idx="5824">
                  <c:v>3616.0</c:v>
                </c:pt>
                <c:pt idx="5825">
                  <c:v>3617.0</c:v>
                </c:pt>
                <c:pt idx="5826">
                  <c:v>3618.0</c:v>
                </c:pt>
                <c:pt idx="5827">
                  <c:v>3619.0</c:v>
                </c:pt>
                <c:pt idx="5828">
                  <c:v>3620.0</c:v>
                </c:pt>
                <c:pt idx="5829">
                  <c:v>3621.0</c:v>
                </c:pt>
                <c:pt idx="5830">
                  <c:v>3622.0</c:v>
                </c:pt>
                <c:pt idx="5831">
                  <c:v>3623.0</c:v>
                </c:pt>
                <c:pt idx="5832">
                  <c:v>3624.0</c:v>
                </c:pt>
                <c:pt idx="5833">
                  <c:v>3625.0</c:v>
                </c:pt>
                <c:pt idx="5834">
                  <c:v>3626.0</c:v>
                </c:pt>
                <c:pt idx="5835">
                  <c:v>3627.0</c:v>
                </c:pt>
                <c:pt idx="5836">
                  <c:v>3628.0</c:v>
                </c:pt>
                <c:pt idx="5837">
                  <c:v>3629.0</c:v>
                </c:pt>
                <c:pt idx="5838">
                  <c:v>3630.0</c:v>
                </c:pt>
                <c:pt idx="5839">
                  <c:v>3631.0</c:v>
                </c:pt>
                <c:pt idx="5840">
                  <c:v>3632.0</c:v>
                </c:pt>
                <c:pt idx="5841">
                  <c:v>3633.0</c:v>
                </c:pt>
                <c:pt idx="5842">
                  <c:v>3634.0</c:v>
                </c:pt>
                <c:pt idx="5843">
                  <c:v>3635.0</c:v>
                </c:pt>
                <c:pt idx="5844">
                  <c:v>3636.0</c:v>
                </c:pt>
                <c:pt idx="5845">
                  <c:v>3637.0</c:v>
                </c:pt>
                <c:pt idx="5846">
                  <c:v>3638.0</c:v>
                </c:pt>
                <c:pt idx="5847">
                  <c:v>3639.0</c:v>
                </c:pt>
                <c:pt idx="5848">
                  <c:v>3640.0</c:v>
                </c:pt>
                <c:pt idx="5849">
                  <c:v>3641.0</c:v>
                </c:pt>
                <c:pt idx="5850">
                  <c:v>3641.0</c:v>
                </c:pt>
                <c:pt idx="5851">
                  <c:v>3641.0</c:v>
                </c:pt>
                <c:pt idx="5852">
                  <c:v>3641.0</c:v>
                </c:pt>
                <c:pt idx="5853">
                  <c:v>3641.0</c:v>
                </c:pt>
                <c:pt idx="5854">
                  <c:v>3641.0</c:v>
                </c:pt>
                <c:pt idx="5855">
                  <c:v>3641.0</c:v>
                </c:pt>
                <c:pt idx="5856">
                  <c:v>3641.0</c:v>
                </c:pt>
                <c:pt idx="5857">
                  <c:v>3642.0</c:v>
                </c:pt>
                <c:pt idx="5858">
                  <c:v>3643.0</c:v>
                </c:pt>
                <c:pt idx="5859">
                  <c:v>3644.0</c:v>
                </c:pt>
                <c:pt idx="5860">
                  <c:v>3645.0</c:v>
                </c:pt>
                <c:pt idx="5861">
                  <c:v>3646.0</c:v>
                </c:pt>
                <c:pt idx="5862">
                  <c:v>3647.0</c:v>
                </c:pt>
                <c:pt idx="5863">
                  <c:v>3648.0</c:v>
                </c:pt>
                <c:pt idx="5864">
                  <c:v>3649.0</c:v>
                </c:pt>
                <c:pt idx="5865">
                  <c:v>3650.0</c:v>
                </c:pt>
                <c:pt idx="5866">
                  <c:v>3651.0</c:v>
                </c:pt>
                <c:pt idx="5867">
                  <c:v>3652.0</c:v>
                </c:pt>
                <c:pt idx="5868">
                  <c:v>3653.0</c:v>
                </c:pt>
                <c:pt idx="5869">
                  <c:v>3654.0</c:v>
                </c:pt>
                <c:pt idx="5870">
                  <c:v>3655.0</c:v>
                </c:pt>
                <c:pt idx="5871">
                  <c:v>3656.0</c:v>
                </c:pt>
                <c:pt idx="5872">
                  <c:v>3657.0</c:v>
                </c:pt>
                <c:pt idx="5873">
                  <c:v>3658.0</c:v>
                </c:pt>
                <c:pt idx="5874">
                  <c:v>3659.0</c:v>
                </c:pt>
                <c:pt idx="5875">
                  <c:v>3660.0</c:v>
                </c:pt>
                <c:pt idx="5876">
                  <c:v>3661.0</c:v>
                </c:pt>
                <c:pt idx="5877">
                  <c:v>3662.0</c:v>
                </c:pt>
                <c:pt idx="5878">
                  <c:v>3663.0</c:v>
                </c:pt>
                <c:pt idx="5879">
                  <c:v>3664.0</c:v>
                </c:pt>
                <c:pt idx="5880">
                  <c:v>3665.0</c:v>
                </c:pt>
                <c:pt idx="5881">
                  <c:v>3666.0</c:v>
                </c:pt>
                <c:pt idx="5882">
                  <c:v>3667.0</c:v>
                </c:pt>
                <c:pt idx="5883">
                  <c:v>3668.0</c:v>
                </c:pt>
                <c:pt idx="5884">
                  <c:v>3669.0</c:v>
                </c:pt>
                <c:pt idx="5885">
                  <c:v>3670.0</c:v>
                </c:pt>
                <c:pt idx="5886">
                  <c:v>3671.0</c:v>
                </c:pt>
                <c:pt idx="5887">
                  <c:v>3672.0</c:v>
                </c:pt>
                <c:pt idx="5888">
                  <c:v>3673.0</c:v>
                </c:pt>
                <c:pt idx="5889">
                  <c:v>3674.0</c:v>
                </c:pt>
                <c:pt idx="5890">
                  <c:v>3675.0</c:v>
                </c:pt>
                <c:pt idx="5891">
                  <c:v>3676.0</c:v>
                </c:pt>
                <c:pt idx="5892">
                  <c:v>3677.0</c:v>
                </c:pt>
                <c:pt idx="5893">
                  <c:v>3678.0</c:v>
                </c:pt>
                <c:pt idx="5894">
                  <c:v>3679.0</c:v>
                </c:pt>
                <c:pt idx="5895">
                  <c:v>3680.0</c:v>
                </c:pt>
                <c:pt idx="5896">
                  <c:v>3681.0</c:v>
                </c:pt>
                <c:pt idx="5897">
                  <c:v>3682.0</c:v>
                </c:pt>
                <c:pt idx="5898">
                  <c:v>3683.0</c:v>
                </c:pt>
                <c:pt idx="5899">
                  <c:v>3683.0</c:v>
                </c:pt>
                <c:pt idx="5900">
                  <c:v>3684.0</c:v>
                </c:pt>
                <c:pt idx="5901">
                  <c:v>3685.0</c:v>
                </c:pt>
                <c:pt idx="5902">
                  <c:v>3686.0</c:v>
                </c:pt>
                <c:pt idx="5903">
                  <c:v>3686.0</c:v>
                </c:pt>
                <c:pt idx="5904">
                  <c:v>3686.0</c:v>
                </c:pt>
                <c:pt idx="5905">
                  <c:v>3687.0</c:v>
                </c:pt>
                <c:pt idx="5906">
                  <c:v>3688.0</c:v>
                </c:pt>
                <c:pt idx="5907">
                  <c:v>3688.0</c:v>
                </c:pt>
                <c:pt idx="5908">
                  <c:v>3688.0</c:v>
                </c:pt>
                <c:pt idx="5909">
                  <c:v>3689.0</c:v>
                </c:pt>
                <c:pt idx="5910">
                  <c:v>3689.0</c:v>
                </c:pt>
                <c:pt idx="5911">
                  <c:v>3690.0</c:v>
                </c:pt>
                <c:pt idx="5912">
                  <c:v>3690.0</c:v>
                </c:pt>
                <c:pt idx="5913">
                  <c:v>3690.0</c:v>
                </c:pt>
                <c:pt idx="5914">
                  <c:v>3690.0</c:v>
                </c:pt>
                <c:pt idx="5915">
                  <c:v>3691.0</c:v>
                </c:pt>
                <c:pt idx="5916">
                  <c:v>3692.0</c:v>
                </c:pt>
                <c:pt idx="5917">
                  <c:v>3692.0</c:v>
                </c:pt>
                <c:pt idx="5918">
                  <c:v>3693.0</c:v>
                </c:pt>
                <c:pt idx="5919">
                  <c:v>3694.0</c:v>
                </c:pt>
                <c:pt idx="5920">
                  <c:v>3695.0</c:v>
                </c:pt>
                <c:pt idx="5921">
                  <c:v>3695.0</c:v>
                </c:pt>
                <c:pt idx="5922">
                  <c:v>3696.0</c:v>
                </c:pt>
                <c:pt idx="5923">
                  <c:v>3697.0</c:v>
                </c:pt>
                <c:pt idx="5924">
                  <c:v>3697.0</c:v>
                </c:pt>
                <c:pt idx="5925">
                  <c:v>3698.0</c:v>
                </c:pt>
                <c:pt idx="5926">
                  <c:v>3699.0</c:v>
                </c:pt>
                <c:pt idx="5927">
                  <c:v>3700.0</c:v>
                </c:pt>
                <c:pt idx="5928">
                  <c:v>3701.0</c:v>
                </c:pt>
                <c:pt idx="5929">
                  <c:v>3702.0</c:v>
                </c:pt>
                <c:pt idx="5930">
                  <c:v>3703.0</c:v>
                </c:pt>
                <c:pt idx="5931">
                  <c:v>3704.0</c:v>
                </c:pt>
                <c:pt idx="5932">
                  <c:v>3704.0</c:v>
                </c:pt>
                <c:pt idx="5933">
                  <c:v>3705.0</c:v>
                </c:pt>
                <c:pt idx="5934">
                  <c:v>3706.0</c:v>
                </c:pt>
                <c:pt idx="5935">
                  <c:v>3706.0</c:v>
                </c:pt>
                <c:pt idx="5936">
                  <c:v>3706.0</c:v>
                </c:pt>
                <c:pt idx="5937">
                  <c:v>3707.0</c:v>
                </c:pt>
                <c:pt idx="5938">
                  <c:v>3708.0</c:v>
                </c:pt>
                <c:pt idx="5939">
                  <c:v>3709.0</c:v>
                </c:pt>
                <c:pt idx="5940">
                  <c:v>3710.0</c:v>
                </c:pt>
                <c:pt idx="5941">
                  <c:v>3711.0</c:v>
                </c:pt>
                <c:pt idx="5942">
                  <c:v>3712.0</c:v>
                </c:pt>
                <c:pt idx="5943">
                  <c:v>3713.0</c:v>
                </c:pt>
                <c:pt idx="5944">
                  <c:v>3714.0</c:v>
                </c:pt>
                <c:pt idx="5945">
                  <c:v>3715.0</c:v>
                </c:pt>
                <c:pt idx="5946">
                  <c:v>3716.0</c:v>
                </c:pt>
                <c:pt idx="5947">
                  <c:v>3717.0</c:v>
                </c:pt>
                <c:pt idx="5948">
                  <c:v>3718.0</c:v>
                </c:pt>
                <c:pt idx="5949">
                  <c:v>3719.0</c:v>
                </c:pt>
                <c:pt idx="5950">
                  <c:v>3720.0</c:v>
                </c:pt>
                <c:pt idx="5951">
                  <c:v>3721.0</c:v>
                </c:pt>
                <c:pt idx="5952">
                  <c:v>3722.0</c:v>
                </c:pt>
                <c:pt idx="5953">
                  <c:v>3723.0</c:v>
                </c:pt>
                <c:pt idx="5954">
                  <c:v>3724.0</c:v>
                </c:pt>
                <c:pt idx="5955">
                  <c:v>3725.0</c:v>
                </c:pt>
                <c:pt idx="5956">
                  <c:v>3726.0</c:v>
                </c:pt>
                <c:pt idx="5957">
                  <c:v>3727.0</c:v>
                </c:pt>
                <c:pt idx="5958">
                  <c:v>3728.0</c:v>
                </c:pt>
                <c:pt idx="5959">
                  <c:v>3729.0</c:v>
                </c:pt>
                <c:pt idx="5960">
                  <c:v>3730.0</c:v>
                </c:pt>
                <c:pt idx="5961">
                  <c:v>3731.0</c:v>
                </c:pt>
                <c:pt idx="5962">
                  <c:v>3732.0</c:v>
                </c:pt>
                <c:pt idx="5963">
                  <c:v>3733.0</c:v>
                </c:pt>
                <c:pt idx="5964">
                  <c:v>3734.0</c:v>
                </c:pt>
                <c:pt idx="5965">
                  <c:v>3735.0</c:v>
                </c:pt>
                <c:pt idx="5966">
                  <c:v>3736.0</c:v>
                </c:pt>
                <c:pt idx="5967">
                  <c:v>3737.0</c:v>
                </c:pt>
                <c:pt idx="5968">
                  <c:v>3737.0</c:v>
                </c:pt>
                <c:pt idx="5969">
                  <c:v>3738.0</c:v>
                </c:pt>
                <c:pt idx="5970">
                  <c:v>3739.0</c:v>
                </c:pt>
                <c:pt idx="5971">
                  <c:v>3739.0</c:v>
                </c:pt>
                <c:pt idx="5972">
                  <c:v>3740.0</c:v>
                </c:pt>
                <c:pt idx="5973">
                  <c:v>3741.0</c:v>
                </c:pt>
                <c:pt idx="5974">
                  <c:v>3741.0</c:v>
                </c:pt>
                <c:pt idx="5975">
                  <c:v>3742.0</c:v>
                </c:pt>
                <c:pt idx="5976">
                  <c:v>3742.0</c:v>
                </c:pt>
                <c:pt idx="5977">
                  <c:v>3743.0</c:v>
                </c:pt>
                <c:pt idx="5978">
                  <c:v>3743.0</c:v>
                </c:pt>
                <c:pt idx="5979">
                  <c:v>3743.0</c:v>
                </c:pt>
                <c:pt idx="5980">
                  <c:v>3744.0</c:v>
                </c:pt>
                <c:pt idx="5981">
                  <c:v>3744.0</c:v>
                </c:pt>
                <c:pt idx="5982">
                  <c:v>3745.0</c:v>
                </c:pt>
                <c:pt idx="5983">
                  <c:v>3745.0</c:v>
                </c:pt>
                <c:pt idx="5984">
                  <c:v>3746.0</c:v>
                </c:pt>
                <c:pt idx="5985">
                  <c:v>3747.0</c:v>
                </c:pt>
                <c:pt idx="5986">
                  <c:v>3748.0</c:v>
                </c:pt>
                <c:pt idx="5987">
                  <c:v>3748.0</c:v>
                </c:pt>
                <c:pt idx="5988">
                  <c:v>3749.0</c:v>
                </c:pt>
                <c:pt idx="5989">
                  <c:v>3750.0</c:v>
                </c:pt>
                <c:pt idx="5990">
                  <c:v>3751.0</c:v>
                </c:pt>
                <c:pt idx="5991">
                  <c:v>3752.0</c:v>
                </c:pt>
                <c:pt idx="5992">
                  <c:v>3753.0</c:v>
                </c:pt>
                <c:pt idx="5993">
                  <c:v>3754.0</c:v>
                </c:pt>
                <c:pt idx="5994">
                  <c:v>3755.0</c:v>
                </c:pt>
                <c:pt idx="5995">
                  <c:v>3756.0</c:v>
                </c:pt>
                <c:pt idx="5996">
                  <c:v>3757.0</c:v>
                </c:pt>
                <c:pt idx="5997">
                  <c:v>3758.0</c:v>
                </c:pt>
                <c:pt idx="5998">
                  <c:v>3759.0</c:v>
                </c:pt>
                <c:pt idx="5999">
                  <c:v>3760.0</c:v>
                </c:pt>
                <c:pt idx="6000">
                  <c:v>3761.0</c:v>
                </c:pt>
                <c:pt idx="6001">
                  <c:v>3762.0</c:v>
                </c:pt>
                <c:pt idx="6002">
                  <c:v>3763.0</c:v>
                </c:pt>
                <c:pt idx="6003">
                  <c:v>3764.0</c:v>
                </c:pt>
                <c:pt idx="6004">
                  <c:v>3765.0</c:v>
                </c:pt>
                <c:pt idx="6005">
                  <c:v>3766.0</c:v>
                </c:pt>
                <c:pt idx="6006">
                  <c:v>3767.0</c:v>
                </c:pt>
                <c:pt idx="6007">
                  <c:v>3768.0</c:v>
                </c:pt>
                <c:pt idx="6008">
                  <c:v>3769.0</c:v>
                </c:pt>
                <c:pt idx="6009">
                  <c:v>3770.0</c:v>
                </c:pt>
                <c:pt idx="6010">
                  <c:v>3771.0</c:v>
                </c:pt>
                <c:pt idx="6011">
                  <c:v>3772.0</c:v>
                </c:pt>
                <c:pt idx="6012">
                  <c:v>3773.0</c:v>
                </c:pt>
                <c:pt idx="6013">
                  <c:v>3774.0</c:v>
                </c:pt>
                <c:pt idx="6014">
                  <c:v>3775.0</c:v>
                </c:pt>
                <c:pt idx="6015">
                  <c:v>3776.0</c:v>
                </c:pt>
                <c:pt idx="6016">
                  <c:v>3777.0</c:v>
                </c:pt>
                <c:pt idx="6017">
                  <c:v>3777.0</c:v>
                </c:pt>
                <c:pt idx="6018">
                  <c:v>3778.0</c:v>
                </c:pt>
                <c:pt idx="6019">
                  <c:v>3778.0</c:v>
                </c:pt>
                <c:pt idx="6020">
                  <c:v>3779.0</c:v>
                </c:pt>
                <c:pt idx="6021">
                  <c:v>3779.0</c:v>
                </c:pt>
                <c:pt idx="6022">
                  <c:v>3780.0</c:v>
                </c:pt>
                <c:pt idx="6023">
                  <c:v>3780.0</c:v>
                </c:pt>
                <c:pt idx="6024">
                  <c:v>3781.0</c:v>
                </c:pt>
                <c:pt idx="6025">
                  <c:v>3781.0</c:v>
                </c:pt>
                <c:pt idx="6026">
                  <c:v>3782.0</c:v>
                </c:pt>
                <c:pt idx="6027">
                  <c:v>3782.0</c:v>
                </c:pt>
                <c:pt idx="6028">
                  <c:v>3783.0</c:v>
                </c:pt>
                <c:pt idx="6029">
                  <c:v>3783.0</c:v>
                </c:pt>
                <c:pt idx="6030">
                  <c:v>3784.0</c:v>
                </c:pt>
                <c:pt idx="6031">
                  <c:v>3784.0</c:v>
                </c:pt>
                <c:pt idx="6032">
                  <c:v>3785.0</c:v>
                </c:pt>
                <c:pt idx="6033">
                  <c:v>3786.0</c:v>
                </c:pt>
                <c:pt idx="6034">
                  <c:v>3787.0</c:v>
                </c:pt>
                <c:pt idx="6035">
                  <c:v>3788.0</c:v>
                </c:pt>
                <c:pt idx="6036">
                  <c:v>3789.0</c:v>
                </c:pt>
                <c:pt idx="6037">
                  <c:v>3790.0</c:v>
                </c:pt>
                <c:pt idx="6038">
                  <c:v>3791.0</c:v>
                </c:pt>
                <c:pt idx="6039">
                  <c:v>3792.0</c:v>
                </c:pt>
                <c:pt idx="6040">
                  <c:v>3793.0</c:v>
                </c:pt>
                <c:pt idx="6041">
                  <c:v>3794.0</c:v>
                </c:pt>
                <c:pt idx="6042">
                  <c:v>3795.0</c:v>
                </c:pt>
                <c:pt idx="6043">
                  <c:v>3796.0</c:v>
                </c:pt>
                <c:pt idx="6044">
                  <c:v>3797.0</c:v>
                </c:pt>
                <c:pt idx="6045">
                  <c:v>3798.0</c:v>
                </c:pt>
                <c:pt idx="6046">
                  <c:v>3799.0</c:v>
                </c:pt>
                <c:pt idx="6047">
                  <c:v>3800.0</c:v>
                </c:pt>
                <c:pt idx="6048">
                  <c:v>3801.0</c:v>
                </c:pt>
                <c:pt idx="6049">
                  <c:v>3802.0</c:v>
                </c:pt>
                <c:pt idx="6050">
                  <c:v>3803.0</c:v>
                </c:pt>
                <c:pt idx="6051">
                  <c:v>3804.0</c:v>
                </c:pt>
                <c:pt idx="6052">
                  <c:v>3805.0</c:v>
                </c:pt>
                <c:pt idx="6053">
                  <c:v>3806.0</c:v>
                </c:pt>
                <c:pt idx="6054">
                  <c:v>3807.0</c:v>
                </c:pt>
                <c:pt idx="6055">
                  <c:v>3808.0</c:v>
                </c:pt>
                <c:pt idx="6056">
                  <c:v>3809.0</c:v>
                </c:pt>
                <c:pt idx="6057">
                  <c:v>3810.0</c:v>
                </c:pt>
                <c:pt idx="6058">
                  <c:v>3811.0</c:v>
                </c:pt>
                <c:pt idx="6059">
                  <c:v>3812.0</c:v>
                </c:pt>
                <c:pt idx="6060">
                  <c:v>3813.0</c:v>
                </c:pt>
                <c:pt idx="6061">
                  <c:v>3814.0</c:v>
                </c:pt>
                <c:pt idx="6062">
                  <c:v>3815.0</c:v>
                </c:pt>
                <c:pt idx="6063">
                  <c:v>3816.0</c:v>
                </c:pt>
                <c:pt idx="6064">
                  <c:v>3817.0</c:v>
                </c:pt>
                <c:pt idx="6065">
                  <c:v>3818.0</c:v>
                </c:pt>
                <c:pt idx="6066">
                  <c:v>3819.0</c:v>
                </c:pt>
                <c:pt idx="6067">
                  <c:v>3820.0</c:v>
                </c:pt>
                <c:pt idx="6068">
                  <c:v>3821.0</c:v>
                </c:pt>
                <c:pt idx="6069">
                  <c:v>3822.0</c:v>
                </c:pt>
                <c:pt idx="6070">
                  <c:v>3823.0</c:v>
                </c:pt>
                <c:pt idx="6071">
                  <c:v>3823.0</c:v>
                </c:pt>
                <c:pt idx="6072">
                  <c:v>3823.0</c:v>
                </c:pt>
                <c:pt idx="6073">
                  <c:v>3824.0</c:v>
                </c:pt>
                <c:pt idx="6074">
                  <c:v>3825.0</c:v>
                </c:pt>
                <c:pt idx="6075">
                  <c:v>3826.0</c:v>
                </c:pt>
                <c:pt idx="6076">
                  <c:v>3827.0</c:v>
                </c:pt>
                <c:pt idx="6077">
                  <c:v>3828.0</c:v>
                </c:pt>
                <c:pt idx="6078">
                  <c:v>3829.0</c:v>
                </c:pt>
                <c:pt idx="6079">
                  <c:v>3830.0</c:v>
                </c:pt>
                <c:pt idx="6080">
                  <c:v>3831.0</c:v>
                </c:pt>
                <c:pt idx="6081">
                  <c:v>3832.0</c:v>
                </c:pt>
                <c:pt idx="6082">
                  <c:v>3833.0</c:v>
                </c:pt>
                <c:pt idx="6083">
                  <c:v>3834.0</c:v>
                </c:pt>
                <c:pt idx="6084">
                  <c:v>3835.0</c:v>
                </c:pt>
                <c:pt idx="6085">
                  <c:v>3836.0</c:v>
                </c:pt>
                <c:pt idx="6086">
                  <c:v>3837.0</c:v>
                </c:pt>
                <c:pt idx="6087">
                  <c:v>3838.0</c:v>
                </c:pt>
                <c:pt idx="6088">
                  <c:v>3839.0</c:v>
                </c:pt>
                <c:pt idx="6089">
                  <c:v>3840.0</c:v>
                </c:pt>
                <c:pt idx="6090">
                  <c:v>3841.0</c:v>
                </c:pt>
                <c:pt idx="6091">
                  <c:v>3842.0</c:v>
                </c:pt>
                <c:pt idx="6092">
                  <c:v>3843.0</c:v>
                </c:pt>
                <c:pt idx="6093">
                  <c:v>3844.0</c:v>
                </c:pt>
                <c:pt idx="6094">
                  <c:v>3845.0</c:v>
                </c:pt>
                <c:pt idx="6095">
                  <c:v>3846.0</c:v>
                </c:pt>
                <c:pt idx="6096">
                  <c:v>3847.0</c:v>
                </c:pt>
                <c:pt idx="6097">
                  <c:v>3848.0</c:v>
                </c:pt>
                <c:pt idx="6098">
                  <c:v>3849.0</c:v>
                </c:pt>
                <c:pt idx="6099">
                  <c:v>3850.0</c:v>
                </c:pt>
                <c:pt idx="6100">
                  <c:v>3851.0</c:v>
                </c:pt>
                <c:pt idx="6101">
                  <c:v>3852.0</c:v>
                </c:pt>
                <c:pt idx="6102">
                  <c:v>3853.0</c:v>
                </c:pt>
                <c:pt idx="6103">
                  <c:v>3854.0</c:v>
                </c:pt>
                <c:pt idx="6104">
                  <c:v>3855.0</c:v>
                </c:pt>
                <c:pt idx="6105">
                  <c:v>3856.0</c:v>
                </c:pt>
                <c:pt idx="6106">
                  <c:v>3857.0</c:v>
                </c:pt>
                <c:pt idx="6107">
                  <c:v>3858.0</c:v>
                </c:pt>
                <c:pt idx="6108">
                  <c:v>3859.0</c:v>
                </c:pt>
                <c:pt idx="6109">
                  <c:v>3860.0</c:v>
                </c:pt>
                <c:pt idx="6110">
                  <c:v>3861.0</c:v>
                </c:pt>
                <c:pt idx="6111">
                  <c:v>3862.0</c:v>
                </c:pt>
                <c:pt idx="6112">
                  <c:v>3863.0</c:v>
                </c:pt>
                <c:pt idx="6113">
                  <c:v>3864.0</c:v>
                </c:pt>
                <c:pt idx="6114">
                  <c:v>3865.0</c:v>
                </c:pt>
                <c:pt idx="6115">
                  <c:v>3866.0</c:v>
                </c:pt>
                <c:pt idx="6116">
                  <c:v>3867.0</c:v>
                </c:pt>
                <c:pt idx="6117">
                  <c:v>3868.0</c:v>
                </c:pt>
                <c:pt idx="6118">
                  <c:v>3869.0</c:v>
                </c:pt>
                <c:pt idx="6119">
                  <c:v>3870.0</c:v>
                </c:pt>
                <c:pt idx="6120">
                  <c:v>3871.0</c:v>
                </c:pt>
                <c:pt idx="6121">
                  <c:v>3872.0</c:v>
                </c:pt>
                <c:pt idx="6122">
                  <c:v>3873.0</c:v>
                </c:pt>
                <c:pt idx="6123">
                  <c:v>3874.0</c:v>
                </c:pt>
                <c:pt idx="6124">
                  <c:v>3875.0</c:v>
                </c:pt>
                <c:pt idx="6125">
                  <c:v>3875.0</c:v>
                </c:pt>
                <c:pt idx="6126">
                  <c:v>3876.0</c:v>
                </c:pt>
                <c:pt idx="6127">
                  <c:v>3877.0</c:v>
                </c:pt>
                <c:pt idx="6128">
                  <c:v>3877.0</c:v>
                </c:pt>
                <c:pt idx="6129">
                  <c:v>3878.0</c:v>
                </c:pt>
                <c:pt idx="6130">
                  <c:v>3878.0</c:v>
                </c:pt>
                <c:pt idx="6131">
                  <c:v>3879.0</c:v>
                </c:pt>
                <c:pt idx="6132">
                  <c:v>3879.0</c:v>
                </c:pt>
                <c:pt idx="6133">
                  <c:v>3879.0</c:v>
                </c:pt>
                <c:pt idx="6134">
                  <c:v>3880.0</c:v>
                </c:pt>
                <c:pt idx="6135">
                  <c:v>3880.0</c:v>
                </c:pt>
                <c:pt idx="6136">
                  <c:v>3881.0</c:v>
                </c:pt>
                <c:pt idx="6137">
                  <c:v>3882.0</c:v>
                </c:pt>
                <c:pt idx="6138">
                  <c:v>3883.0</c:v>
                </c:pt>
                <c:pt idx="6139">
                  <c:v>3884.0</c:v>
                </c:pt>
                <c:pt idx="6140">
                  <c:v>3885.0</c:v>
                </c:pt>
                <c:pt idx="6141">
                  <c:v>3886.0</c:v>
                </c:pt>
                <c:pt idx="6142">
                  <c:v>3886.0</c:v>
                </c:pt>
                <c:pt idx="6143">
                  <c:v>3886.0</c:v>
                </c:pt>
                <c:pt idx="6144">
                  <c:v>3886.0</c:v>
                </c:pt>
                <c:pt idx="6145">
                  <c:v>3887.0</c:v>
                </c:pt>
                <c:pt idx="6146">
                  <c:v>3888.0</c:v>
                </c:pt>
                <c:pt idx="6147">
                  <c:v>3889.0</c:v>
                </c:pt>
                <c:pt idx="6148">
                  <c:v>3890.0</c:v>
                </c:pt>
                <c:pt idx="6149">
                  <c:v>3891.0</c:v>
                </c:pt>
                <c:pt idx="6150">
                  <c:v>3891.0</c:v>
                </c:pt>
                <c:pt idx="6151">
                  <c:v>3892.0</c:v>
                </c:pt>
                <c:pt idx="6152">
                  <c:v>3893.0</c:v>
                </c:pt>
                <c:pt idx="6153">
                  <c:v>3894.0</c:v>
                </c:pt>
                <c:pt idx="6154">
                  <c:v>3895.0</c:v>
                </c:pt>
                <c:pt idx="6155">
                  <c:v>3896.0</c:v>
                </c:pt>
                <c:pt idx="6156">
                  <c:v>3897.0</c:v>
                </c:pt>
                <c:pt idx="6157">
                  <c:v>3898.0</c:v>
                </c:pt>
                <c:pt idx="6158">
                  <c:v>3899.0</c:v>
                </c:pt>
                <c:pt idx="6159">
                  <c:v>3900.0</c:v>
                </c:pt>
                <c:pt idx="6160">
                  <c:v>3901.0</c:v>
                </c:pt>
                <c:pt idx="6161">
                  <c:v>3902.0</c:v>
                </c:pt>
                <c:pt idx="6162">
                  <c:v>3903.0</c:v>
                </c:pt>
                <c:pt idx="6163">
                  <c:v>3904.0</c:v>
                </c:pt>
                <c:pt idx="6164">
                  <c:v>3905.0</c:v>
                </c:pt>
                <c:pt idx="6165">
                  <c:v>3906.0</c:v>
                </c:pt>
                <c:pt idx="6166">
                  <c:v>3907.0</c:v>
                </c:pt>
                <c:pt idx="6167">
                  <c:v>3908.0</c:v>
                </c:pt>
                <c:pt idx="6168">
                  <c:v>3909.0</c:v>
                </c:pt>
                <c:pt idx="6169">
                  <c:v>3910.0</c:v>
                </c:pt>
                <c:pt idx="6170">
                  <c:v>3911.0</c:v>
                </c:pt>
                <c:pt idx="6171">
                  <c:v>3912.0</c:v>
                </c:pt>
                <c:pt idx="6172">
                  <c:v>3913.0</c:v>
                </c:pt>
                <c:pt idx="6173">
                  <c:v>3914.0</c:v>
                </c:pt>
                <c:pt idx="6174">
                  <c:v>3915.0</c:v>
                </c:pt>
                <c:pt idx="6175">
                  <c:v>3916.0</c:v>
                </c:pt>
                <c:pt idx="6176">
                  <c:v>3917.0</c:v>
                </c:pt>
                <c:pt idx="6177">
                  <c:v>3918.0</c:v>
                </c:pt>
                <c:pt idx="6178">
                  <c:v>3919.0</c:v>
                </c:pt>
                <c:pt idx="6179">
                  <c:v>3920.0</c:v>
                </c:pt>
                <c:pt idx="6180">
                  <c:v>3921.0</c:v>
                </c:pt>
                <c:pt idx="6181">
                  <c:v>3922.0</c:v>
                </c:pt>
                <c:pt idx="6182">
                  <c:v>3923.0</c:v>
                </c:pt>
                <c:pt idx="6183">
                  <c:v>3924.0</c:v>
                </c:pt>
                <c:pt idx="6184">
                  <c:v>3925.0</c:v>
                </c:pt>
                <c:pt idx="6185">
                  <c:v>3926.0</c:v>
                </c:pt>
                <c:pt idx="6186">
                  <c:v>3927.0</c:v>
                </c:pt>
                <c:pt idx="6187">
                  <c:v>3928.0</c:v>
                </c:pt>
                <c:pt idx="6188">
                  <c:v>3929.0</c:v>
                </c:pt>
                <c:pt idx="6189">
                  <c:v>3930.0</c:v>
                </c:pt>
                <c:pt idx="6190">
                  <c:v>3931.0</c:v>
                </c:pt>
                <c:pt idx="6191">
                  <c:v>3931.0</c:v>
                </c:pt>
                <c:pt idx="6192">
                  <c:v>3932.0</c:v>
                </c:pt>
                <c:pt idx="6193">
                  <c:v>3932.0</c:v>
                </c:pt>
                <c:pt idx="6194">
                  <c:v>3933.0</c:v>
                </c:pt>
                <c:pt idx="6195">
                  <c:v>3934.0</c:v>
                </c:pt>
                <c:pt idx="6196">
                  <c:v>3934.0</c:v>
                </c:pt>
                <c:pt idx="6197">
                  <c:v>3935.0</c:v>
                </c:pt>
                <c:pt idx="6198">
                  <c:v>3936.0</c:v>
                </c:pt>
                <c:pt idx="6199">
                  <c:v>3937.0</c:v>
                </c:pt>
                <c:pt idx="6200">
                  <c:v>3938.0</c:v>
                </c:pt>
                <c:pt idx="6201">
                  <c:v>3939.0</c:v>
                </c:pt>
                <c:pt idx="6202">
                  <c:v>3940.0</c:v>
                </c:pt>
                <c:pt idx="6203">
                  <c:v>3941.0</c:v>
                </c:pt>
                <c:pt idx="6204">
                  <c:v>3942.0</c:v>
                </c:pt>
                <c:pt idx="6205">
                  <c:v>3943.0</c:v>
                </c:pt>
                <c:pt idx="6206">
                  <c:v>3944.0</c:v>
                </c:pt>
                <c:pt idx="6207">
                  <c:v>3945.0</c:v>
                </c:pt>
                <c:pt idx="6208">
                  <c:v>3946.0</c:v>
                </c:pt>
                <c:pt idx="6209">
                  <c:v>3947.0</c:v>
                </c:pt>
                <c:pt idx="6210">
                  <c:v>3948.0</c:v>
                </c:pt>
                <c:pt idx="6211">
                  <c:v>3949.0</c:v>
                </c:pt>
                <c:pt idx="6212">
                  <c:v>3950.0</c:v>
                </c:pt>
                <c:pt idx="6213">
                  <c:v>3951.0</c:v>
                </c:pt>
                <c:pt idx="6214">
                  <c:v>3952.0</c:v>
                </c:pt>
                <c:pt idx="6215">
                  <c:v>3953.0</c:v>
                </c:pt>
                <c:pt idx="6216">
                  <c:v>3954.0</c:v>
                </c:pt>
                <c:pt idx="6217">
                  <c:v>3954.0</c:v>
                </c:pt>
                <c:pt idx="6218">
                  <c:v>3955.0</c:v>
                </c:pt>
                <c:pt idx="6219">
                  <c:v>3956.0</c:v>
                </c:pt>
                <c:pt idx="6220">
                  <c:v>3957.0</c:v>
                </c:pt>
                <c:pt idx="6221">
                  <c:v>3958.0</c:v>
                </c:pt>
                <c:pt idx="6222">
                  <c:v>3959.0</c:v>
                </c:pt>
                <c:pt idx="6223">
                  <c:v>3960.0</c:v>
                </c:pt>
                <c:pt idx="6224">
                  <c:v>3961.0</c:v>
                </c:pt>
                <c:pt idx="6225">
                  <c:v>3962.0</c:v>
                </c:pt>
                <c:pt idx="6226">
                  <c:v>3963.0</c:v>
                </c:pt>
                <c:pt idx="6227">
                  <c:v>3964.0</c:v>
                </c:pt>
                <c:pt idx="6228">
                  <c:v>3965.0</c:v>
                </c:pt>
                <c:pt idx="6229">
                  <c:v>3966.0</c:v>
                </c:pt>
                <c:pt idx="6230">
                  <c:v>3967.0</c:v>
                </c:pt>
                <c:pt idx="6231">
                  <c:v>3968.0</c:v>
                </c:pt>
                <c:pt idx="6232">
                  <c:v>3969.0</c:v>
                </c:pt>
                <c:pt idx="6233">
                  <c:v>3970.0</c:v>
                </c:pt>
                <c:pt idx="6234">
                  <c:v>3970.0</c:v>
                </c:pt>
                <c:pt idx="6235">
                  <c:v>3971.0</c:v>
                </c:pt>
                <c:pt idx="6236">
                  <c:v>3972.0</c:v>
                </c:pt>
                <c:pt idx="6237">
                  <c:v>3973.0</c:v>
                </c:pt>
                <c:pt idx="6238">
                  <c:v>3974.0</c:v>
                </c:pt>
                <c:pt idx="6239">
                  <c:v>3975.0</c:v>
                </c:pt>
                <c:pt idx="6240">
                  <c:v>3976.0</c:v>
                </c:pt>
                <c:pt idx="6241">
                  <c:v>3977.0</c:v>
                </c:pt>
                <c:pt idx="6242">
                  <c:v>3978.0</c:v>
                </c:pt>
                <c:pt idx="6243">
                  <c:v>3979.0</c:v>
                </c:pt>
                <c:pt idx="6244">
                  <c:v>3980.0</c:v>
                </c:pt>
                <c:pt idx="6245">
                  <c:v>3981.0</c:v>
                </c:pt>
                <c:pt idx="6246">
                  <c:v>3981.0</c:v>
                </c:pt>
                <c:pt idx="6247">
                  <c:v>3982.0</c:v>
                </c:pt>
                <c:pt idx="6248">
                  <c:v>3982.0</c:v>
                </c:pt>
                <c:pt idx="6249">
                  <c:v>3983.0</c:v>
                </c:pt>
                <c:pt idx="6250">
                  <c:v>3983.0</c:v>
                </c:pt>
                <c:pt idx="6251">
                  <c:v>3984.0</c:v>
                </c:pt>
                <c:pt idx="6252">
                  <c:v>3985.0</c:v>
                </c:pt>
                <c:pt idx="6253">
                  <c:v>3986.0</c:v>
                </c:pt>
                <c:pt idx="6254">
                  <c:v>3987.0</c:v>
                </c:pt>
                <c:pt idx="6255">
                  <c:v>3988.0</c:v>
                </c:pt>
                <c:pt idx="6256">
                  <c:v>3989.0</c:v>
                </c:pt>
                <c:pt idx="6257">
                  <c:v>3990.0</c:v>
                </c:pt>
                <c:pt idx="6258">
                  <c:v>3991.0</c:v>
                </c:pt>
                <c:pt idx="6259">
                  <c:v>3992.0</c:v>
                </c:pt>
                <c:pt idx="6260">
                  <c:v>3993.0</c:v>
                </c:pt>
                <c:pt idx="6261">
                  <c:v>3994.0</c:v>
                </c:pt>
                <c:pt idx="6262">
                  <c:v>3995.0</c:v>
                </c:pt>
                <c:pt idx="6263">
                  <c:v>3996.0</c:v>
                </c:pt>
                <c:pt idx="6264">
                  <c:v>3997.0</c:v>
                </c:pt>
                <c:pt idx="6265">
                  <c:v>3998.0</c:v>
                </c:pt>
                <c:pt idx="6266">
                  <c:v>3999.0</c:v>
                </c:pt>
                <c:pt idx="6267">
                  <c:v>4000.0</c:v>
                </c:pt>
                <c:pt idx="6268">
                  <c:v>4001.0</c:v>
                </c:pt>
                <c:pt idx="6269">
                  <c:v>4002.0</c:v>
                </c:pt>
                <c:pt idx="6270">
                  <c:v>4003.0</c:v>
                </c:pt>
                <c:pt idx="6271">
                  <c:v>4004.0</c:v>
                </c:pt>
                <c:pt idx="6272">
                  <c:v>4005.0</c:v>
                </c:pt>
                <c:pt idx="6273">
                  <c:v>4006.0</c:v>
                </c:pt>
                <c:pt idx="6274">
                  <c:v>4007.0</c:v>
                </c:pt>
                <c:pt idx="6275">
                  <c:v>4008.0</c:v>
                </c:pt>
                <c:pt idx="6276">
                  <c:v>4009.0</c:v>
                </c:pt>
                <c:pt idx="6277">
                  <c:v>4010.0</c:v>
                </c:pt>
                <c:pt idx="6278">
                  <c:v>4011.0</c:v>
                </c:pt>
                <c:pt idx="6279">
                  <c:v>4012.0</c:v>
                </c:pt>
                <c:pt idx="6280">
                  <c:v>4013.0</c:v>
                </c:pt>
                <c:pt idx="6281">
                  <c:v>4014.0</c:v>
                </c:pt>
                <c:pt idx="6282">
                  <c:v>4015.0</c:v>
                </c:pt>
                <c:pt idx="6283">
                  <c:v>4016.0</c:v>
                </c:pt>
                <c:pt idx="6284">
                  <c:v>4017.0</c:v>
                </c:pt>
                <c:pt idx="6285">
                  <c:v>4018.0</c:v>
                </c:pt>
                <c:pt idx="6286">
                  <c:v>4019.0</c:v>
                </c:pt>
                <c:pt idx="6287">
                  <c:v>4020.0</c:v>
                </c:pt>
                <c:pt idx="6288">
                  <c:v>4021.0</c:v>
                </c:pt>
                <c:pt idx="6289">
                  <c:v>4022.0</c:v>
                </c:pt>
                <c:pt idx="6290">
                  <c:v>4023.0</c:v>
                </c:pt>
                <c:pt idx="6291">
                  <c:v>4024.0</c:v>
                </c:pt>
                <c:pt idx="6292">
                  <c:v>4025.0</c:v>
                </c:pt>
                <c:pt idx="6293">
                  <c:v>4026.0</c:v>
                </c:pt>
                <c:pt idx="6294">
                  <c:v>4027.0</c:v>
                </c:pt>
                <c:pt idx="6295">
                  <c:v>4028.0</c:v>
                </c:pt>
                <c:pt idx="6296">
                  <c:v>4029.0</c:v>
                </c:pt>
                <c:pt idx="6297">
                  <c:v>4030.0</c:v>
                </c:pt>
                <c:pt idx="6298">
                  <c:v>4031.0</c:v>
                </c:pt>
                <c:pt idx="6299">
                  <c:v>4032.0</c:v>
                </c:pt>
                <c:pt idx="6300">
                  <c:v>4033.0</c:v>
                </c:pt>
                <c:pt idx="6301">
                  <c:v>4034.0</c:v>
                </c:pt>
                <c:pt idx="6302">
                  <c:v>4035.0</c:v>
                </c:pt>
                <c:pt idx="6303">
                  <c:v>4036.0</c:v>
                </c:pt>
                <c:pt idx="6304">
                  <c:v>4037.0</c:v>
                </c:pt>
                <c:pt idx="6305">
                  <c:v>4038.0</c:v>
                </c:pt>
                <c:pt idx="6306">
                  <c:v>4039.0</c:v>
                </c:pt>
                <c:pt idx="6307">
                  <c:v>4039.0</c:v>
                </c:pt>
                <c:pt idx="6308">
                  <c:v>4040.0</c:v>
                </c:pt>
                <c:pt idx="6309">
                  <c:v>4041.0</c:v>
                </c:pt>
                <c:pt idx="6310">
                  <c:v>4042.0</c:v>
                </c:pt>
                <c:pt idx="6311">
                  <c:v>4043.0</c:v>
                </c:pt>
                <c:pt idx="6312">
                  <c:v>4044.0</c:v>
                </c:pt>
                <c:pt idx="6313">
                  <c:v>4045.0</c:v>
                </c:pt>
                <c:pt idx="6314">
                  <c:v>4046.0</c:v>
                </c:pt>
                <c:pt idx="6315">
                  <c:v>4047.0</c:v>
                </c:pt>
                <c:pt idx="6316">
                  <c:v>4048.0</c:v>
                </c:pt>
                <c:pt idx="6317">
                  <c:v>4049.0</c:v>
                </c:pt>
                <c:pt idx="6318">
                  <c:v>4050.0</c:v>
                </c:pt>
                <c:pt idx="6319">
                  <c:v>4051.0</c:v>
                </c:pt>
                <c:pt idx="6320">
                  <c:v>4052.0</c:v>
                </c:pt>
                <c:pt idx="6321">
                  <c:v>4052.0</c:v>
                </c:pt>
                <c:pt idx="6322">
                  <c:v>4053.0</c:v>
                </c:pt>
                <c:pt idx="6323">
                  <c:v>4054.0</c:v>
                </c:pt>
                <c:pt idx="6324">
                  <c:v>4054.0</c:v>
                </c:pt>
                <c:pt idx="6325">
                  <c:v>4055.0</c:v>
                </c:pt>
                <c:pt idx="6326">
                  <c:v>4056.0</c:v>
                </c:pt>
                <c:pt idx="6327">
                  <c:v>4057.0</c:v>
                </c:pt>
                <c:pt idx="6328">
                  <c:v>4058.0</c:v>
                </c:pt>
                <c:pt idx="6329">
                  <c:v>4059.0</c:v>
                </c:pt>
                <c:pt idx="6330">
                  <c:v>4060.0</c:v>
                </c:pt>
                <c:pt idx="6331">
                  <c:v>4061.0</c:v>
                </c:pt>
                <c:pt idx="6332">
                  <c:v>4061.0</c:v>
                </c:pt>
                <c:pt idx="6333">
                  <c:v>4062.0</c:v>
                </c:pt>
                <c:pt idx="6334">
                  <c:v>4063.0</c:v>
                </c:pt>
                <c:pt idx="6335">
                  <c:v>4063.0</c:v>
                </c:pt>
                <c:pt idx="6336">
                  <c:v>4064.0</c:v>
                </c:pt>
                <c:pt idx="6337">
                  <c:v>4065.0</c:v>
                </c:pt>
                <c:pt idx="6338">
                  <c:v>4066.0</c:v>
                </c:pt>
                <c:pt idx="6339">
                  <c:v>4067.0</c:v>
                </c:pt>
                <c:pt idx="6340">
                  <c:v>4068.0</c:v>
                </c:pt>
                <c:pt idx="6341">
                  <c:v>4069.0</c:v>
                </c:pt>
                <c:pt idx="6342">
                  <c:v>4070.0</c:v>
                </c:pt>
                <c:pt idx="6343">
                  <c:v>4071.0</c:v>
                </c:pt>
                <c:pt idx="6344">
                  <c:v>4072.0</c:v>
                </c:pt>
                <c:pt idx="6345">
                  <c:v>4073.0</c:v>
                </c:pt>
                <c:pt idx="6346">
                  <c:v>4074.0</c:v>
                </c:pt>
                <c:pt idx="6347">
                  <c:v>4075.0</c:v>
                </c:pt>
                <c:pt idx="6348">
                  <c:v>4076.0</c:v>
                </c:pt>
                <c:pt idx="6349">
                  <c:v>4076.0</c:v>
                </c:pt>
                <c:pt idx="6350">
                  <c:v>4077.0</c:v>
                </c:pt>
                <c:pt idx="6351">
                  <c:v>4078.0</c:v>
                </c:pt>
                <c:pt idx="6352">
                  <c:v>4078.0</c:v>
                </c:pt>
                <c:pt idx="6353">
                  <c:v>4079.0</c:v>
                </c:pt>
                <c:pt idx="6354">
                  <c:v>4080.0</c:v>
                </c:pt>
                <c:pt idx="6355">
                  <c:v>4081.0</c:v>
                </c:pt>
                <c:pt idx="6356">
                  <c:v>4081.0</c:v>
                </c:pt>
                <c:pt idx="6357">
                  <c:v>4082.0</c:v>
                </c:pt>
                <c:pt idx="6358">
                  <c:v>4083.0</c:v>
                </c:pt>
                <c:pt idx="6359">
                  <c:v>4084.0</c:v>
                </c:pt>
                <c:pt idx="6360">
                  <c:v>4085.0</c:v>
                </c:pt>
                <c:pt idx="6361">
                  <c:v>4086.0</c:v>
                </c:pt>
                <c:pt idx="6362">
                  <c:v>4087.0</c:v>
                </c:pt>
                <c:pt idx="6363">
                  <c:v>4088.0</c:v>
                </c:pt>
                <c:pt idx="6364">
                  <c:v>4089.0</c:v>
                </c:pt>
                <c:pt idx="6365">
                  <c:v>4090.0</c:v>
                </c:pt>
                <c:pt idx="6366">
                  <c:v>4091.0</c:v>
                </c:pt>
                <c:pt idx="6367">
                  <c:v>4092.0</c:v>
                </c:pt>
                <c:pt idx="6368">
                  <c:v>4093.0</c:v>
                </c:pt>
                <c:pt idx="6369">
                  <c:v>4094.0</c:v>
                </c:pt>
                <c:pt idx="6370">
                  <c:v>4095.0</c:v>
                </c:pt>
                <c:pt idx="6371">
                  <c:v>4096.0</c:v>
                </c:pt>
                <c:pt idx="6372">
                  <c:v>4097.0</c:v>
                </c:pt>
                <c:pt idx="6373">
                  <c:v>4098.0</c:v>
                </c:pt>
                <c:pt idx="6374">
                  <c:v>4099.0</c:v>
                </c:pt>
                <c:pt idx="6375">
                  <c:v>4100.0</c:v>
                </c:pt>
                <c:pt idx="6376">
                  <c:v>4101.0</c:v>
                </c:pt>
                <c:pt idx="6377">
                  <c:v>4102.0</c:v>
                </c:pt>
                <c:pt idx="6378">
                  <c:v>4102.0</c:v>
                </c:pt>
                <c:pt idx="6379">
                  <c:v>4103.0</c:v>
                </c:pt>
                <c:pt idx="6380">
                  <c:v>4104.0</c:v>
                </c:pt>
                <c:pt idx="6381">
                  <c:v>4105.0</c:v>
                </c:pt>
                <c:pt idx="6382">
                  <c:v>4106.0</c:v>
                </c:pt>
                <c:pt idx="6383">
                  <c:v>4106.0</c:v>
                </c:pt>
                <c:pt idx="6384">
                  <c:v>4107.0</c:v>
                </c:pt>
                <c:pt idx="6385">
                  <c:v>4108.0</c:v>
                </c:pt>
                <c:pt idx="6386">
                  <c:v>4109.0</c:v>
                </c:pt>
                <c:pt idx="6387">
                  <c:v>4110.0</c:v>
                </c:pt>
                <c:pt idx="6388">
                  <c:v>4111.0</c:v>
                </c:pt>
                <c:pt idx="6389">
                  <c:v>4112.0</c:v>
                </c:pt>
                <c:pt idx="6390">
                  <c:v>4113.0</c:v>
                </c:pt>
                <c:pt idx="6391">
                  <c:v>4114.0</c:v>
                </c:pt>
                <c:pt idx="6392">
                  <c:v>4114.0</c:v>
                </c:pt>
                <c:pt idx="6393">
                  <c:v>4115.0</c:v>
                </c:pt>
                <c:pt idx="6394">
                  <c:v>4115.0</c:v>
                </c:pt>
                <c:pt idx="6395">
                  <c:v>4116.0</c:v>
                </c:pt>
                <c:pt idx="6396">
                  <c:v>4116.0</c:v>
                </c:pt>
                <c:pt idx="6397">
                  <c:v>4117.0</c:v>
                </c:pt>
                <c:pt idx="6398">
                  <c:v>4117.0</c:v>
                </c:pt>
                <c:pt idx="6399">
                  <c:v>4118.0</c:v>
                </c:pt>
                <c:pt idx="6400">
                  <c:v>4118.0</c:v>
                </c:pt>
                <c:pt idx="6401">
                  <c:v>4119.0</c:v>
                </c:pt>
                <c:pt idx="6402">
                  <c:v>4120.0</c:v>
                </c:pt>
                <c:pt idx="6403">
                  <c:v>4121.0</c:v>
                </c:pt>
                <c:pt idx="6404">
                  <c:v>4122.0</c:v>
                </c:pt>
                <c:pt idx="6405">
                  <c:v>4123.0</c:v>
                </c:pt>
                <c:pt idx="6406">
                  <c:v>4124.0</c:v>
                </c:pt>
                <c:pt idx="6407">
                  <c:v>4125.0</c:v>
                </c:pt>
                <c:pt idx="6408">
                  <c:v>4126.0</c:v>
                </c:pt>
                <c:pt idx="6409">
                  <c:v>4127.0</c:v>
                </c:pt>
                <c:pt idx="6410">
                  <c:v>4128.0</c:v>
                </c:pt>
                <c:pt idx="6411">
                  <c:v>4129.0</c:v>
                </c:pt>
                <c:pt idx="6412">
                  <c:v>4130.0</c:v>
                </c:pt>
                <c:pt idx="6413">
                  <c:v>4131.0</c:v>
                </c:pt>
                <c:pt idx="6414">
                  <c:v>4132.0</c:v>
                </c:pt>
                <c:pt idx="6415">
                  <c:v>4133.0</c:v>
                </c:pt>
                <c:pt idx="6416">
                  <c:v>4134.0</c:v>
                </c:pt>
                <c:pt idx="6417">
                  <c:v>4135.0</c:v>
                </c:pt>
                <c:pt idx="6418">
                  <c:v>4136.0</c:v>
                </c:pt>
                <c:pt idx="6419">
                  <c:v>4137.0</c:v>
                </c:pt>
                <c:pt idx="6420">
                  <c:v>4138.0</c:v>
                </c:pt>
                <c:pt idx="6421">
                  <c:v>4139.0</c:v>
                </c:pt>
                <c:pt idx="6422">
                  <c:v>4140.0</c:v>
                </c:pt>
                <c:pt idx="6423">
                  <c:v>4141.0</c:v>
                </c:pt>
                <c:pt idx="6424">
                  <c:v>4142.0</c:v>
                </c:pt>
                <c:pt idx="6425">
                  <c:v>4143.0</c:v>
                </c:pt>
                <c:pt idx="6426">
                  <c:v>4143.0</c:v>
                </c:pt>
                <c:pt idx="6427">
                  <c:v>4143.0</c:v>
                </c:pt>
                <c:pt idx="6428">
                  <c:v>4144.0</c:v>
                </c:pt>
                <c:pt idx="6429">
                  <c:v>4144.0</c:v>
                </c:pt>
                <c:pt idx="6430">
                  <c:v>4144.0</c:v>
                </c:pt>
                <c:pt idx="6431">
                  <c:v>4145.0</c:v>
                </c:pt>
                <c:pt idx="6432">
                  <c:v>4145.0</c:v>
                </c:pt>
                <c:pt idx="6433">
                  <c:v>4145.0</c:v>
                </c:pt>
                <c:pt idx="6434">
                  <c:v>4145.0</c:v>
                </c:pt>
                <c:pt idx="6435">
                  <c:v>4146.0</c:v>
                </c:pt>
                <c:pt idx="6436">
                  <c:v>4147.0</c:v>
                </c:pt>
                <c:pt idx="6437">
                  <c:v>4148.0</c:v>
                </c:pt>
                <c:pt idx="6438">
                  <c:v>4149.0</c:v>
                </c:pt>
                <c:pt idx="6439">
                  <c:v>4150.0</c:v>
                </c:pt>
                <c:pt idx="6440">
                  <c:v>4151.0</c:v>
                </c:pt>
                <c:pt idx="6441">
                  <c:v>4152.0</c:v>
                </c:pt>
                <c:pt idx="6442">
                  <c:v>4153.0</c:v>
                </c:pt>
                <c:pt idx="6443">
                  <c:v>4154.0</c:v>
                </c:pt>
                <c:pt idx="6444">
                  <c:v>4155.0</c:v>
                </c:pt>
                <c:pt idx="6445">
                  <c:v>4155.0</c:v>
                </c:pt>
                <c:pt idx="6446">
                  <c:v>4156.0</c:v>
                </c:pt>
                <c:pt idx="6447">
                  <c:v>4157.0</c:v>
                </c:pt>
                <c:pt idx="6448">
                  <c:v>4157.0</c:v>
                </c:pt>
                <c:pt idx="6449">
                  <c:v>4158.0</c:v>
                </c:pt>
                <c:pt idx="6450">
                  <c:v>4159.0</c:v>
                </c:pt>
                <c:pt idx="6451">
                  <c:v>4160.0</c:v>
                </c:pt>
                <c:pt idx="6452">
                  <c:v>4161.0</c:v>
                </c:pt>
                <c:pt idx="6453">
                  <c:v>4162.0</c:v>
                </c:pt>
                <c:pt idx="6454">
                  <c:v>4163.0</c:v>
                </c:pt>
                <c:pt idx="6455">
                  <c:v>4164.0</c:v>
                </c:pt>
                <c:pt idx="6456">
                  <c:v>4165.0</c:v>
                </c:pt>
                <c:pt idx="6457">
                  <c:v>4166.0</c:v>
                </c:pt>
                <c:pt idx="6458">
                  <c:v>4166.0</c:v>
                </c:pt>
                <c:pt idx="6459">
                  <c:v>4167.0</c:v>
                </c:pt>
                <c:pt idx="6460">
                  <c:v>4167.0</c:v>
                </c:pt>
                <c:pt idx="6461">
                  <c:v>4168.0</c:v>
                </c:pt>
                <c:pt idx="6462">
                  <c:v>4169.0</c:v>
                </c:pt>
                <c:pt idx="6463">
                  <c:v>4170.0</c:v>
                </c:pt>
                <c:pt idx="6464">
                  <c:v>4171.0</c:v>
                </c:pt>
                <c:pt idx="6465">
                  <c:v>4172.0</c:v>
                </c:pt>
                <c:pt idx="6466">
                  <c:v>4173.0</c:v>
                </c:pt>
                <c:pt idx="6467">
                  <c:v>4174.0</c:v>
                </c:pt>
                <c:pt idx="6468">
                  <c:v>4175.0</c:v>
                </c:pt>
                <c:pt idx="6469">
                  <c:v>4176.0</c:v>
                </c:pt>
                <c:pt idx="6470">
                  <c:v>4177.0</c:v>
                </c:pt>
                <c:pt idx="6471">
                  <c:v>4178.0</c:v>
                </c:pt>
                <c:pt idx="6472">
                  <c:v>4179.0</c:v>
                </c:pt>
                <c:pt idx="6473">
                  <c:v>4180.0</c:v>
                </c:pt>
                <c:pt idx="6474">
                  <c:v>4181.0</c:v>
                </c:pt>
                <c:pt idx="6475">
                  <c:v>4182.0</c:v>
                </c:pt>
                <c:pt idx="6476">
                  <c:v>4183.0</c:v>
                </c:pt>
                <c:pt idx="6477">
                  <c:v>4184.0</c:v>
                </c:pt>
                <c:pt idx="6478">
                  <c:v>4185.0</c:v>
                </c:pt>
                <c:pt idx="6479">
                  <c:v>4185.0</c:v>
                </c:pt>
                <c:pt idx="6480">
                  <c:v>4186.0</c:v>
                </c:pt>
                <c:pt idx="6481">
                  <c:v>4187.0</c:v>
                </c:pt>
                <c:pt idx="6482">
                  <c:v>4187.0</c:v>
                </c:pt>
                <c:pt idx="6483">
                  <c:v>4188.0</c:v>
                </c:pt>
                <c:pt idx="6484">
                  <c:v>4189.0</c:v>
                </c:pt>
                <c:pt idx="6485">
                  <c:v>4190.0</c:v>
                </c:pt>
                <c:pt idx="6486">
                  <c:v>4191.0</c:v>
                </c:pt>
                <c:pt idx="6487">
                  <c:v>4192.0</c:v>
                </c:pt>
                <c:pt idx="6488">
                  <c:v>4193.0</c:v>
                </c:pt>
                <c:pt idx="6489">
                  <c:v>4194.0</c:v>
                </c:pt>
                <c:pt idx="6490">
                  <c:v>4195.0</c:v>
                </c:pt>
                <c:pt idx="6491">
                  <c:v>4196.0</c:v>
                </c:pt>
                <c:pt idx="6492">
                  <c:v>4197.0</c:v>
                </c:pt>
                <c:pt idx="6493">
                  <c:v>4198.0</c:v>
                </c:pt>
                <c:pt idx="6494">
                  <c:v>4199.0</c:v>
                </c:pt>
                <c:pt idx="6495">
                  <c:v>4200.0</c:v>
                </c:pt>
                <c:pt idx="6496">
                  <c:v>4201.0</c:v>
                </c:pt>
                <c:pt idx="6497">
                  <c:v>4202.0</c:v>
                </c:pt>
                <c:pt idx="6498">
                  <c:v>4203.0</c:v>
                </c:pt>
                <c:pt idx="6499">
                  <c:v>4204.0</c:v>
                </c:pt>
                <c:pt idx="6500">
                  <c:v>4205.0</c:v>
                </c:pt>
                <c:pt idx="6501">
                  <c:v>4206.0</c:v>
                </c:pt>
                <c:pt idx="6502">
                  <c:v>4207.0</c:v>
                </c:pt>
                <c:pt idx="6503">
                  <c:v>4208.0</c:v>
                </c:pt>
                <c:pt idx="6504">
                  <c:v>4209.0</c:v>
                </c:pt>
                <c:pt idx="6505">
                  <c:v>4210.0</c:v>
                </c:pt>
                <c:pt idx="6506">
                  <c:v>4211.0</c:v>
                </c:pt>
                <c:pt idx="6507">
                  <c:v>4212.0</c:v>
                </c:pt>
                <c:pt idx="6508">
                  <c:v>4213.0</c:v>
                </c:pt>
                <c:pt idx="6509">
                  <c:v>4214.0</c:v>
                </c:pt>
                <c:pt idx="6510">
                  <c:v>4215.0</c:v>
                </c:pt>
                <c:pt idx="6511">
                  <c:v>4216.0</c:v>
                </c:pt>
                <c:pt idx="6512">
                  <c:v>4217.0</c:v>
                </c:pt>
                <c:pt idx="6513">
                  <c:v>4218.0</c:v>
                </c:pt>
                <c:pt idx="6514">
                  <c:v>4219.0</c:v>
                </c:pt>
                <c:pt idx="6515">
                  <c:v>4220.0</c:v>
                </c:pt>
                <c:pt idx="6516">
                  <c:v>4221.0</c:v>
                </c:pt>
                <c:pt idx="6517">
                  <c:v>4222.0</c:v>
                </c:pt>
                <c:pt idx="6518">
                  <c:v>4223.0</c:v>
                </c:pt>
                <c:pt idx="6519">
                  <c:v>4224.0</c:v>
                </c:pt>
                <c:pt idx="6520">
                  <c:v>4225.0</c:v>
                </c:pt>
                <c:pt idx="6521">
                  <c:v>4226.0</c:v>
                </c:pt>
                <c:pt idx="6522">
                  <c:v>4227.0</c:v>
                </c:pt>
                <c:pt idx="6523">
                  <c:v>4228.0</c:v>
                </c:pt>
                <c:pt idx="6524">
                  <c:v>4229.0</c:v>
                </c:pt>
                <c:pt idx="6525">
                  <c:v>4230.0</c:v>
                </c:pt>
                <c:pt idx="6526">
                  <c:v>4231.0</c:v>
                </c:pt>
                <c:pt idx="6527">
                  <c:v>4231.0</c:v>
                </c:pt>
                <c:pt idx="6528">
                  <c:v>4231.0</c:v>
                </c:pt>
                <c:pt idx="6529">
                  <c:v>4231.0</c:v>
                </c:pt>
                <c:pt idx="6530">
                  <c:v>4231.0</c:v>
                </c:pt>
                <c:pt idx="6531">
                  <c:v>4231.0</c:v>
                </c:pt>
                <c:pt idx="6532">
                  <c:v>4231.0</c:v>
                </c:pt>
                <c:pt idx="6533">
                  <c:v>4231.0</c:v>
                </c:pt>
                <c:pt idx="6534">
                  <c:v>4232.0</c:v>
                </c:pt>
                <c:pt idx="6535">
                  <c:v>4233.0</c:v>
                </c:pt>
                <c:pt idx="6536">
                  <c:v>4234.0</c:v>
                </c:pt>
                <c:pt idx="6537">
                  <c:v>4235.0</c:v>
                </c:pt>
                <c:pt idx="6538">
                  <c:v>4236.0</c:v>
                </c:pt>
                <c:pt idx="6539">
                  <c:v>4237.0</c:v>
                </c:pt>
                <c:pt idx="6540">
                  <c:v>4238.0</c:v>
                </c:pt>
                <c:pt idx="6541">
                  <c:v>4239.0</c:v>
                </c:pt>
                <c:pt idx="6542">
                  <c:v>4240.0</c:v>
                </c:pt>
                <c:pt idx="6543">
                  <c:v>4241.0</c:v>
                </c:pt>
                <c:pt idx="6544">
                  <c:v>4242.0</c:v>
                </c:pt>
                <c:pt idx="6545">
                  <c:v>4243.0</c:v>
                </c:pt>
                <c:pt idx="6546">
                  <c:v>4244.0</c:v>
                </c:pt>
                <c:pt idx="6547">
                  <c:v>4245.0</c:v>
                </c:pt>
                <c:pt idx="6548">
                  <c:v>4246.0</c:v>
                </c:pt>
                <c:pt idx="6549">
                  <c:v>4247.0</c:v>
                </c:pt>
                <c:pt idx="6550">
                  <c:v>4248.0</c:v>
                </c:pt>
                <c:pt idx="6551">
                  <c:v>4249.0</c:v>
                </c:pt>
                <c:pt idx="6552">
                  <c:v>4249.0</c:v>
                </c:pt>
                <c:pt idx="6553">
                  <c:v>4250.0</c:v>
                </c:pt>
                <c:pt idx="6554">
                  <c:v>4250.0</c:v>
                </c:pt>
                <c:pt idx="6555">
                  <c:v>4251.0</c:v>
                </c:pt>
                <c:pt idx="6556">
                  <c:v>4252.0</c:v>
                </c:pt>
                <c:pt idx="6557">
                  <c:v>4253.0</c:v>
                </c:pt>
                <c:pt idx="6558">
                  <c:v>4254.0</c:v>
                </c:pt>
                <c:pt idx="6559">
                  <c:v>4255.0</c:v>
                </c:pt>
                <c:pt idx="6560">
                  <c:v>4256.0</c:v>
                </c:pt>
                <c:pt idx="6561">
                  <c:v>4257.0</c:v>
                </c:pt>
                <c:pt idx="6562">
                  <c:v>4257.0</c:v>
                </c:pt>
                <c:pt idx="6563">
                  <c:v>4257.0</c:v>
                </c:pt>
                <c:pt idx="6564">
                  <c:v>4257.0</c:v>
                </c:pt>
                <c:pt idx="6565">
                  <c:v>4258.0</c:v>
                </c:pt>
                <c:pt idx="6566">
                  <c:v>4259.0</c:v>
                </c:pt>
                <c:pt idx="6567">
                  <c:v>4259.0</c:v>
                </c:pt>
                <c:pt idx="6568">
                  <c:v>4259.0</c:v>
                </c:pt>
                <c:pt idx="6569">
                  <c:v>4259.0</c:v>
                </c:pt>
                <c:pt idx="6570">
                  <c:v>4260.0</c:v>
                </c:pt>
                <c:pt idx="6571">
                  <c:v>4260.0</c:v>
                </c:pt>
                <c:pt idx="6572">
                  <c:v>4260.0</c:v>
                </c:pt>
                <c:pt idx="6573">
                  <c:v>4260.0</c:v>
                </c:pt>
                <c:pt idx="6574">
                  <c:v>4261.0</c:v>
                </c:pt>
                <c:pt idx="6575">
                  <c:v>4261.0</c:v>
                </c:pt>
                <c:pt idx="6576">
                  <c:v>4261.0</c:v>
                </c:pt>
                <c:pt idx="6577">
                  <c:v>4261.0</c:v>
                </c:pt>
                <c:pt idx="6578">
                  <c:v>4262.0</c:v>
                </c:pt>
                <c:pt idx="6579">
                  <c:v>4263.0</c:v>
                </c:pt>
                <c:pt idx="6580">
                  <c:v>4264.0</c:v>
                </c:pt>
                <c:pt idx="6581">
                  <c:v>4265.0</c:v>
                </c:pt>
                <c:pt idx="6582">
                  <c:v>4266.0</c:v>
                </c:pt>
                <c:pt idx="6583">
                  <c:v>4267.0</c:v>
                </c:pt>
                <c:pt idx="6584">
                  <c:v>4268.0</c:v>
                </c:pt>
                <c:pt idx="6585">
                  <c:v>4269.0</c:v>
                </c:pt>
                <c:pt idx="6586">
                  <c:v>4270.0</c:v>
                </c:pt>
                <c:pt idx="6587">
                  <c:v>4271.0</c:v>
                </c:pt>
                <c:pt idx="6588">
                  <c:v>4272.0</c:v>
                </c:pt>
                <c:pt idx="6589">
                  <c:v>4273.0</c:v>
                </c:pt>
                <c:pt idx="6590">
                  <c:v>4274.0</c:v>
                </c:pt>
                <c:pt idx="6591">
                  <c:v>4274.0</c:v>
                </c:pt>
                <c:pt idx="6592">
                  <c:v>4275.0</c:v>
                </c:pt>
                <c:pt idx="6593">
                  <c:v>4276.0</c:v>
                </c:pt>
                <c:pt idx="6594">
                  <c:v>4277.0</c:v>
                </c:pt>
                <c:pt idx="6595">
                  <c:v>4278.0</c:v>
                </c:pt>
                <c:pt idx="6596">
                  <c:v>4279.0</c:v>
                </c:pt>
                <c:pt idx="6597">
                  <c:v>4280.0</c:v>
                </c:pt>
                <c:pt idx="6598">
                  <c:v>4280.0</c:v>
                </c:pt>
                <c:pt idx="6599">
                  <c:v>4281.0</c:v>
                </c:pt>
                <c:pt idx="6600">
                  <c:v>4282.0</c:v>
                </c:pt>
                <c:pt idx="6601">
                  <c:v>4282.0</c:v>
                </c:pt>
                <c:pt idx="6602">
                  <c:v>4283.0</c:v>
                </c:pt>
                <c:pt idx="6603">
                  <c:v>4283.0</c:v>
                </c:pt>
                <c:pt idx="6604">
                  <c:v>4284.0</c:v>
                </c:pt>
                <c:pt idx="6605">
                  <c:v>4284.0</c:v>
                </c:pt>
                <c:pt idx="6606">
                  <c:v>4285.0</c:v>
                </c:pt>
                <c:pt idx="6607">
                  <c:v>4286.0</c:v>
                </c:pt>
                <c:pt idx="6608">
                  <c:v>4287.0</c:v>
                </c:pt>
                <c:pt idx="6609">
                  <c:v>4288.0</c:v>
                </c:pt>
                <c:pt idx="6610">
                  <c:v>4288.0</c:v>
                </c:pt>
                <c:pt idx="6611">
                  <c:v>4289.0</c:v>
                </c:pt>
                <c:pt idx="6612">
                  <c:v>4290.0</c:v>
                </c:pt>
                <c:pt idx="6613">
                  <c:v>4291.0</c:v>
                </c:pt>
                <c:pt idx="6614">
                  <c:v>4291.0</c:v>
                </c:pt>
                <c:pt idx="6615">
                  <c:v>4292.0</c:v>
                </c:pt>
                <c:pt idx="6616">
                  <c:v>4293.0</c:v>
                </c:pt>
                <c:pt idx="6617">
                  <c:v>4294.0</c:v>
                </c:pt>
                <c:pt idx="6618">
                  <c:v>4295.0</c:v>
                </c:pt>
                <c:pt idx="6619">
                  <c:v>4296.0</c:v>
                </c:pt>
                <c:pt idx="6620">
                  <c:v>4297.0</c:v>
                </c:pt>
                <c:pt idx="6621">
                  <c:v>4298.0</c:v>
                </c:pt>
                <c:pt idx="6622">
                  <c:v>4298.0</c:v>
                </c:pt>
                <c:pt idx="6623">
                  <c:v>4298.0</c:v>
                </c:pt>
                <c:pt idx="6624">
                  <c:v>4299.0</c:v>
                </c:pt>
                <c:pt idx="6625">
                  <c:v>4300.0</c:v>
                </c:pt>
                <c:pt idx="6626">
                  <c:v>4301.0</c:v>
                </c:pt>
                <c:pt idx="6627">
                  <c:v>4302.0</c:v>
                </c:pt>
                <c:pt idx="6628">
                  <c:v>4303.0</c:v>
                </c:pt>
                <c:pt idx="6629">
                  <c:v>4304.0</c:v>
                </c:pt>
                <c:pt idx="6630">
                  <c:v>4305.0</c:v>
                </c:pt>
                <c:pt idx="6631">
                  <c:v>4306.0</c:v>
                </c:pt>
                <c:pt idx="6632">
                  <c:v>4307.0</c:v>
                </c:pt>
                <c:pt idx="6633">
                  <c:v>4308.0</c:v>
                </c:pt>
                <c:pt idx="6634">
                  <c:v>4309.0</c:v>
                </c:pt>
                <c:pt idx="6635">
                  <c:v>4310.0</c:v>
                </c:pt>
                <c:pt idx="6636">
                  <c:v>4311.0</c:v>
                </c:pt>
                <c:pt idx="6637">
                  <c:v>4312.0</c:v>
                </c:pt>
                <c:pt idx="6638">
                  <c:v>4313.0</c:v>
                </c:pt>
                <c:pt idx="6639">
                  <c:v>4314.0</c:v>
                </c:pt>
                <c:pt idx="6640">
                  <c:v>4315.0</c:v>
                </c:pt>
                <c:pt idx="6641">
                  <c:v>4316.0</c:v>
                </c:pt>
                <c:pt idx="6642">
                  <c:v>4317.0</c:v>
                </c:pt>
                <c:pt idx="6643">
                  <c:v>4318.0</c:v>
                </c:pt>
                <c:pt idx="6644">
                  <c:v>4319.0</c:v>
                </c:pt>
                <c:pt idx="6645">
                  <c:v>4319.0</c:v>
                </c:pt>
                <c:pt idx="6646">
                  <c:v>4320.0</c:v>
                </c:pt>
                <c:pt idx="6647">
                  <c:v>4321.0</c:v>
                </c:pt>
                <c:pt idx="6648">
                  <c:v>4322.0</c:v>
                </c:pt>
                <c:pt idx="6649">
                  <c:v>4322.0</c:v>
                </c:pt>
                <c:pt idx="6650">
                  <c:v>4323.0</c:v>
                </c:pt>
                <c:pt idx="6651">
                  <c:v>4323.0</c:v>
                </c:pt>
                <c:pt idx="6652">
                  <c:v>4324.0</c:v>
                </c:pt>
                <c:pt idx="6653">
                  <c:v>4324.0</c:v>
                </c:pt>
                <c:pt idx="6654">
                  <c:v>4325.0</c:v>
                </c:pt>
                <c:pt idx="6655">
                  <c:v>4325.0</c:v>
                </c:pt>
                <c:pt idx="6656">
                  <c:v>4326.0</c:v>
                </c:pt>
                <c:pt idx="6657">
                  <c:v>4326.0</c:v>
                </c:pt>
                <c:pt idx="6658">
                  <c:v>4327.0</c:v>
                </c:pt>
                <c:pt idx="6659">
                  <c:v>4327.0</c:v>
                </c:pt>
                <c:pt idx="6660">
                  <c:v>4328.0</c:v>
                </c:pt>
                <c:pt idx="6661">
                  <c:v>4328.0</c:v>
                </c:pt>
                <c:pt idx="6662">
                  <c:v>4328.0</c:v>
                </c:pt>
                <c:pt idx="6663">
                  <c:v>4329.0</c:v>
                </c:pt>
                <c:pt idx="6664">
                  <c:v>4330.0</c:v>
                </c:pt>
                <c:pt idx="6665">
                  <c:v>4330.0</c:v>
                </c:pt>
                <c:pt idx="6666">
                  <c:v>4331.0</c:v>
                </c:pt>
                <c:pt idx="6667">
                  <c:v>4332.0</c:v>
                </c:pt>
                <c:pt idx="6668">
                  <c:v>4332.0</c:v>
                </c:pt>
                <c:pt idx="6669">
                  <c:v>4333.0</c:v>
                </c:pt>
                <c:pt idx="6670">
                  <c:v>4334.0</c:v>
                </c:pt>
                <c:pt idx="6671">
                  <c:v>4334.0</c:v>
                </c:pt>
                <c:pt idx="6672">
                  <c:v>4335.0</c:v>
                </c:pt>
                <c:pt idx="6673">
                  <c:v>4335.0</c:v>
                </c:pt>
                <c:pt idx="6674">
                  <c:v>4336.0</c:v>
                </c:pt>
                <c:pt idx="6675">
                  <c:v>4336.0</c:v>
                </c:pt>
                <c:pt idx="6676">
                  <c:v>4337.0</c:v>
                </c:pt>
                <c:pt idx="6677">
                  <c:v>4337.0</c:v>
                </c:pt>
                <c:pt idx="6678">
                  <c:v>4338.0</c:v>
                </c:pt>
                <c:pt idx="6679">
                  <c:v>4338.0</c:v>
                </c:pt>
                <c:pt idx="6680">
                  <c:v>4339.0</c:v>
                </c:pt>
                <c:pt idx="6681">
                  <c:v>4340.0</c:v>
                </c:pt>
                <c:pt idx="6682">
                  <c:v>4340.0</c:v>
                </c:pt>
                <c:pt idx="6683">
                  <c:v>4341.0</c:v>
                </c:pt>
                <c:pt idx="6684">
                  <c:v>4341.0</c:v>
                </c:pt>
                <c:pt idx="6685">
                  <c:v>4342.0</c:v>
                </c:pt>
                <c:pt idx="6686">
                  <c:v>4342.0</c:v>
                </c:pt>
                <c:pt idx="6687">
                  <c:v>4343.0</c:v>
                </c:pt>
                <c:pt idx="6688">
                  <c:v>4343.0</c:v>
                </c:pt>
                <c:pt idx="6689">
                  <c:v>4344.0</c:v>
                </c:pt>
                <c:pt idx="6690">
                  <c:v>4345.0</c:v>
                </c:pt>
                <c:pt idx="6691">
                  <c:v>4346.0</c:v>
                </c:pt>
                <c:pt idx="6692">
                  <c:v>4346.0</c:v>
                </c:pt>
                <c:pt idx="6693">
                  <c:v>4347.0</c:v>
                </c:pt>
                <c:pt idx="6694">
                  <c:v>4348.0</c:v>
                </c:pt>
                <c:pt idx="6695">
                  <c:v>4348.0</c:v>
                </c:pt>
                <c:pt idx="6696">
                  <c:v>4348.0</c:v>
                </c:pt>
                <c:pt idx="6697">
                  <c:v>4349.0</c:v>
                </c:pt>
                <c:pt idx="6698">
                  <c:v>4350.0</c:v>
                </c:pt>
                <c:pt idx="6699">
                  <c:v>4351.0</c:v>
                </c:pt>
                <c:pt idx="6700">
                  <c:v>4352.0</c:v>
                </c:pt>
                <c:pt idx="6701">
                  <c:v>4353.0</c:v>
                </c:pt>
                <c:pt idx="6702">
                  <c:v>4354.0</c:v>
                </c:pt>
                <c:pt idx="6703">
                  <c:v>4355.0</c:v>
                </c:pt>
                <c:pt idx="6704">
                  <c:v>4356.0</c:v>
                </c:pt>
                <c:pt idx="6705">
                  <c:v>4356.0</c:v>
                </c:pt>
                <c:pt idx="6706">
                  <c:v>4357.0</c:v>
                </c:pt>
                <c:pt idx="6707">
                  <c:v>4358.0</c:v>
                </c:pt>
                <c:pt idx="6708">
                  <c:v>4359.0</c:v>
                </c:pt>
                <c:pt idx="6709">
                  <c:v>4360.0</c:v>
                </c:pt>
                <c:pt idx="6710">
                  <c:v>4361.0</c:v>
                </c:pt>
                <c:pt idx="6711">
                  <c:v>4362.0</c:v>
                </c:pt>
                <c:pt idx="6712">
                  <c:v>4363.0</c:v>
                </c:pt>
                <c:pt idx="6713">
                  <c:v>4363.0</c:v>
                </c:pt>
                <c:pt idx="6714">
                  <c:v>4364.0</c:v>
                </c:pt>
                <c:pt idx="6715">
                  <c:v>4365.0</c:v>
                </c:pt>
                <c:pt idx="6716">
                  <c:v>4366.0</c:v>
                </c:pt>
                <c:pt idx="6717">
                  <c:v>4366.0</c:v>
                </c:pt>
                <c:pt idx="6718">
                  <c:v>4366.0</c:v>
                </c:pt>
                <c:pt idx="6719">
                  <c:v>4366.0</c:v>
                </c:pt>
                <c:pt idx="6720">
                  <c:v>4367.0</c:v>
                </c:pt>
                <c:pt idx="6721">
                  <c:v>4368.0</c:v>
                </c:pt>
                <c:pt idx="6722">
                  <c:v>4369.0</c:v>
                </c:pt>
                <c:pt idx="6723">
                  <c:v>4370.0</c:v>
                </c:pt>
                <c:pt idx="6724">
                  <c:v>4371.0</c:v>
                </c:pt>
                <c:pt idx="6725">
                  <c:v>4372.0</c:v>
                </c:pt>
                <c:pt idx="6726">
                  <c:v>4373.0</c:v>
                </c:pt>
                <c:pt idx="6727">
                  <c:v>4374.0</c:v>
                </c:pt>
                <c:pt idx="6728">
                  <c:v>4375.0</c:v>
                </c:pt>
                <c:pt idx="6729">
                  <c:v>4375.0</c:v>
                </c:pt>
                <c:pt idx="6730">
                  <c:v>4376.0</c:v>
                </c:pt>
                <c:pt idx="6731">
                  <c:v>4377.0</c:v>
                </c:pt>
                <c:pt idx="6732">
                  <c:v>4378.0</c:v>
                </c:pt>
                <c:pt idx="6733">
                  <c:v>4379.0</c:v>
                </c:pt>
                <c:pt idx="6734">
                  <c:v>4380.0</c:v>
                </c:pt>
                <c:pt idx="6735">
                  <c:v>4381.0</c:v>
                </c:pt>
                <c:pt idx="6736">
                  <c:v>4382.0</c:v>
                </c:pt>
                <c:pt idx="6737">
                  <c:v>4383.0</c:v>
                </c:pt>
                <c:pt idx="6738">
                  <c:v>4384.0</c:v>
                </c:pt>
                <c:pt idx="6739">
                  <c:v>4385.0</c:v>
                </c:pt>
                <c:pt idx="6740">
                  <c:v>4386.0</c:v>
                </c:pt>
                <c:pt idx="6741">
                  <c:v>4386.0</c:v>
                </c:pt>
                <c:pt idx="6742">
                  <c:v>4386.0</c:v>
                </c:pt>
                <c:pt idx="6743">
                  <c:v>4387.0</c:v>
                </c:pt>
                <c:pt idx="6744">
                  <c:v>4387.0</c:v>
                </c:pt>
                <c:pt idx="6745">
                  <c:v>4387.0</c:v>
                </c:pt>
                <c:pt idx="6746">
                  <c:v>4388.0</c:v>
                </c:pt>
                <c:pt idx="6747">
                  <c:v>4388.0</c:v>
                </c:pt>
                <c:pt idx="6748">
                  <c:v>4388.0</c:v>
                </c:pt>
                <c:pt idx="6749">
                  <c:v>4389.0</c:v>
                </c:pt>
                <c:pt idx="6750">
                  <c:v>4389.0</c:v>
                </c:pt>
                <c:pt idx="6751">
                  <c:v>4389.0</c:v>
                </c:pt>
                <c:pt idx="6752">
                  <c:v>4390.0</c:v>
                </c:pt>
                <c:pt idx="6753">
                  <c:v>4390.0</c:v>
                </c:pt>
                <c:pt idx="6754">
                  <c:v>4390.0</c:v>
                </c:pt>
                <c:pt idx="6755">
                  <c:v>4391.0</c:v>
                </c:pt>
                <c:pt idx="6756">
                  <c:v>4391.0</c:v>
                </c:pt>
                <c:pt idx="6757">
                  <c:v>4391.0</c:v>
                </c:pt>
                <c:pt idx="6758">
                  <c:v>4392.0</c:v>
                </c:pt>
                <c:pt idx="6759">
                  <c:v>4392.0</c:v>
                </c:pt>
                <c:pt idx="6760">
                  <c:v>4392.0</c:v>
                </c:pt>
                <c:pt idx="6761">
                  <c:v>4393.0</c:v>
                </c:pt>
                <c:pt idx="6762">
                  <c:v>4393.0</c:v>
                </c:pt>
                <c:pt idx="6763">
                  <c:v>4393.0</c:v>
                </c:pt>
                <c:pt idx="6764">
                  <c:v>4394.0</c:v>
                </c:pt>
                <c:pt idx="6765">
                  <c:v>4395.0</c:v>
                </c:pt>
                <c:pt idx="6766">
                  <c:v>4396.0</c:v>
                </c:pt>
                <c:pt idx="6767">
                  <c:v>4396.0</c:v>
                </c:pt>
                <c:pt idx="6768">
                  <c:v>4397.0</c:v>
                </c:pt>
                <c:pt idx="6769">
                  <c:v>4398.0</c:v>
                </c:pt>
                <c:pt idx="6770">
                  <c:v>4398.0</c:v>
                </c:pt>
                <c:pt idx="6771">
                  <c:v>4399.0</c:v>
                </c:pt>
                <c:pt idx="6772">
                  <c:v>4399.0</c:v>
                </c:pt>
                <c:pt idx="6773">
                  <c:v>4400.0</c:v>
                </c:pt>
                <c:pt idx="6774">
                  <c:v>4401.0</c:v>
                </c:pt>
                <c:pt idx="6775">
                  <c:v>4402.0</c:v>
                </c:pt>
                <c:pt idx="6776">
                  <c:v>4403.0</c:v>
                </c:pt>
                <c:pt idx="6777">
                  <c:v>4404.0</c:v>
                </c:pt>
                <c:pt idx="6778">
                  <c:v>4405.0</c:v>
                </c:pt>
                <c:pt idx="6779">
                  <c:v>4406.0</c:v>
                </c:pt>
                <c:pt idx="6780">
                  <c:v>4407.0</c:v>
                </c:pt>
                <c:pt idx="6781">
                  <c:v>4408.0</c:v>
                </c:pt>
                <c:pt idx="6782">
                  <c:v>4408.0</c:v>
                </c:pt>
                <c:pt idx="6783">
                  <c:v>4409.0</c:v>
                </c:pt>
                <c:pt idx="6784">
                  <c:v>4410.0</c:v>
                </c:pt>
                <c:pt idx="6785">
                  <c:v>4411.0</c:v>
                </c:pt>
                <c:pt idx="6786">
                  <c:v>4412.0</c:v>
                </c:pt>
                <c:pt idx="6787">
                  <c:v>4412.0</c:v>
                </c:pt>
                <c:pt idx="6788">
                  <c:v>4413.0</c:v>
                </c:pt>
                <c:pt idx="6789">
                  <c:v>4413.0</c:v>
                </c:pt>
                <c:pt idx="6790">
                  <c:v>4414.0</c:v>
                </c:pt>
                <c:pt idx="6791">
                  <c:v>4414.0</c:v>
                </c:pt>
                <c:pt idx="6792">
                  <c:v>4415.0</c:v>
                </c:pt>
                <c:pt idx="6793">
                  <c:v>4415.0</c:v>
                </c:pt>
                <c:pt idx="6794">
                  <c:v>4416.0</c:v>
                </c:pt>
                <c:pt idx="6795">
                  <c:v>4416.0</c:v>
                </c:pt>
                <c:pt idx="6796">
                  <c:v>4416.0</c:v>
                </c:pt>
                <c:pt idx="6797">
                  <c:v>4417.0</c:v>
                </c:pt>
                <c:pt idx="6798">
                  <c:v>4417.0</c:v>
                </c:pt>
                <c:pt idx="6799">
                  <c:v>4418.0</c:v>
                </c:pt>
                <c:pt idx="6800">
                  <c:v>4419.0</c:v>
                </c:pt>
                <c:pt idx="6801">
                  <c:v>4420.0</c:v>
                </c:pt>
                <c:pt idx="6802">
                  <c:v>4420.0</c:v>
                </c:pt>
                <c:pt idx="6803">
                  <c:v>4421.0</c:v>
                </c:pt>
                <c:pt idx="6804">
                  <c:v>4421.0</c:v>
                </c:pt>
                <c:pt idx="6805">
                  <c:v>4422.0</c:v>
                </c:pt>
                <c:pt idx="6806">
                  <c:v>4423.0</c:v>
                </c:pt>
                <c:pt idx="6807">
                  <c:v>4423.0</c:v>
                </c:pt>
                <c:pt idx="6808">
                  <c:v>4424.0</c:v>
                </c:pt>
                <c:pt idx="6809">
                  <c:v>4425.0</c:v>
                </c:pt>
                <c:pt idx="6810">
                  <c:v>4425.0</c:v>
                </c:pt>
                <c:pt idx="6811">
                  <c:v>4425.0</c:v>
                </c:pt>
                <c:pt idx="6812">
                  <c:v>4426.0</c:v>
                </c:pt>
                <c:pt idx="6813">
                  <c:v>4427.0</c:v>
                </c:pt>
                <c:pt idx="6814">
                  <c:v>4427.0</c:v>
                </c:pt>
                <c:pt idx="6815">
                  <c:v>4428.0</c:v>
                </c:pt>
                <c:pt idx="6816">
                  <c:v>4429.0</c:v>
                </c:pt>
                <c:pt idx="6817">
                  <c:v>4429.0</c:v>
                </c:pt>
                <c:pt idx="6818">
                  <c:v>4430.0</c:v>
                </c:pt>
                <c:pt idx="6819">
                  <c:v>4431.0</c:v>
                </c:pt>
                <c:pt idx="6820">
                  <c:v>4432.0</c:v>
                </c:pt>
                <c:pt idx="6821">
                  <c:v>4432.0</c:v>
                </c:pt>
                <c:pt idx="6822">
                  <c:v>4433.0</c:v>
                </c:pt>
                <c:pt idx="6823">
                  <c:v>4434.0</c:v>
                </c:pt>
                <c:pt idx="6824">
                  <c:v>4434.0</c:v>
                </c:pt>
                <c:pt idx="6825">
                  <c:v>4435.0</c:v>
                </c:pt>
                <c:pt idx="6826">
                  <c:v>4436.0</c:v>
                </c:pt>
                <c:pt idx="6827">
                  <c:v>4437.0</c:v>
                </c:pt>
                <c:pt idx="6828">
                  <c:v>4438.0</c:v>
                </c:pt>
                <c:pt idx="6829">
                  <c:v>4439.0</c:v>
                </c:pt>
                <c:pt idx="6830">
                  <c:v>4440.0</c:v>
                </c:pt>
                <c:pt idx="6831">
                  <c:v>4440.0</c:v>
                </c:pt>
                <c:pt idx="6832">
                  <c:v>4440.0</c:v>
                </c:pt>
                <c:pt idx="6833">
                  <c:v>4441.0</c:v>
                </c:pt>
                <c:pt idx="6834">
                  <c:v>4441.0</c:v>
                </c:pt>
                <c:pt idx="6835">
                  <c:v>4441.0</c:v>
                </c:pt>
                <c:pt idx="6836">
                  <c:v>4442.0</c:v>
                </c:pt>
                <c:pt idx="6837">
                  <c:v>4442.0</c:v>
                </c:pt>
                <c:pt idx="6838">
                  <c:v>4442.0</c:v>
                </c:pt>
                <c:pt idx="6839">
                  <c:v>4443.0</c:v>
                </c:pt>
                <c:pt idx="6840">
                  <c:v>4443.0</c:v>
                </c:pt>
                <c:pt idx="6841">
                  <c:v>4443.0</c:v>
                </c:pt>
                <c:pt idx="6842">
                  <c:v>4444.0</c:v>
                </c:pt>
                <c:pt idx="6843">
                  <c:v>4445.0</c:v>
                </c:pt>
                <c:pt idx="6844">
                  <c:v>4446.0</c:v>
                </c:pt>
                <c:pt idx="6845">
                  <c:v>4447.0</c:v>
                </c:pt>
                <c:pt idx="6846">
                  <c:v>4448.0</c:v>
                </c:pt>
                <c:pt idx="6847">
                  <c:v>4449.0</c:v>
                </c:pt>
                <c:pt idx="6848">
                  <c:v>4450.0</c:v>
                </c:pt>
                <c:pt idx="6849">
                  <c:v>4451.0</c:v>
                </c:pt>
                <c:pt idx="6850">
                  <c:v>4452.0</c:v>
                </c:pt>
                <c:pt idx="6851">
                  <c:v>4453.0</c:v>
                </c:pt>
                <c:pt idx="6852">
                  <c:v>4454.0</c:v>
                </c:pt>
                <c:pt idx="6853">
                  <c:v>4455.0</c:v>
                </c:pt>
                <c:pt idx="6854">
                  <c:v>4456.0</c:v>
                </c:pt>
                <c:pt idx="6855">
                  <c:v>4456.0</c:v>
                </c:pt>
                <c:pt idx="6856">
                  <c:v>4457.0</c:v>
                </c:pt>
                <c:pt idx="6857">
                  <c:v>4457.0</c:v>
                </c:pt>
                <c:pt idx="6858">
                  <c:v>4458.0</c:v>
                </c:pt>
                <c:pt idx="6859">
                  <c:v>4459.0</c:v>
                </c:pt>
                <c:pt idx="6860">
                  <c:v>4460.0</c:v>
                </c:pt>
                <c:pt idx="6861">
                  <c:v>4461.0</c:v>
                </c:pt>
                <c:pt idx="6862">
                  <c:v>4462.0</c:v>
                </c:pt>
                <c:pt idx="6863">
                  <c:v>4463.0</c:v>
                </c:pt>
                <c:pt idx="6864">
                  <c:v>4464.0</c:v>
                </c:pt>
                <c:pt idx="6865">
                  <c:v>4465.0</c:v>
                </c:pt>
                <c:pt idx="6866">
                  <c:v>4466.0</c:v>
                </c:pt>
                <c:pt idx="6867">
                  <c:v>4467.0</c:v>
                </c:pt>
                <c:pt idx="6868">
                  <c:v>4468.0</c:v>
                </c:pt>
                <c:pt idx="6869">
                  <c:v>4469.0</c:v>
                </c:pt>
                <c:pt idx="6870">
                  <c:v>4470.0</c:v>
                </c:pt>
                <c:pt idx="6871">
                  <c:v>4471.0</c:v>
                </c:pt>
                <c:pt idx="6872">
                  <c:v>4472.0</c:v>
                </c:pt>
                <c:pt idx="6873">
                  <c:v>4472.0</c:v>
                </c:pt>
                <c:pt idx="6874">
                  <c:v>4473.0</c:v>
                </c:pt>
                <c:pt idx="6875">
                  <c:v>4473.0</c:v>
                </c:pt>
                <c:pt idx="6876">
                  <c:v>4474.0</c:v>
                </c:pt>
                <c:pt idx="6877">
                  <c:v>4474.0</c:v>
                </c:pt>
                <c:pt idx="6878">
                  <c:v>4475.0</c:v>
                </c:pt>
                <c:pt idx="6879">
                  <c:v>4475.0</c:v>
                </c:pt>
                <c:pt idx="6880">
                  <c:v>4476.0</c:v>
                </c:pt>
                <c:pt idx="6881">
                  <c:v>4476.0</c:v>
                </c:pt>
                <c:pt idx="6882">
                  <c:v>4477.0</c:v>
                </c:pt>
                <c:pt idx="6883">
                  <c:v>4477.0</c:v>
                </c:pt>
                <c:pt idx="6884">
                  <c:v>4478.0</c:v>
                </c:pt>
                <c:pt idx="6885">
                  <c:v>4478.0</c:v>
                </c:pt>
                <c:pt idx="6886">
                  <c:v>4479.0</c:v>
                </c:pt>
                <c:pt idx="6887">
                  <c:v>4479.0</c:v>
                </c:pt>
                <c:pt idx="6888">
                  <c:v>4480.0</c:v>
                </c:pt>
                <c:pt idx="6889">
                  <c:v>4481.0</c:v>
                </c:pt>
                <c:pt idx="6890">
                  <c:v>4482.0</c:v>
                </c:pt>
                <c:pt idx="6891">
                  <c:v>4483.0</c:v>
                </c:pt>
                <c:pt idx="6892">
                  <c:v>4484.0</c:v>
                </c:pt>
                <c:pt idx="6893">
                  <c:v>4484.0</c:v>
                </c:pt>
                <c:pt idx="6894">
                  <c:v>4485.0</c:v>
                </c:pt>
                <c:pt idx="6895">
                  <c:v>4485.0</c:v>
                </c:pt>
                <c:pt idx="6896">
                  <c:v>4486.0</c:v>
                </c:pt>
                <c:pt idx="6897">
                  <c:v>4486.0</c:v>
                </c:pt>
                <c:pt idx="6898">
                  <c:v>4487.0</c:v>
                </c:pt>
                <c:pt idx="6899">
                  <c:v>4487.0</c:v>
                </c:pt>
                <c:pt idx="6900">
                  <c:v>4488.0</c:v>
                </c:pt>
                <c:pt idx="6901">
                  <c:v>4488.0</c:v>
                </c:pt>
                <c:pt idx="6902">
                  <c:v>4489.0</c:v>
                </c:pt>
                <c:pt idx="6903">
                  <c:v>4489.0</c:v>
                </c:pt>
                <c:pt idx="6904">
                  <c:v>4490.0</c:v>
                </c:pt>
                <c:pt idx="6905">
                  <c:v>4490.0</c:v>
                </c:pt>
                <c:pt idx="6906">
                  <c:v>4491.0</c:v>
                </c:pt>
                <c:pt idx="6907">
                  <c:v>4491.0</c:v>
                </c:pt>
                <c:pt idx="6908">
                  <c:v>4492.0</c:v>
                </c:pt>
                <c:pt idx="6909">
                  <c:v>4492.0</c:v>
                </c:pt>
                <c:pt idx="6910">
                  <c:v>4493.0</c:v>
                </c:pt>
                <c:pt idx="6911">
                  <c:v>4493.0</c:v>
                </c:pt>
                <c:pt idx="6912">
                  <c:v>4494.0</c:v>
                </c:pt>
                <c:pt idx="6913">
                  <c:v>4495.0</c:v>
                </c:pt>
                <c:pt idx="6914">
                  <c:v>4496.0</c:v>
                </c:pt>
                <c:pt idx="6915">
                  <c:v>4497.0</c:v>
                </c:pt>
                <c:pt idx="6916">
                  <c:v>4498.0</c:v>
                </c:pt>
                <c:pt idx="6917">
                  <c:v>4499.0</c:v>
                </c:pt>
                <c:pt idx="6918">
                  <c:v>4500.0</c:v>
                </c:pt>
                <c:pt idx="6919">
                  <c:v>4501.0</c:v>
                </c:pt>
                <c:pt idx="6920">
                  <c:v>4501.0</c:v>
                </c:pt>
                <c:pt idx="6921">
                  <c:v>4501.0</c:v>
                </c:pt>
                <c:pt idx="6922">
                  <c:v>4502.0</c:v>
                </c:pt>
                <c:pt idx="6923">
                  <c:v>4502.0</c:v>
                </c:pt>
                <c:pt idx="6924">
                  <c:v>4503.0</c:v>
                </c:pt>
                <c:pt idx="6925">
                  <c:v>4503.0</c:v>
                </c:pt>
                <c:pt idx="6926">
                  <c:v>4504.0</c:v>
                </c:pt>
                <c:pt idx="6927">
                  <c:v>4504.0</c:v>
                </c:pt>
                <c:pt idx="6928">
                  <c:v>4504.0</c:v>
                </c:pt>
                <c:pt idx="6929">
                  <c:v>4505.0</c:v>
                </c:pt>
                <c:pt idx="6930">
                  <c:v>4506.0</c:v>
                </c:pt>
                <c:pt idx="6931">
                  <c:v>4507.0</c:v>
                </c:pt>
                <c:pt idx="6932">
                  <c:v>4507.0</c:v>
                </c:pt>
                <c:pt idx="6933">
                  <c:v>4508.0</c:v>
                </c:pt>
                <c:pt idx="6934">
                  <c:v>4509.0</c:v>
                </c:pt>
                <c:pt idx="6935">
                  <c:v>4509.0</c:v>
                </c:pt>
                <c:pt idx="6936">
                  <c:v>4510.0</c:v>
                </c:pt>
                <c:pt idx="6937">
                  <c:v>4510.0</c:v>
                </c:pt>
                <c:pt idx="6938">
                  <c:v>4511.0</c:v>
                </c:pt>
                <c:pt idx="6939">
                  <c:v>4511.0</c:v>
                </c:pt>
                <c:pt idx="6940">
                  <c:v>4511.0</c:v>
                </c:pt>
                <c:pt idx="6941">
                  <c:v>4511.0</c:v>
                </c:pt>
                <c:pt idx="6942">
                  <c:v>4511.0</c:v>
                </c:pt>
                <c:pt idx="6943">
                  <c:v>4511.0</c:v>
                </c:pt>
                <c:pt idx="6944">
                  <c:v>4511.0</c:v>
                </c:pt>
                <c:pt idx="6945">
                  <c:v>4511.0</c:v>
                </c:pt>
                <c:pt idx="6946">
                  <c:v>4511.0</c:v>
                </c:pt>
                <c:pt idx="6947">
                  <c:v>4511.0</c:v>
                </c:pt>
                <c:pt idx="6948">
                  <c:v>4512.0</c:v>
                </c:pt>
                <c:pt idx="6949">
                  <c:v>4513.0</c:v>
                </c:pt>
                <c:pt idx="6950">
                  <c:v>4513.0</c:v>
                </c:pt>
                <c:pt idx="6951">
                  <c:v>4514.0</c:v>
                </c:pt>
                <c:pt idx="6952">
                  <c:v>4515.0</c:v>
                </c:pt>
                <c:pt idx="6953">
                  <c:v>4515.0</c:v>
                </c:pt>
                <c:pt idx="6954">
                  <c:v>4515.0</c:v>
                </c:pt>
                <c:pt idx="6955">
                  <c:v>4516.0</c:v>
                </c:pt>
                <c:pt idx="6956">
                  <c:v>4516.0</c:v>
                </c:pt>
                <c:pt idx="6957">
                  <c:v>4516.0</c:v>
                </c:pt>
                <c:pt idx="6958">
                  <c:v>4517.0</c:v>
                </c:pt>
                <c:pt idx="6959">
                  <c:v>4517.0</c:v>
                </c:pt>
                <c:pt idx="6960">
                  <c:v>4517.0</c:v>
                </c:pt>
                <c:pt idx="6961">
                  <c:v>4518.0</c:v>
                </c:pt>
                <c:pt idx="6962">
                  <c:v>4518.0</c:v>
                </c:pt>
                <c:pt idx="6963">
                  <c:v>4518.0</c:v>
                </c:pt>
                <c:pt idx="6964">
                  <c:v>4519.0</c:v>
                </c:pt>
                <c:pt idx="6965">
                  <c:v>4519.0</c:v>
                </c:pt>
                <c:pt idx="6966">
                  <c:v>4519.0</c:v>
                </c:pt>
                <c:pt idx="6967">
                  <c:v>4520.0</c:v>
                </c:pt>
                <c:pt idx="6968">
                  <c:v>4520.0</c:v>
                </c:pt>
                <c:pt idx="6969">
                  <c:v>4520.0</c:v>
                </c:pt>
                <c:pt idx="6970">
                  <c:v>4521.0</c:v>
                </c:pt>
                <c:pt idx="6971">
                  <c:v>4521.0</c:v>
                </c:pt>
                <c:pt idx="6972">
                  <c:v>4521.0</c:v>
                </c:pt>
                <c:pt idx="6973">
                  <c:v>4522.0</c:v>
                </c:pt>
                <c:pt idx="6974">
                  <c:v>4523.0</c:v>
                </c:pt>
                <c:pt idx="6975">
                  <c:v>4524.0</c:v>
                </c:pt>
                <c:pt idx="6976">
                  <c:v>4525.0</c:v>
                </c:pt>
                <c:pt idx="6977">
                  <c:v>4526.0</c:v>
                </c:pt>
                <c:pt idx="6978">
                  <c:v>4527.0</c:v>
                </c:pt>
                <c:pt idx="6979">
                  <c:v>4528.0</c:v>
                </c:pt>
                <c:pt idx="6980">
                  <c:v>4529.0</c:v>
                </c:pt>
                <c:pt idx="6981">
                  <c:v>4529.0</c:v>
                </c:pt>
                <c:pt idx="6982">
                  <c:v>4529.0</c:v>
                </c:pt>
                <c:pt idx="6983">
                  <c:v>4530.0</c:v>
                </c:pt>
                <c:pt idx="6984">
                  <c:v>4531.0</c:v>
                </c:pt>
                <c:pt idx="6985">
                  <c:v>4532.0</c:v>
                </c:pt>
                <c:pt idx="6986">
                  <c:v>4533.0</c:v>
                </c:pt>
                <c:pt idx="6987">
                  <c:v>4534.0</c:v>
                </c:pt>
                <c:pt idx="6988">
                  <c:v>4535.0</c:v>
                </c:pt>
                <c:pt idx="6989">
                  <c:v>4536.0</c:v>
                </c:pt>
                <c:pt idx="6990">
                  <c:v>4537.0</c:v>
                </c:pt>
                <c:pt idx="6991">
                  <c:v>4538.0</c:v>
                </c:pt>
                <c:pt idx="6992">
                  <c:v>4538.0</c:v>
                </c:pt>
                <c:pt idx="6993">
                  <c:v>4538.0</c:v>
                </c:pt>
                <c:pt idx="6994">
                  <c:v>4538.0</c:v>
                </c:pt>
                <c:pt idx="6995">
                  <c:v>4538.0</c:v>
                </c:pt>
                <c:pt idx="6996">
                  <c:v>4538.0</c:v>
                </c:pt>
                <c:pt idx="6997">
                  <c:v>4538.0</c:v>
                </c:pt>
                <c:pt idx="6998">
                  <c:v>4538.0</c:v>
                </c:pt>
                <c:pt idx="6999">
                  <c:v>4538.0</c:v>
                </c:pt>
                <c:pt idx="7000">
                  <c:v>4539.0</c:v>
                </c:pt>
                <c:pt idx="7001">
                  <c:v>4539.0</c:v>
                </c:pt>
                <c:pt idx="7002">
                  <c:v>4539.0</c:v>
                </c:pt>
                <c:pt idx="7003">
                  <c:v>4539.0</c:v>
                </c:pt>
                <c:pt idx="7004">
                  <c:v>4539.0</c:v>
                </c:pt>
                <c:pt idx="7005">
                  <c:v>4539.0</c:v>
                </c:pt>
                <c:pt idx="7006">
                  <c:v>4539.0</c:v>
                </c:pt>
                <c:pt idx="7007">
                  <c:v>4539.0</c:v>
                </c:pt>
                <c:pt idx="7008">
                  <c:v>4539.0</c:v>
                </c:pt>
                <c:pt idx="7009">
                  <c:v>4540.0</c:v>
                </c:pt>
                <c:pt idx="7010">
                  <c:v>4540.0</c:v>
                </c:pt>
                <c:pt idx="7011">
                  <c:v>4540.0</c:v>
                </c:pt>
                <c:pt idx="7012">
                  <c:v>4540.0</c:v>
                </c:pt>
                <c:pt idx="7013">
                  <c:v>4540.0</c:v>
                </c:pt>
                <c:pt idx="7014">
                  <c:v>4540.0</c:v>
                </c:pt>
                <c:pt idx="7015">
                  <c:v>4540.0</c:v>
                </c:pt>
                <c:pt idx="7016">
                  <c:v>4540.0</c:v>
                </c:pt>
                <c:pt idx="7017">
                  <c:v>4540.0</c:v>
                </c:pt>
                <c:pt idx="7018">
                  <c:v>4541.0</c:v>
                </c:pt>
                <c:pt idx="7019">
                  <c:v>4541.0</c:v>
                </c:pt>
                <c:pt idx="7020">
                  <c:v>4541.0</c:v>
                </c:pt>
                <c:pt idx="7021">
                  <c:v>4541.0</c:v>
                </c:pt>
                <c:pt idx="7022">
                  <c:v>4541.0</c:v>
                </c:pt>
                <c:pt idx="7023">
                  <c:v>4541.0</c:v>
                </c:pt>
                <c:pt idx="7024">
                  <c:v>4541.0</c:v>
                </c:pt>
                <c:pt idx="7025">
                  <c:v>4541.0</c:v>
                </c:pt>
                <c:pt idx="7026">
                  <c:v>4541.0</c:v>
                </c:pt>
                <c:pt idx="7027">
                  <c:v>4542.0</c:v>
                </c:pt>
                <c:pt idx="7028">
                  <c:v>4543.0</c:v>
                </c:pt>
                <c:pt idx="7029">
                  <c:v>4544.0</c:v>
                </c:pt>
                <c:pt idx="7030">
                  <c:v>4545.0</c:v>
                </c:pt>
                <c:pt idx="7031">
                  <c:v>4546.0</c:v>
                </c:pt>
                <c:pt idx="7032">
                  <c:v>4547.0</c:v>
                </c:pt>
                <c:pt idx="7033">
                  <c:v>4548.0</c:v>
                </c:pt>
                <c:pt idx="7034">
                  <c:v>4549.0</c:v>
                </c:pt>
                <c:pt idx="7035">
                  <c:v>4550.0</c:v>
                </c:pt>
                <c:pt idx="7036">
                  <c:v>4551.0</c:v>
                </c:pt>
                <c:pt idx="7037">
                  <c:v>4552.0</c:v>
                </c:pt>
                <c:pt idx="7038">
                  <c:v>4553.0</c:v>
                </c:pt>
                <c:pt idx="7039">
                  <c:v>4554.0</c:v>
                </c:pt>
                <c:pt idx="7040">
                  <c:v>4555.0</c:v>
                </c:pt>
                <c:pt idx="7041">
                  <c:v>4555.0</c:v>
                </c:pt>
                <c:pt idx="7042">
                  <c:v>4556.0</c:v>
                </c:pt>
                <c:pt idx="7043">
                  <c:v>4556.0</c:v>
                </c:pt>
                <c:pt idx="7044">
                  <c:v>4557.0</c:v>
                </c:pt>
                <c:pt idx="7045">
                  <c:v>4557.0</c:v>
                </c:pt>
                <c:pt idx="7046">
                  <c:v>4558.0</c:v>
                </c:pt>
                <c:pt idx="7047">
                  <c:v>4558.0</c:v>
                </c:pt>
                <c:pt idx="7048">
                  <c:v>4559.0</c:v>
                </c:pt>
                <c:pt idx="7049">
                  <c:v>4560.0</c:v>
                </c:pt>
                <c:pt idx="7050">
                  <c:v>4560.0</c:v>
                </c:pt>
                <c:pt idx="7051">
                  <c:v>4561.0</c:v>
                </c:pt>
                <c:pt idx="7052">
                  <c:v>4562.0</c:v>
                </c:pt>
                <c:pt idx="7053">
                  <c:v>4563.0</c:v>
                </c:pt>
                <c:pt idx="7054">
                  <c:v>4564.0</c:v>
                </c:pt>
                <c:pt idx="7055">
                  <c:v>4565.0</c:v>
                </c:pt>
                <c:pt idx="7056">
                  <c:v>4566.0</c:v>
                </c:pt>
                <c:pt idx="7057">
                  <c:v>4567.0</c:v>
                </c:pt>
                <c:pt idx="7058">
                  <c:v>4568.0</c:v>
                </c:pt>
                <c:pt idx="7059">
                  <c:v>4569.0</c:v>
                </c:pt>
                <c:pt idx="7060">
                  <c:v>4570.0</c:v>
                </c:pt>
                <c:pt idx="7061">
                  <c:v>4571.0</c:v>
                </c:pt>
                <c:pt idx="7062">
                  <c:v>4572.0</c:v>
                </c:pt>
                <c:pt idx="7063">
                  <c:v>4573.0</c:v>
                </c:pt>
                <c:pt idx="7064">
                  <c:v>4574.0</c:v>
                </c:pt>
                <c:pt idx="7065">
                  <c:v>4575.0</c:v>
                </c:pt>
                <c:pt idx="7066">
                  <c:v>4576.0</c:v>
                </c:pt>
                <c:pt idx="7067">
                  <c:v>4577.0</c:v>
                </c:pt>
                <c:pt idx="7068">
                  <c:v>4578.0</c:v>
                </c:pt>
                <c:pt idx="7069">
                  <c:v>4579.0</c:v>
                </c:pt>
                <c:pt idx="7070">
                  <c:v>4580.0</c:v>
                </c:pt>
                <c:pt idx="7071">
                  <c:v>4581.0</c:v>
                </c:pt>
                <c:pt idx="7072">
                  <c:v>4581.0</c:v>
                </c:pt>
                <c:pt idx="7073">
                  <c:v>4581.0</c:v>
                </c:pt>
                <c:pt idx="7074">
                  <c:v>4581.0</c:v>
                </c:pt>
                <c:pt idx="7075">
                  <c:v>4581.0</c:v>
                </c:pt>
                <c:pt idx="7076">
                  <c:v>4582.0</c:v>
                </c:pt>
                <c:pt idx="7077">
                  <c:v>4583.0</c:v>
                </c:pt>
                <c:pt idx="7078">
                  <c:v>4583.0</c:v>
                </c:pt>
                <c:pt idx="7079">
                  <c:v>4583.0</c:v>
                </c:pt>
                <c:pt idx="7080">
                  <c:v>4583.0</c:v>
                </c:pt>
                <c:pt idx="7081">
                  <c:v>4583.0</c:v>
                </c:pt>
                <c:pt idx="7082">
                  <c:v>4583.0</c:v>
                </c:pt>
                <c:pt idx="7083">
                  <c:v>4583.0</c:v>
                </c:pt>
                <c:pt idx="7084">
                  <c:v>4583.0</c:v>
                </c:pt>
                <c:pt idx="7085">
                  <c:v>4583.0</c:v>
                </c:pt>
                <c:pt idx="7086">
                  <c:v>4583.0</c:v>
                </c:pt>
                <c:pt idx="7087">
                  <c:v>4583.0</c:v>
                </c:pt>
                <c:pt idx="7088">
                  <c:v>4583.0</c:v>
                </c:pt>
                <c:pt idx="7089">
                  <c:v>4583.0</c:v>
                </c:pt>
                <c:pt idx="7090">
                  <c:v>4583.0</c:v>
                </c:pt>
                <c:pt idx="7091">
                  <c:v>4583.0</c:v>
                </c:pt>
                <c:pt idx="7092">
                  <c:v>4584.0</c:v>
                </c:pt>
                <c:pt idx="7093">
                  <c:v>4584.0</c:v>
                </c:pt>
                <c:pt idx="7094">
                  <c:v>4584.0</c:v>
                </c:pt>
                <c:pt idx="7095">
                  <c:v>4584.0</c:v>
                </c:pt>
                <c:pt idx="7096">
                  <c:v>4584.0</c:v>
                </c:pt>
                <c:pt idx="7097">
                  <c:v>4584.0</c:v>
                </c:pt>
                <c:pt idx="7098">
                  <c:v>4584.0</c:v>
                </c:pt>
                <c:pt idx="7099">
                  <c:v>4584.0</c:v>
                </c:pt>
                <c:pt idx="7100">
                  <c:v>4584.0</c:v>
                </c:pt>
                <c:pt idx="7101">
                  <c:v>4584.0</c:v>
                </c:pt>
                <c:pt idx="7102">
                  <c:v>4584.0</c:v>
                </c:pt>
                <c:pt idx="7103">
                  <c:v>4584.0</c:v>
                </c:pt>
                <c:pt idx="7104">
                  <c:v>4584.0</c:v>
                </c:pt>
                <c:pt idx="7105">
                  <c:v>4584.0</c:v>
                </c:pt>
                <c:pt idx="7106">
                  <c:v>4584.0</c:v>
                </c:pt>
                <c:pt idx="7107">
                  <c:v>4585.0</c:v>
                </c:pt>
                <c:pt idx="7108">
                  <c:v>4585.0</c:v>
                </c:pt>
                <c:pt idx="7109">
                  <c:v>4585.0</c:v>
                </c:pt>
                <c:pt idx="7110">
                  <c:v>4585.0</c:v>
                </c:pt>
                <c:pt idx="7111">
                  <c:v>4585.0</c:v>
                </c:pt>
                <c:pt idx="7112">
                  <c:v>4585.0</c:v>
                </c:pt>
                <c:pt idx="7113">
                  <c:v>4585.0</c:v>
                </c:pt>
                <c:pt idx="7114">
                  <c:v>4585.0</c:v>
                </c:pt>
                <c:pt idx="7115">
                  <c:v>4585.0</c:v>
                </c:pt>
                <c:pt idx="7116">
                  <c:v>4585.0</c:v>
                </c:pt>
                <c:pt idx="7117">
                  <c:v>4585.0</c:v>
                </c:pt>
                <c:pt idx="7118">
                  <c:v>4585.0</c:v>
                </c:pt>
                <c:pt idx="7119">
                  <c:v>4585.0</c:v>
                </c:pt>
                <c:pt idx="7120">
                  <c:v>4585.0</c:v>
                </c:pt>
                <c:pt idx="7121">
                  <c:v>4585.0</c:v>
                </c:pt>
                <c:pt idx="7122">
                  <c:v>4586.0</c:v>
                </c:pt>
                <c:pt idx="7123">
                  <c:v>4586.0</c:v>
                </c:pt>
                <c:pt idx="7124">
                  <c:v>4586.0</c:v>
                </c:pt>
                <c:pt idx="7125">
                  <c:v>4586.0</c:v>
                </c:pt>
                <c:pt idx="7126">
                  <c:v>4586.0</c:v>
                </c:pt>
                <c:pt idx="7127">
                  <c:v>4586.0</c:v>
                </c:pt>
                <c:pt idx="7128">
                  <c:v>4586.0</c:v>
                </c:pt>
                <c:pt idx="7129">
                  <c:v>4586.0</c:v>
                </c:pt>
                <c:pt idx="7130">
                  <c:v>4586.0</c:v>
                </c:pt>
                <c:pt idx="7131">
                  <c:v>4586.0</c:v>
                </c:pt>
                <c:pt idx="7132">
                  <c:v>4586.0</c:v>
                </c:pt>
                <c:pt idx="7133">
                  <c:v>4586.0</c:v>
                </c:pt>
                <c:pt idx="7134">
                  <c:v>4586.0</c:v>
                </c:pt>
                <c:pt idx="7135">
                  <c:v>4586.0</c:v>
                </c:pt>
                <c:pt idx="7136">
                  <c:v>4586.0</c:v>
                </c:pt>
                <c:pt idx="7137">
                  <c:v>4587.0</c:v>
                </c:pt>
                <c:pt idx="7138">
                  <c:v>4587.0</c:v>
                </c:pt>
                <c:pt idx="7139">
                  <c:v>4587.0</c:v>
                </c:pt>
                <c:pt idx="7140">
                  <c:v>4587.0</c:v>
                </c:pt>
                <c:pt idx="7141">
                  <c:v>4587.0</c:v>
                </c:pt>
                <c:pt idx="7142">
                  <c:v>4588.0</c:v>
                </c:pt>
                <c:pt idx="7143">
                  <c:v>4588.0</c:v>
                </c:pt>
                <c:pt idx="7144">
                  <c:v>4588.0</c:v>
                </c:pt>
                <c:pt idx="7145">
                  <c:v>4588.0</c:v>
                </c:pt>
                <c:pt idx="7146">
                  <c:v>4588.0</c:v>
                </c:pt>
                <c:pt idx="7147">
                  <c:v>4589.0</c:v>
                </c:pt>
                <c:pt idx="7148">
                  <c:v>4590.0</c:v>
                </c:pt>
                <c:pt idx="7149">
                  <c:v>4591.0</c:v>
                </c:pt>
                <c:pt idx="7150">
                  <c:v>4592.0</c:v>
                </c:pt>
                <c:pt idx="7151">
                  <c:v>4593.0</c:v>
                </c:pt>
                <c:pt idx="7152">
                  <c:v>4593.0</c:v>
                </c:pt>
                <c:pt idx="7153">
                  <c:v>4593.0</c:v>
                </c:pt>
                <c:pt idx="7154">
                  <c:v>4593.0</c:v>
                </c:pt>
                <c:pt idx="7155">
                  <c:v>4593.0</c:v>
                </c:pt>
                <c:pt idx="7156">
                  <c:v>4593.0</c:v>
                </c:pt>
                <c:pt idx="7157">
                  <c:v>4594.0</c:v>
                </c:pt>
                <c:pt idx="7158">
                  <c:v>4594.0</c:v>
                </c:pt>
                <c:pt idx="7159">
                  <c:v>4595.0</c:v>
                </c:pt>
                <c:pt idx="7160">
                  <c:v>4595.0</c:v>
                </c:pt>
                <c:pt idx="7161">
                  <c:v>4596.0</c:v>
                </c:pt>
                <c:pt idx="7162">
                  <c:v>4596.0</c:v>
                </c:pt>
                <c:pt idx="7163">
                  <c:v>4597.0</c:v>
                </c:pt>
                <c:pt idx="7164">
                  <c:v>4597.0</c:v>
                </c:pt>
                <c:pt idx="7165">
                  <c:v>4598.0</c:v>
                </c:pt>
                <c:pt idx="7166">
                  <c:v>4598.0</c:v>
                </c:pt>
                <c:pt idx="7167">
                  <c:v>4598.0</c:v>
                </c:pt>
                <c:pt idx="7168">
                  <c:v>4598.0</c:v>
                </c:pt>
                <c:pt idx="7169">
                  <c:v>4598.0</c:v>
                </c:pt>
                <c:pt idx="7170">
                  <c:v>4598.0</c:v>
                </c:pt>
                <c:pt idx="7171">
                  <c:v>4599.0</c:v>
                </c:pt>
                <c:pt idx="7172">
                  <c:v>4599.0</c:v>
                </c:pt>
                <c:pt idx="7173">
                  <c:v>4599.0</c:v>
                </c:pt>
                <c:pt idx="7174">
                  <c:v>4599.0</c:v>
                </c:pt>
                <c:pt idx="7175">
                  <c:v>4599.0</c:v>
                </c:pt>
                <c:pt idx="7176">
                  <c:v>4599.0</c:v>
                </c:pt>
                <c:pt idx="7177">
                  <c:v>4600.0</c:v>
                </c:pt>
                <c:pt idx="7178">
                  <c:v>4600.0</c:v>
                </c:pt>
                <c:pt idx="7179">
                  <c:v>4600.0</c:v>
                </c:pt>
                <c:pt idx="7180">
                  <c:v>4600.0</c:v>
                </c:pt>
                <c:pt idx="7181">
                  <c:v>4601.0</c:v>
                </c:pt>
                <c:pt idx="7182">
                  <c:v>4601.0</c:v>
                </c:pt>
                <c:pt idx="7183">
                  <c:v>4601.0</c:v>
                </c:pt>
                <c:pt idx="7184">
                  <c:v>4601.0</c:v>
                </c:pt>
                <c:pt idx="7185">
                  <c:v>4602.0</c:v>
                </c:pt>
                <c:pt idx="7186">
                  <c:v>4602.0</c:v>
                </c:pt>
                <c:pt idx="7187">
                  <c:v>4602.0</c:v>
                </c:pt>
                <c:pt idx="7188">
                  <c:v>4602.0</c:v>
                </c:pt>
                <c:pt idx="7189">
                  <c:v>4603.0</c:v>
                </c:pt>
                <c:pt idx="7190">
                  <c:v>4603.0</c:v>
                </c:pt>
                <c:pt idx="7191">
                  <c:v>4603.0</c:v>
                </c:pt>
                <c:pt idx="7192">
                  <c:v>4603.0</c:v>
                </c:pt>
                <c:pt idx="7193">
                  <c:v>4604.0</c:v>
                </c:pt>
                <c:pt idx="7194">
                  <c:v>4605.0</c:v>
                </c:pt>
                <c:pt idx="7195">
                  <c:v>4606.0</c:v>
                </c:pt>
                <c:pt idx="7196">
                  <c:v>4607.0</c:v>
                </c:pt>
                <c:pt idx="7197">
                  <c:v>4608.0</c:v>
                </c:pt>
                <c:pt idx="7198">
                  <c:v>4609.0</c:v>
                </c:pt>
                <c:pt idx="7199">
                  <c:v>4610.0</c:v>
                </c:pt>
                <c:pt idx="7200">
                  <c:v>4611.0</c:v>
                </c:pt>
                <c:pt idx="7201">
                  <c:v>4612.0</c:v>
                </c:pt>
                <c:pt idx="7202">
                  <c:v>4613.0</c:v>
                </c:pt>
                <c:pt idx="7203">
                  <c:v>4613.0</c:v>
                </c:pt>
                <c:pt idx="7204">
                  <c:v>4614.0</c:v>
                </c:pt>
                <c:pt idx="7205">
                  <c:v>4615.0</c:v>
                </c:pt>
                <c:pt idx="7206">
                  <c:v>4616.0</c:v>
                </c:pt>
                <c:pt idx="7207">
                  <c:v>4616.0</c:v>
                </c:pt>
                <c:pt idx="7208">
                  <c:v>4617.0</c:v>
                </c:pt>
                <c:pt idx="7209">
                  <c:v>4617.0</c:v>
                </c:pt>
                <c:pt idx="7210">
                  <c:v>4618.0</c:v>
                </c:pt>
                <c:pt idx="7211">
                  <c:v>4618.0</c:v>
                </c:pt>
                <c:pt idx="7212">
                  <c:v>4619.0</c:v>
                </c:pt>
                <c:pt idx="7213">
                  <c:v>4620.0</c:v>
                </c:pt>
                <c:pt idx="7214">
                  <c:v>4621.0</c:v>
                </c:pt>
                <c:pt idx="7215">
                  <c:v>4622.0</c:v>
                </c:pt>
                <c:pt idx="7216">
                  <c:v>4623.0</c:v>
                </c:pt>
                <c:pt idx="7217">
                  <c:v>4624.0</c:v>
                </c:pt>
                <c:pt idx="7218">
                  <c:v>4625.0</c:v>
                </c:pt>
                <c:pt idx="7219">
                  <c:v>4626.0</c:v>
                </c:pt>
                <c:pt idx="7220">
                  <c:v>4627.0</c:v>
                </c:pt>
                <c:pt idx="7221">
                  <c:v>4628.0</c:v>
                </c:pt>
                <c:pt idx="7222">
                  <c:v>4628.0</c:v>
                </c:pt>
                <c:pt idx="7223">
                  <c:v>4629.0</c:v>
                </c:pt>
                <c:pt idx="7224">
                  <c:v>4630.0</c:v>
                </c:pt>
                <c:pt idx="7225">
                  <c:v>4630.0</c:v>
                </c:pt>
                <c:pt idx="7226">
                  <c:v>4630.0</c:v>
                </c:pt>
                <c:pt idx="7227">
                  <c:v>4630.0</c:v>
                </c:pt>
                <c:pt idx="7228">
                  <c:v>4631.0</c:v>
                </c:pt>
                <c:pt idx="7229">
                  <c:v>4632.0</c:v>
                </c:pt>
                <c:pt idx="7230">
                  <c:v>4632.0</c:v>
                </c:pt>
                <c:pt idx="7231">
                  <c:v>4633.0</c:v>
                </c:pt>
                <c:pt idx="7232">
                  <c:v>4634.0</c:v>
                </c:pt>
                <c:pt idx="7233">
                  <c:v>4634.0</c:v>
                </c:pt>
                <c:pt idx="7234">
                  <c:v>4635.0</c:v>
                </c:pt>
                <c:pt idx="7235">
                  <c:v>4636.0</c:v>
                </c:pt>
                <c:pt idx="7236">
                  <c:v>4637.0</c:v>
                </c:pt>
                <c:pt idx="7237">
                  <c:v>4637.0</c:v>
                </c:pt>
                <c:pt idx="7238">
                  <c:v>4638.0</c:v>
                </c:pt>
                <c:pt idx="7239">
                  <c:v>4638.0</c:v>
                </c:pt>
                <c:pt idx="7240">
                  <c:v>4639.0</c:v>
                </c:pt>
                <c:pt idx="7241">
                  <c:v>4640.0</c:v>
                </c:pt>
                <c:pt idx="7242">
                  <c:v>4641.0</c:v>
                </c:pt>
                <c:pt idx="7243">
                  <c:v>4641.0</c:v>
                </c:pt>
                <c:pt idx="7244">
                  <c:v>4641.0</c:v>
                </c:pt>
                <c:pt idx="7245">
                  <c:v>4641.0</c:v>
                </c:pt>
                <c:pt idx="7246">
                  <c:v>4642.0</c:v>
                </c:pt>
                <c:pt idx="7247">
                  <c:v>4642.0</c:v>
                </c:pt>
                <c:pt idx="7248">
                  <c:v>4643.0</c:v>
                </c:pt>
                <c:pt idx="7249">
                  <c:v>4643.0</c:v>
                </c:pt>
                <c:pt idx="7250">
                  <c:v>4644.0</c:v>
                </c:pt>
                <c:pt idx="7251">
                  <c:v>4645.0</c:v>
                </c:pt>
                <c:pt idx="7252">
                  <c:v>4646.0</c:v>
                </c:pt>
                <c:pt idx="7253">
                  <c:v>4647.0</c:v>
                </c:pt>
                <c:pt idx="7254">
                  <c:v>4648.0</c:v>
                </c:pt>
                <c:pt idx="7255">
                  <c:v>4649.0</c:v>
                </c:pt>
                <c:pt idx="7256">
                  <c:v>4650.0</c:v>
                </c:pt>
                <c:pt idx="7257">
                  <c:v>4651.0</c:v>
                </c:pt>
                <c:pt idx="7258">
                  <c:v>4652.0</c:v>
                </c:pt>
                <c:pt idx="7259">
                  <c:v>4653.0</c:v>
                </c:pt>
                <c:pt idx="7260">
                  <c:v>4654.0</c:v>
                </c:pt>
                <c:pt idx="7261">
                  <c:v>4655.0</c:v>
                </c:pt>
                <c:pt idx="7262">
                  <c:v>4655.0</c:v>
                </c:pt>
                <c:pt idx="7263">
                  <c:v>4655.0</c:v>
                </c:pt>
                <c:pt idx="7264">
                  <c:v>4655.0</c:v>
                </c:pt>
                <c:pt idx="7265">
                  <c:v>4656.0</c:v>
                </c:pt>
                <c:pt idx="7266">
                  <c:v>4657.0</c:v>
                </c:pt>
                <c:pt idx="7267">
                  <c:v>4658.0</c:v>
                </c:pt>
                <c:pt idx="7268">
                  <c:v>4659.0</c:v>
                </c:pt>
                <c:pt idx="7269">
                  <c:v>4660.0</c:v>
                </c:pt>
                <c:pt idx="7270">
                  <c:v>4661.0</c:v>
                </c:pt>
                <c:pt idx="7271">
                  <c:v>4662.0</c:v>
                </c:pt>
                <c:pt idx="7272">
                  <c:v>4663.0</c:v>
                </c:pt>
                <c:pt idx="7273">
                  <c:v>4664.0</c:v>
                </c:pt>
                <c:pt idx="7274">
                  <c:v>4665.0</c:v>
                </c:pt>
                <c:pt idx="7275">
                  <c:v>4666.0</c:v>
                </c:pt>
                <c:pt idx="7276">
                  <c:v>4667.0</c:v>
                </c:pt>
                <c:pt idx="7277">
                  <c:v>4668.0</c:v>
                </c:pt>
                <c:pt idx="7278">
                  <c:v>4669.0</c:v>
                </c:pt>
                <c:pt idx="7279">
                  <c:v>4669.0</c:v>
                </c:pt>
                <c:pt idx="7280">
                  <c:v>4669.0</c:v>
                </c:pt>
                <c:pt idx="7281">
                  <c:v>4669.0</c:v>
                </c:pt>
                <c:pt idx="7282">
                  <c:v>4670.0</c:v>
                </c:pt>
                <c:pt idx="7283">
                  <c:v>4671.0</c:v>
                </c:pt>
                <c:pt idx="7284">
                  <c:v>4672.0</c:v>
                </c:pt>
                <c:pt idx="7285">
                  <c:v>4672.0</c:v>
                </c:pt>
                <c:pt idx="7286">
                  <c:v>4672.0</c:v>
                </c:pt>
                <c:pt idx="7287">
                  <c:v>4672.0</c:v>
                </c:pt>
                <c:pt idx="7288">
                  <c:v>4672.0</c:v>
                </c:pt>
                <c:pt idx="7289">
                  <c:v>4672.0</c:v>
                </c:pt>
                <c:pt idx="7290">
                  <c:v>4672.0</c:v>
                </c:pt>
                <c:pt idx="7291">
                  <c:v>4672.0</c:v>
                </c:pt>
                <c:pt idx="7292">
                  <c:v>4672.0</c:v>
                </c:pt>
                <c:pt idx="7293">
                  <c:v>4672.0</c:v>
                </c:pt>
                <c:pt idx="7294">
                  <c:v>4673.0</c:v>
                </c:pt>
                <c:pt idx="7295">
                  <c:v>4673.0</c:v>
                </c:pt>
                <c:pt idx="7296">
                  <c:v>4674.0</c:v>
                </c:pt>
                <c:pt idx="7297">
                  <c:v>4675.0</c:v>
                </c:pt>
                <c:pt idx="7298">
                  <c:v>4676.0</c:v>
                </c:pt>
                <c:pt idx="7299">
                  <c:v>4677.0</c:v>
                </c:pt>
                <c:pt idx="7300">
                  <c:v>4678.0</c:v>
                </c:pt>
                <c:pt idx="7301">
                  <c:v>4679.0</c:v>
                </c:pt>
                <c:pt idx="7302">
                  <c:v>4680.0</c:v>
                </c:pt>
                <c:pt idx="7303">
                  <c:v>4680.0</c:v>
                </c:pt>
                <c:pt idx="7304">
                  <c:v>4681.0</c:v>
                </c:pt>
                <c:pt idx="7305">
                  <c:v>4682.0</c:v>
                </c:pt>
                <c:pt idx="7306">
                  <c:v>4683.0</c:v>
                </c:pt>
                <c:pt idx="7307">
                  <c:v>4684.0</c:v>
                </c:pt>
                <c:pt idx="7308">
                  <c:v>4685.0</c:v>
                </c:pt>
                <c:pt idx="7309">
                  <c:v>4686.0</c:v>
                </c:pt>
                <c:pt idx="7310">
                  <c:v>4687.0</c:v>
                </c:pt>
                <c:pt idx="7311">
                  <c:v>4688.0</c:v>
                </c:pt>
                <c:pt idx="7312">
                  <c:v>4689.0</c:v>
                </c:pt>
                <c:pt idx="7313">
                  <c:v>4690.0</c:v>
                </c:pt>
                <c:pt idx="7314">
                  <c:v>4691.0</c:v>
                </c:pt>
                <c:pt idx="7315">
                  <c:v>4692.0</c:v>
                </c:pt>
                <c:pt idx="7316">
                  <c:v>4693.0</c:v>
                </c:pt>
                <c:pt idx="7317">
                  <c:v>4694.0</c:v>
                </c:pt>
                <c:pt idx="7318">
                  <c:v>4695.0</c:v>
                </c:pt>
                <c:pt idx="7319">
                  <c:v>4696.0</c:v>
                </c:pt>
                <c:pt idx="7320">
                  <c:v>4697.0</c:v>
                </c:pt>
                <c:pt idx="7321">
                  <c:v>4698.0</c:v>
                </c:pt>
                <c:pt idx="7322">
                  <c:v>4699.0</c:v>
                </c:pt>
                <c:pt idx="7323">
                  <c:v>4700.0</c:v>
                </c:pt>
                <c:pt idx="7324">
                  <c:v>4700.0</c:v>
                </c:pt>
                <c:pt idx="7325">
                  <c:v>4700.0</c:v>
                </c:pt>
                <c:pt idx="7326">
                  <c:v>4701.0</c:v>
                </c:pt>
                <c:pt idx="7327">
                  <c:v>4702.0</c:v>
                </c:pt>
                <c:pt idx="7328">
                  <c:v>4703.0</c:v>
                </c:pt>
                <c:pt idx="7329">
                  <c:v>4704.0</c:v>
                </c:pt>
                <c:pt idx="7330">
                  <c:v>4704.0</c:v>
                </c:pt>
                <c:pt idx="7331">
                  <c:v>4705.0</c:v>
                </c:pt>
                <c:pt idx="7332">
                  <c:v>4706.0</c:v>
                </c:pt>
                <c:pt idx="7333">
                  <c:v>4706.0</c:v>
                </c:pt>
                <c:pt idx="7334">
                  <c:v>4707.0</c:v>
                </c:pt>
                <c:pt idx="7335">
                  <c:v>4708.0</c:v>
                </c:pt>
                <c:pt idx="7336">
                  <c:v>4709.0</c:v>
                </c:pt>
                <c:pt idx="7337">
                  <c:v>4710.0</c:v>
                </c:pt>
                <c:pt idx="7338">
                  <c:v>4711.0</c:v>
                </c:pt>
                <c:pt idx="7339">
                  <c:v>4712.0</c:v>
                </c:pt>
                <c:pt idx="7340">
                  <c:v>4713.0</c:v>
                </c:pt>
                <c:pt idx="7341">
                  <c:v>4714.0</c:v>
                </c:pt>
                <c:pt idx="7342">
                  <c:v>4715.0</c:v>
                </c:pt>
                <c:pt idx="7343">
                  <c:v>4716.0</c:v>
                </c:pt>
                <c:pt idx="7344">
                  <c:v>4717.0</c:v>
                </c:pt>
                <c:pt idx="7345">
                  <c:v>4718.0</c:v>
                </c:pt>
                <c:pt idx="7346">
                  <c:v>4719.0</c:v>
                </c:pt>
                <c:pt idx="7347">
                  <c:v>4720.0</c:v>
                </c:pt>
                <c:pt idx="7348">
                  <c:v>4721.0</c:v>
                </c:pt>
                <c:pt idx="7349">
                  <c:v>4722.0</c:v>
                </c:pt>
                <c:pt idx="7350">
                  <c:v>4722.0</c:v>
                </c:pt>
                <c:pt idx="7351">
                  <c:v>4722.0</c:v>
                </c:pt>
                <c:pt idx="7352">
                  <c:v>4722.0</c:v>
                </c:pt>
                <c:pt idx="7353">
                  <c:v>4722.0</c:v>
                </c:pt>
                <c:pt idx="7354">
                  <c:v>4722.0</c:v>
                </c:pt>
                <c:pt idx="7355">
                  <c:v>4722.0</c:v>
                </c:pt>
                <c:pt idx="7356">
                  <c:v>4722.0</c:v>
                </c:pt>
                <c:pt idx="7357">
                  <c:v>4722.0</c:v>
                </c:pt>
                <c:pt idx="7358">
                  <c:v>4723.0</c:v>
                </c:pt>
                <c:pt idx="7359">
                  <c:v>4724.0</c:v>
                </c:pt>
                <c:pt idx="7360">
                  <c:v>4725.0</c:v>
                </c:pt>
                <c:pt idx="7361">
                  <c:v>4726.0</c:v>
                </c:pt>
                <c:pt idx="7362">
                  <c:v>4727.0</c:v>
                </c:pt>
                <c:pt idx="7363">
                  <c:v>4728.0</c:v>
                </c:pt>
                <c:pt idx="7364">
                  <c:v>4729.0</c:v>
                </c:pt>
                <c:pt idx="7365">
                  <c:v>4730.0</c:v>
                </c:pt>
                <c:pt idx="7366">
                  <c:v>4731.0</c:v>
                </c:pt>
                <c:pt idx="7367">
                  <c:v>4732.0</c:v>
                </c:pt>
                <c:pt idx="7368">
                  <c:v>4733.0</c:v>
                </c:pt>
                <c:pt idx="7369">
                  <c:v>4734.0</c:v>
                </c:pt>
                <c:pt idx="7370">
                  <c:v>4734.0</c:v>
                </c:pt>
                <c:pt idx="7371">
                  <c:v>4735.0</c:v>
                </c:pt>
                <c:pt idx="7372">
                  <c:v>4736.0</c:v>
                </c:pt>
                <c:pt idx="7373">
                  <c:v>4737.0</c:v>
                </c:pt>
                <c:pt idx="7374">
                  <c:v>4738.0</c:v>
                </c:pt>
                <c:pt idx="7375">
                  <c:v>4738.0</c:v>
                </c:pt>
                <c:pt idx="7376">
                  <c:v>4739.0</c:v>
                </c:pt>
                <c:pt idx="7377">
                  <c:v>4739.0</c:v>
                </c:pt>
                <c:pt idx="7378">
                  <c:v>4740.0</c:v>
                </c:pt>
                <c:pt idx="7379">
                  <c:v>4740.0</c:v>
                </c:pt>
                <c:pt idx="7380">
                  <c:v>4741.0</c:v>
                </c:pt>
                <c:pt idx="7381">
                  <c:v>4741.0</c:v>
                </c:pt>
                <c:pt idx="7382">
                  <c:v>4742.0</c:v>
                </c:pt>
                <c:pt idx="7383">
                  <c:v>4742.0</c:v>
                </c:pt>
                <c:pt idx="7384">
                  <c:v>4743.0</c:v>
                </c:pt>
                <c:pt idx="7385">
                  <c:v>4743.0</c:v>
                </c:pt>
                <c:pt idx="7386">
                  <c:v>4744.0</c:v>
                </c:pt>
                <c:pt idx="7387">
                  <c:v>4744.0</c:v>
                </c:pt>
                <c:pt idx="7388">
                  <c:v>4745.0</c:v>
                </c:pt>
                <c:pt idx="7389">
                  <c:v>4745.0</c:v>
                </c:pt>
                <c:pt idx="7390">
                  <c:v>4746.0</c:v>
                </c:pt>
                <c:pt idx="7391">
                  <c:v>4747.0</c:v>
                </c:pt>
                <c:pt idx="7392">
                  <c:v>4748.0</c:v>
                </c:pt>
                <c:pt idx="7393">
                  <c:v>4748.0</c:v>
                </c:pt>
                <c:pt idx="7394">
                  <c:v>4749.0</c:v>
                </c:pt>
                <c:pt idx="7395">
                  <c:v>4749.0</c:v>
                </c:pt>
                <c:pt idx="7396">
                  <c:v>4749.0</c:v>
                </c:pt>
                <c:pt idx="7397">
                  <c:v>4750.0</c:v>
                </c:pt>
                <c:pt idx="7398">
                  <c:v>4751.0</c:v>
                </c:pt>
                <c:pt idx="7399">
                  <c:v>4751.0</c:v>
                </c:pt>
                <c:pt idx="7400">
                  <c:v>4752.0</c:v>
                </c:pt>
                <c:pt idx="7401">
                  <c:v>4753.0</c:v>
                </c:pt>
                <c:pt idx="7402">
                  <c:v>4754.0</c:v>
                </c:pt>
                <c:pt idx="7403">
                  <c:v>4755.0</c:v>
                </c:pt>
                <c:pt idx="7404">
                  <c:v>4756.0</c:v>
                </c:pt>
                <c:pt idx="7405">
                  <c:v>4756.0</c:v>
                </c:pt>
                <c:pt idx="7406">
                  <c:v>4756.0</c:v>
                </c:pt>
                <c:pt idx="7407">
                  <c:v>4756.0</c:v>
                </c:pt>
                <c:pt idx="7408">
                  <c:v>4757.0</c:v>
                </c:pt>
                <c:pt idx="7409">
                  <c:v>4757.0</c:v>
                </c:pt>
                <c:pt idx="7410">
                  <c:v>4757.0</c:v>
                </c:pt>
                <c:pt idx="7411">
                  <c:v>4757.0</c:v>
                </c:pt>
                <c:pt idx="7412">
                  <c:v>4758.0</c:v>
                </c:pt>
                <c:pt idx="7413">
                  <c:v>4758.0</c:v>
                </c:pt>
                <c:pt idx="7414">
                  <c:v>4758.0</c:v>
                </c:pt>
                <c:pt idx="7415">
                  <c:v>4758.0</c:v>
                </c:pt>
                <c:pt idx="7416">
                  <c:v>4759.0</c:v>
                </c:pt>
                <c:pt idx="7417">
                  <c:v>4759.0</c:v>
                </c:pt>
                <c:pt idx="7418">
                  <c:v>4759.0</c:v>
                </c:pt>
                <c:pt idx="7419">
                  <c:v>4759.0</c:v>
                </c:pt>
                <c:pt idx="7420">
                  <c:v>4760.0</c:v>
                </c:pt>
                <c:pt idx="7421">
                  <c:v>4760.0</c:v>
                </c:pt>
                <c:pt idx="7422">
                  <c:v>4760.0</c:v>
                </c:pt>
                <c:pt idx="7423">
                  <c:v>4760.0</c:v>
                </c:pt>
                <c:pt idx="7424">
                  <c:v>4761.0</c:v>
                </c:pt>
                <c:pt idx="7425">
                  <c:v>4762.0</c:v>
                </c:pt>
                <c:pt idx="7426">
                  <c:v>4763.0</c:v>
                </c:pt>
                <c:pt idx="7427">
                  <c:v>4763.0</c:v>
                </c:pt>
                <c:pt idx="7428">
                  <c:v>4763.0</c:v>
                </c:pt>
                <c:pt idx="7429">
                  <c:v>4763.0</c:v>
                </c:pt>
                <c:pt idx="7430">
                  <c:v>4763.0</c:v>
                </c:pt>
                <c:pt idx="7431">
                  <c:v>4764.0</c:v>
                </c:pt>
                <c:pt idx="7432">
                  <c:v>4765.0</c:v>
                </c:pt>
                <c:pt idx="7433">
                  <c:v>4766.0</c:v>
                </c:pt>
                <c:pt idx="7434">
                  <c:v>4767.0</c:v>
                </c:pt>
                <c:pt idx="7435">
                  <c:v>4767.0</c:v>
                </c:pt>
                <c:pt idx="7436">
                  <c:v>4768.0</c:v>
                </c:pt>
                <c:pt idx="7437">
                  <c:v>4769.0</c:v>
                </c:pt>
                <c:pt idx="7438">
                  <c:v>4770.0</c:v>
                </c:pt>
                <c:pt idx="7439">
                  <c:v>4771.0</c:v>
                </c:pt>
                <c:pt idx="7440">
                  <c:v>4771.0</c:v>
                </c:pt>
                <c:pt idx="7441">
                  <c:v>4772.0</c:v>
                </c:pt>
                <c:pt idx="7442">
                  <c:v>4772.0</c:v>
                </c:pt>
                <c:pt idx="7443">
                  <c:v>4772.0</c:v>
                </c:pt>
                <c:pt idx="7444">
                  <c:v>4773.0</c:v>
                </c:pt>
                <c:pt idx="7445">
                  <c:v>4774.0</c:v>
                </c:pt>
                <c:pt idx="7446">
                  <c:v>4775.0</c:v>
                </c:pt>
                <c:pt idx="7447">
                  <c:v>4775.0</c:v>
                </c:pt>
                <c:pt idx="7448">
                  <c:v>4776.0</c:v>
                </c:pt>
                <c:pt idx="7449">
                  <c:v>4776.0</c:v>
                </c:pt>
                <c:pt idx="7450">
                  <c:v>4777.0</c:v>
                </c:pt>
                <c:pt idx="7451">
                  <c:v>4778.0</c:v>
                </c:pt>
                <c:pt idx="7452">
                  <c:v>4779.0</c:v>
                </c:pt>
                <c:pt idx="7453">
                  <c:v>4780.0</c:v>
                </c:pt>
                <c:pt idx="7454">
                  <c:v>4781.0</c:v>
                </c:pt>
                <c:pt idx="7455">
                  <c:v>4782.0</c:v>
                </c:pt>
                <c:pt idx="7456">
                  <c:v>4783.0</c:v>
                </c:pt>
                <c:pt idx="7457">
                  <c:v>4784.0</c:v>
                </c:pt>
                <c:pt idx="7458">
                  <c:v>4785.0</c:v>
                </c:pt>
                <c:pt idx="7459">
                  <c:v>4786.0</c:v>
                </c:pt>
                <c:pt idx="7460">
                  <c:v>4786.0</c:v>
                </c:pt>
                <c:pt idx="7461">
                  <c:v>4787.0</c:v>
                </c:pt>
                <c:pt idx="7462">
                  <c:v>4788.0</c:v>
                </c:pt>
                <c:pt idx="7463">
                  <c:v>4788.0</c:v>
                </c:pt>
                <c:pt idx="7464">
                  <c:v>4789.0</c:v>
                </c:pt>
                <c:pt idx="7465">
                  <c:v>4790.0</c:v>
                </c:pt>
                <c:pt idx="7466">
                  <c:v>4791.0</c:v>
                </c:pt>
                <c:pt idx="7467">
                  <c:v>4792.0</c:v>
                </c:pt>
                <c:pt idx="7468">
                  <c:v>4793.0</c:v>
                </c:pt>
                <c:pt idx="7469">
                  <c:v>4794.0</c:v>
                </c:pt>
                <c:pt idx="7470">
                  <c:v>4795.0</c:v>
                </c:pt>
                <c:pt idx="7471">
                  <c:v>4795.0</c:v>
                </c:pt>
                <c:pt idx="7472">
                  <c:v>4796.0</c:v>
                </c:pt>
                <c:pt idx="7473">
                  <c:v>4797.0</c:v>
                </c:pt>
                <c:pt idx="7474">
                  <c:v>4798.0</c:v>
                </c:pt>
                <c:pt idx="7475">
                  <c:v>4799.0</c:v>
                </c:pt>
                <c:pt idx="7476">
                  <c:v>4800.0</c:v>
                </c:pt>
                <c:pt idx="7477">
                  <c:v>4801.0</c:v>
                </c:pt>
                <c:pt idx="7478">
                  <c:v>4802.0</c:v>
                </c:pt>
                <c:pt idx="7479">
                  <c:v>4803.0</c:v>
                </c:pt>
                <c:pt idx="7480">
                  <c:v>4804.0</c:v>
                </c:pt>
                <c:pt idx="7481">
                  <c:v>4805.0</c:v>
                </c:pt>
                <c:pt idx="7482">
                  <c:v>4806.0</c:v>
                </c:pt>
                <c:pt idx="7483">
                  <c:v>4806.0</c:v>
                </c:pt>
                <c:pt idx="7484">
                  <c:v>4807.0</c:v>
                </c:pt>
                <c:pt idx="7485">
                  <c:v>4808.0</c:v>
                </c:pt>
                <c:pt idx="7486">
                  <c:v>4808.0</c:v>
                </c:pt>
                <c:pt idx="7487">
                  <c:v>4809.0</c:v>
                </c:pt>
                <c:pt idx="7488">
                  <c:v>4809.0</c:v>
                </c:pt>
                <c:pt idx="7489">
                  <c:v>4810.0</c:v>
                </c:pt>
                <c:pt idx="7490">
                  <c:v>4811.0</c:v>
                </c:pt>
                <c:pt idx="7491">
                  <c:v>4812.0</c:v>
                </c:pt>
                <c:pt idx="7492">
                  <c:v>4813.0</c:v>
                </c:pt>
                <c:pt idx="7493">
                  <c:v>4814.0</c:v>
                </c:pt>
                <c:pt idx="7494">
                  <c:v>4814.0</c:v>
                </c:pt>
                <c:pt idx="7495">
                  <c:v>4815.0</c:v>
                </c:pt>
                <c:pt idx="7496">
                  <c:v>4815.0</c:v>
                </c:pt>
                <c:pt idx="7497">
                  <c:v>4816.0</c:v>
                </c:pt>
                <c:pt idx="7498">
                  <c:v>4817.0</c:v>
                </c:pt>
                <c:pt idx="7499">
                  <c:v>4818.0</c:v>
                </c:pt>
                <c:pt idx="7500">
                  <c:v>4819.0</c:v>
                </c:pt>
                <c:pt idx="7501">
                  <c:v>4820.0</c:v>
                </c:pt>
                <c:pt idx="7502">
                  <c:v>4820.0</c:v>
                </c:pt>
                <c:pt idx="7503">
                  <c:v>4821.0</c:v>
                </c:pt>
                <c:pt idx="7504">
                  <c:v>4821.0</c:v>
                </c:pt>
                <c:pt idx="7505">
                  <c:v>4822.0</c:v>
                </c:pt>
                <c:pt idx="7506">
                  <c:v>4823.0</c:v>
                </c:pt>
                <c:pt idx="7507">
                  <c:v>4823.0</c:v>
                </c:pt>
                <c:pt idx="7508">
                  <c:v>4824.0</c:v>
                </c:pt>
                <c:pt idx="7509">
                  <c:v>4825.0</c:v>
                </c:pt>
                <c:pt idx="7510">
                  <c:v>4826.0</c:v>
                </c:pt>
                <c:pt idx="7511">
                  <c:v>4827.0</c:v>
                </c:pt>
                <c:pt idx="7512">
                  <c:v>4828.0</c:v>
                </c:pt>
                <c:pt idx="7513">
                  <c:v>4829.0</c:v>
                </c:pt>
                <c:pt idx="7514">
                  <c:v>4830.0</c:v>
                </c:pt>
                <c:pt idx="7515">
                  <c:v>4830.0</c:v>
                </c:pt>
                <c:pt idx="7516">
                  <c:v>4831.0</c:v>
                </c:pt>
                <c:pt idx="7517">
                  <c:v>4831.0</c:v>
                </c:pt>
                <c:pt idx="7518">
                  <c:v>4831.0</c:v>
                </c:pt>
                <c:pt idx="7519">
                  <c:v>4832.0</c:v>
                </c:pt>
                <c:pt idx="7520">
                  <c:v>4832.0</c:v>
                </c:pt>
                <c:pt idx="7521">
                  <c:v>4833.0</c:v>
                </c:pt>
                <c:pt idx="7522">
                  <c:v>4833.0</c:v>
                </c:pt>
                <c:pt idx="7523">
                  <c:v>4834.0</c:v>
                </c:pt>
                <c:pt idx="7524">
                  <c:v>4835.0</c:v>
                </c:pt>
                <c:pt idx="7525">
                  <c:v>4835.0</c:v>
                </c:pt>
                <c:pt idx="7526">
                  <c:v>4836.0</c:v>
                </c:pt>
                <c:pt idx="7527">
                  <c:v>4837.0</c:v>
                </c:pt>
                <c:pt idx="7528">
                  <c:v>4838.0</c:v>
                </c:pt>
                <c:pt idx="7529">
                  <c:v>4838.0</c:v>
                </c:pt>
                <c:pt idx="7530">
                  <c:v>4838.0</c:v>
                </c:pt>
                <c:pt idx="7531">
                  <c:v>4839.0</c:v>
                </c:pt>
                <c:pt idx="7532">
                  <c:v>4840.0</c:v>
                </c:pt>
                <c:pt idx="7533">
                  <c:v>4841.0</c:v>
                </c:pt>
                <c:pt idx="7534">
                  <c:v>4842.0</c:v>
                </c:pt>
                <c:pt idx="7535">
                  <c:v>4842.0</c:v>
                </c:pt>
                <c:pt idx="7536">
                  <c:v>4842.0</c:v>
                </c:pt>
                <c:pt idx="7537">
                  <c:v>4843.0</c:v>
                </c:pt>
                <c:pt idx="7538">
                  <c:v>4843.0</c:v>
                </c:pt>
                <c:pt idx="7539">
                  <c:v>4843.0</c:v>
                </c:pt>
                <c:pt idx="7540">
                  <c:v>4844.0</c:v>
                </c:pt>
                <c:pt idx="7541">
                  <c:v>4845.0</c:v>
                </c:pt>
                <c:pt idx="7542">
                  <c:v>4846.0</c:v>
                </c:pt>
                <c:pt idx="7543">
                  <c:v>4846.0</c:v>
                </c:pt>
                <c:pt idx="7544">
                  <c:v>4846.0</c:v>
                </c:pt>
                <c:pt idx="7545">
                  <c:v>4847.0</c:v>
                </c:pt>
                <c:pt idx="7546">
                  <c:v>4847.0</c:v>
                </c:pt>
                <c:pt idx="7547">
                  <c:v>4848.0</c:v>
                </c:pt>
                <c:pt idx="7548">
                  <c:v>4849.0</c:v>
                </c:pt>
                <c:pt idx="7549">
                  <c:v>4850.0</c:v>
                </c:pt>
                <c:pt idx="7550">
                  <c:v>4851.0</c:v>
                </c:pt>
                <c:pt idx="7551">
                  <c:v>4851.0</c:v>
                </c:pt>
                <c:pt idx="7552">
                  <c:v>4852.0</c:v>
                </c:pt>
                <c:pt idx="7553">
                  <c:v>4853.0</c:v>
                </c:pt>
                <c:pt idx="7554">
                  <c:v>4853.0</c:v>
                </c:pt>
                <c:pt idx="7555">
                  <c:v>4854.0</c:v>
                </c:pt>
                <c:pt idx="7556">
                  <c:v>4854.0</c:v>
                </c:pt>
                <c:pt idx="7557">
                  <c:v>4854.0</c:v>
                </c:pt>
                <c:pt idx="7558">
                  <c:v>4855.0</c:v>
                </c:pt>
                <c:pt idx="7559">
                  <c:v>4855.0</c:v>
                </c:pt>
                <c:pt idx="7560">
                  <c:v>4855.0</c:v>
                </c:pt>
                <c:pt idx="7561">
                  <c:v>4855.0</c:v>
                </c:pt>
                <c:pt idx="7562">
                  <c:v>4856.0</c:v>
                </c:pt>
                <c:pt idx="7563">
                  <c:v>4856.0</c:v>
                </c:pt>
                <c:pt idx="7564">
                  <c:v>4857.0</c:v>
                </c:pt>
                <c:pt idx="7565">
                  <c:v>4857.0</c:v>
                </c:pt>
                <c:pt idx="7566">
                  <c:v>4857.0</c:v>
                </c:pt>
                <c:pt idx="7567">
                  <c:v>4858.0</c:v>
                </c:pt>
                <c:pt idx="7568">
                  <c:v>4859.0</c:v>
                </c:pt>
                <c:pt idx="7569">
                  <c:v>4859.0</c:v>
                </c:pt>
                <c:pt idx="7570">
                  <c:v>4860.0</c:v>
                </c:pt>
                <c:pt idx="7571">
                  <c:v>4860.0</c:v>
                </c:pt>
                <c:pt idx="7572">
                  <c:v>4861.0</c:v>
                </c:pt>
                <c:pt idx="7573">
                  <c:v>4861.0</c:v>
                </c:pt>
                <c:pt idx="7574">
                  <c:v>4862.0</c:v>
                </c:pt>
                <c:pt idx="7575">
                  <c:v>4863.0</c:v>
                </c:pt>
                <c:pt idx="7576">
                  <c:v>4863.0</c:v>
                </c:pt>
                <c:pt idx="7577">
                  <c:v>4864.0</c:v>
                </c:pt>
                <c:pt idx="7578">
                  <c:v>4865.0</c:v>
                </c:pt>
                <c:pt idx="7579">
                  <c:v>4866.0</c:v>
                </c:pt>
                <c:pt idx="7580">
                  <c:v>4867.0</c:v>
                </c:pt>
                <c:pt idx="7581">
                  <c:v>4868.0</c:v>
                </c:pt>
                <c:pt idx="7582">
                  <c:v>4868.0</c:v>
                </c:pt>
                <c:pt idx="7583">
                  <c:v>4868.0</c:v>
                </c:pt>
                <c:pt idx="7584">
                  <c:v>4869.0</c:v>
                </c:pt>
                <c:pt idx="7585">
                  <c:v>4869.0</c:v>
                </c:pt>
                <c:pt idx="7586">
                  <c:v>4870.0</c:v>
                </c:pt>
                <c:pt idx="7587">
                  <c:v>4871.0</c:v>
                </c:pt>
                <c:pt idx="7588">
                  <c:v>4871.0</c:v>
                </c:pt>
                <c:pt idx="7589">
                  <c:v>4872.0</c:v>
                </c:pt>
                <c:pt idx="7590">
                  <c:v>4872.0</c:v>
                </c:pt>
                <c:pt idx="7591">
                  <c:v>4873.0</c:v>
                </c:pt>
                <c:pt idx="7592">
                  <c:v>4874.0</c:v>
                </c:pt>
                <c:pt idx="7593">
                  <c:v>4875.0</c:v>
                </c:pt>
                <c:pt idx="7594">
                  <c:v>4875.0</c:v>
                </c:pt>
                <c:pt idx="7595">
                  <c:v>4876.0</c:v>
                </c:pt>
                <c:pt idx="7596">
                  <c:v>4877.0</c:v>
                </c:pt>
                <c:pt idx="7597">
                  <c:v>4878.0</c:v>
                </c:pt>
                <c:pt idx="7598">
                  <c:v>4878.0</c:v>
                </c:pt>
                <c:pt idx="7599">
                  <c:v>4879.0</c:v>
                </c:pt>
                <c:pt idx="7600">
                  <c:v>4880.0</c:v>
                </c:pt>
                <c:pt idx="7601">
                  <c:v>4880.0</c:v>
                </c:pt>
                <c:pt idx="7602">
                  <c:v>4881.0</c:v>
                </c:pt>
                <c:pt idx="7603">
                  <c:v>4881.0</c:v>
                </c:pt>
                <c:pt idx="7604">
                  <c:v>4882.0</c:v>
                </c:pt>
                <c:pt idx="7605">
                  <c:v>4883.0</c:v>
                </c:pt>
                <c:pt idx="7606">
                  <c:v>4884.0</c:v>
                </c:pt>
                <c:pt idx="7607">
                  <c:v>4885.0</c:v>
                </c:pt>
                <c:pt idx="7608">
                  <c:v>4886.0</c:v>
                </c:pt>
                <c:pt idx="7609">
                  <c:v>4887.0</c:v>
                </c:pt>
                <c:pt idx="7610">
                  <c:v>4887.0</c:v>
                </c:pt>
                <c:pt idx="7611">
                  <c:v>4888.0</c:v>
                </c:pt>
                <c:pt idx="7612">
                  <c:v>4889.0</c:v>
                </c:pt>
                <c:pt idx="7613">
                  <c:v>4890.0</c:v>
                </c:pt>
                <c:pt idx="7614">
                  <c:v>4890.0</c:v>
                </c:pt>
                <c:pt idx="7615">
                  <c:v>4891.0</c:v>
                </c:pt>
                <c:pt idx="7616">
                  <c:v>4891.0</c:v>
                </c:pt>
                <c:pt idx="7617">
                  <c:v>4891.0</c:v>
                </c:pt>
                <c:pt idx="7618">
                  <c:v>4891.0</c:v>
                </c:pt>
                <c:pt idx="7619">
                  <c:v>4892.0</c:v>
                </c:pt>
                <c:pt idx="7620">
                  <c:v>4893.0</c:v>
                </c:pt>
                <c:pt idx="7621">
                  <c:v>4894.0</c:v>
                </c:pt>
                <c:pt idx="7622">
                  <c:v>4895.0</c:v>
                </c:pt>
                <c:pt idx="7623">
                  <c:v>4895.0</c:v>
                </c:pt>
                <c:pt idx="7624">
                  <c:v>4895.0</c:v>
                </c:pt>
                <c:pt idx="7625">
                  <c:v>4895.0</c:v>
                </c:pt>
                <c:pt idx="7626">
                  <c:v>4896.0</c:v>
                </c:pt>
                <c:pt idx="7627">
                  <c:v>4896.0</c:v>
                </c:pt>
                <c:pt idx="7628">
                  <c:v>4896.0</c:v>
                </c:pt>
                <c:pt idx="7629">
                  <c:v>4896.0</c:v>
                </c:pt>
                <c:pt idx="7630">
                  <c:v>4897.0</c:v>
                </c:pt>
                <c:pt idx="7631">
                  <c:v>4897.0</c:v>
                </c:pt>
                <c:pt idx="7632">
                  <c:v>4897.0</c:v>
                </c:pt>
                <c:pt idx="7633">
                  <c:v>4897.0</c:v>
                </c:pt>
                <c:pt idx="7634">
                  <c:v>4898.0</c:v>
                </c:pt>
                <c:pt idx="7635">
                  <c:v>4898.0</c:v>
                </c:pt>
                <c:pt idx="7636">
                  <c:v>4898.0</c:v>
                </c:pt>
                <c:pt idx="7637">
                  <c:v>4898.0</c:v>
                </c:pt>
                <c:pt idx="7638">
                  <c:v>4899.0</c:v>
                </c:pt>
                <c:pt idx="7639">
                  <c:v>4899.0</c:v>
                </c:pt>
                <c:pt idx="7640">
                  <c:v>4899.0</c:v>
                </c:pt>
                <c:pt idx="7641">
                  <c:v>4899.0</c:v>
                </c:pt>
                <c:pt idx="7642">
                  <c:v>4900.0</c:v>
                </c:pt>
                <c:pt idx="7643">
                  <c:v>4901.0</c:v>
                </c:pt>
                <c:pt idx="7644">
                  <c:v>4902.0</c:v>
                </c:pt>
                <c:pt idx="7645">
                  <c:v>4903.0</c:v>
                </c:pt>
                <c:pt idx="7646">
                  <c:v>4904.0</c:v>
                </c:pt>
                <c:pt idx="7647">
                  <c:v>4905.0</c:v>
                </c:pt>
                <c:pt idx="7648">
                  <c:v>4906.0</c:v>
                </c:pt>
                <c:pt idx="7649">
                  <c:v>4907.0</c:v>
                </c:pt>
                <c:pt idx="7650">
                  <c:v>4908.0</c:v>
                </c:pt>
                <c:pt idx="7651">
                  <c:v>4909.0</c:v>
                </c:pt>
                <c:pt idx="7652">
                  <c:v>4910.0</c:v>
                </c:pt>
                <c:pt idx="7653">
                  <c:v>4911.0</c:v>
                </c:pt>
                <c:pt idx="7654">
                  <c:v>4912.0</c:v>
                </c:pt>
                <c:pt idx="7655">
                  <c:v>4913.0</c:v>
                </c:pt>
                <c:pt idx="7656">
                  <c:v>4914.0</c:v>
                </c:pt>
                <c:pt idx="7657">
                  <c:v>4915.0</c:v>
                </c:pt>
                <c:pt idx="7658">
                  <c:v>4916.0</c:v>
                </c:pt>
                <c:pt idx="7659">
                  <c:v>4917.0</c:v>
                </c:pt>
                <c:pt idx="7660">
                  <c:v>4918.0</c:v>
                </c:pt>
                <c:pt idx="7661">
                  <c:v>4919.0</c:v>
                </c:pt>
                <c:pt idx="7662">
                  <c:v>4920.0</c:v>
                </c:pt>
                <c:pt idx="7663">
                  <c:v>4921.0</c:v>
                </c:pt>
                <c:pt idx="7664">
                  <c:v>4922.0</c:v>
                </c:pt>
                <c:pt idx="7665">
                  <c:v>4923.0</c:v>
                </c:pt>
                <c:pt idx="7666">
                  <c:v>4924.0</c:v>
                </c:pt>
                <c:pt idx="7667">
                  <c:v>4925.0</c:v>
                </c:pt>
                <c:pt idx="7668">
                  <c:v>4926.0</c:v>
                </c:pt>
                <c:pt idx="7669">
                  <c:v>4927.0</c:v>
                </c:pt>
                <c:pt idx="7670">
                  <c:v>4928.0</c:v>
                </c:pt>
                <c:pt idx="7671">
                  <c:v>4929.0</c:v>
                </c:pt>
                <c:pt idx="7672">
                  <c:v>4930.0</c:v>
                </c:pt>
                <c:pt idx="7673">
                  <c:v>4931.0</c:v>
                </c:pt>
                <c:pt idx="7674">
                  <c:v>4932.0</c:v>
                </c:pt>
                <c:pt idx="7675">
                  <c:v>4933.0</c:v>
                </c:pt>
                <c:pt idx="7676">
                  <c:v>4934.0</c:v>
                </c:pt>
                <c:pt idx="7677">
                  <c:v>4935.0</c:v>
                </c:pt>
                <c:pt idx="7678">
                  <c:v>4936.0</c:v>
                </c:pt>
                <c:pt idx="7679">
                  <c:v>4937.0</c:v>
                </c:pt>
                <c:pt idx="7680">
                  <c:v>4938.0</c:v>
                </c:pt>
                <c:pt idx="7681">
                  <c:v>4939.0</c:v>
                </c:pt>
                <c:pt idx="7682">
                  <c:v>4940.0</c:v>
                </c:pt>
                <c:pt idx="7683">
                  <c:v>4940.0</c:v>
                </c:pt>
                <c:pt idx="7684">
                  <c:v>4941.0</c:v>
                </c:pt>
                <c:pt idx="7685">
                  <c:v>4942.0</c:v>
                </c:pt>
                <c:pt idx="7686">
                  <c:v>4943.0</c:v>
                </c:pt>
                <c:pt idx="7687">
                  <c:v>4944.0</c:v>
                </c:pt>
                <c:pt idx="7688">
                  <c:v>4945.0</c:v>
                </c:pt>
                <c:pt idx="7689">
                  <c:v>4946.0</c:v>
                </c:pt>
                <c:pt idx="7690">
                  <c:v>4947.0</c:v>
                </c:pt>
                <c:pt idx="7691">
                  <c:v>4948.0</c:v>
                </c:pt>
                <c:pt idx="7692">
                  <c:v>4949.0</c:v>
                </c:pt>
                <c:pt idx="7693">
                  <c:v>4950.0</c:v>
                </c:pt>
                <c:pt idx="7694">
                  <c:v>4951.0</c:v>
                </c:pt>
                <c:pt idx="7695">
                  <c:v>4952.0</c:v>
                </c:pt>
                <c:pt idx="7696">
                  <c:v>4953.0</c:v>
                </c:pt>
                <c:pt idx="7697">
                  <c:v>4954.0</c:v>
                </c:pt>
                <c:pt idx="7698">
                  <c:v>4955.0</c:v>
                </c:pt>
                <c:pt idx="7699">
                  <c:v>4956.0</c:v>
                </c:pt>
                <c:pt idx="7700">
                  <c:v>4957.0</c:v>
                </c:pt>
                <c:pt idx="7701">
                  <c:v>4958.0</c:v>
                </c:pt>
                <c:pt idx="7702">
                  <c:v>4959.0</c:v>
                </c:pt>
                <c:pt idx="7703">
                  <c:v>4960.0</c:v>
                </c:pt>
                <c:pt idx="7704">
                  <c:v>4961.0</c:v>
                </c:pt>
                <c:pt idx="7705">
                  <c:v>4962.0</c:v>
                </c:pt>
                <c:pt idx="7706">
                  <c:v>4963.0</c:v>
                </c:pt>
                <c:pt idx="7707">
                  <c:v>4964.0</c:v>
                </c:pt>
                <c:pt idx="7708">
                  <c:v>4965.0</c:v>
                </c:pt>
                <c:pt idx="7709">
                  <c:v>4966.0</c:v>
                </c:pt>
                <c:pt idx="7710">
                  <c:v>4967.0</c:v>
                </c:pt>
                <c:pt idx="7711">
                  <c:v>4968.0</c:v>
                </c:pt>
                <c:pt idx="7712">
                  <c:v>4969.0</c:v>
                </c:pt>
                <c:pt idx="7713">
                  <c:v>4970.0</c:v>
                </c:pt>
                <c:pt idx="7714">
                  <c:v>4971.0</c:v>
                </c:pt>
                <c:pt idx="7715">
                  <c:v>4972.0</c:v>
                </c:pt>
                <c:pt idx="7716">
                  <c:v>4973.0</c:v>
                </c:pt>
                <c:pt idx="7717">
                  <c:v>4974.0</c:v>
                </c:pt>
                <c:pt idx="7718">
                  <c:v>4975.0</c:v>
                </c:pt>
                <c:pt idx="7719">
                  <c:v>4976.0</c:v>
                </c:pt>
                <c:pt idx="7720">
                  <c:v>4976.0</c:v>
                </c:pt>
                <c:pt idx="7721">
                  <c:v>4977.0</c:v>
                </c:pt>
                <c:pt idx="7722">
                  <c:v>4977.0</c:v>
                </c:pt>
                <c:pt idx="7723">
                  <c:v>4978.0</c:v>
                </c:pt>
                <c:pt idx="7724">
                  <c:v>4978.0</c:v>
                </c:pt>
                <c:pt idx="7725">
                  <c:v>4979.0</c:v>
                </c:pt>
                <c:pt idx="7726">
                  <c:v>4979.0</c:v>
                </c:pt>
                <c:pt idx="7727">
                  <c:v>4980.0</c:v>
                </c:pt>
                <c:pt idx="7728">
                  <c:v>4980.0</c:v>
                </c:pt>
                <c:pt idx="7729">
                  <c:v>4981.0</c:v>
                </c:pt>
                <c:pt idx="7730">
                  <c:v>4981.0</c:v>
                </c:pt>
                <c:pt idx="7731">
                  <c:v>4982.0</c:v>
                </c:pt>
                <c:pt idx="7732">
                  <c:v>4982.0</c:v>
                </c:pt>
                <c:pt idx="7733">
                  <c:v>4983.0</c:v>
                </c:pt>
                <c:pt idx="7734">
                  <c:v>4983.0</c:v>
                </c:pt>
                <c:pt idx="7735">
                  <c:v>4984.0</c:v>
                </c:pt>
                <c:pt idx="7736">
                  <c:v>4984.0</c:v>
                </c:pt>
                <c:pt idx="7737">
                  <c:v>4984.0</c:v>
                </c:pt>
                <c:pt idx="7738">
                  <c:v>4985.0</c:v>
                </c:pt>
                <c:pt idx="7739">
                  <c:v>4985.0</c:v>
                </c:pt>
                <c:pt idx="7740">
                  <c:v>4985.0</c:v>
                </c:pt>
                <c:pt idx="7741">
                  <c:v>4986.0</c:v>
                </c:pt>
                <c:pt idx="7742">
                  <c:v>4986.0</c:v>
                </c:pt>
                <c:pt idx="7743">
                  <c:v>4986.0</c:v>
                </c:pt>
                <c:pt idx="7744">
                  <c:v>4987.0</c:v>
                </c:pt>
                <c:pt idx="7745">
                  <c:v>4987.0</c:v>
                </c:pt>
                <c:pt idx="7746">
                  <c:v>4987.0</c:v>
                </c:pt>
                <c:pt idx="7747">
                  <c:v>4988.0</c:v>
                </c:pt>
                <c:pt idx="7748">
                  <c:v>4989.0</c:v>
                </c:pt>
                <c:pt idx="7749">
                  <c:v>4990.0</c:v>
                </c:pt>
                <c:pt idx="7750">
                  <c:v>4991.0</c:v>
                </c:pt>
                <c:pt idx="7751">
                  <c:v>4992.0</c:v>
                </c:pt>
                <c:pt idx="7752">
                  <c:v>4993.0</c:v>
                </c:pt>
                <c:pt idx="7753">
                  <c:v>4993.0</c:v>
                </c:pt>
                <c:pt idx="7754">
                  <c:v>4994.0</c:v>
                </c:pt>
                <c:pt idx="7755">
                  <c:v>4994.0</c:v>
                </c:pt>
                <c:pt idx="7756">
                  <c:v>4995.0</c:v>
                </c:pt>
                <c:pt idx="7757">
                  <c:v>4996.0</c:v>
                </c:pt>
                <c:pt idx="7758">
                  <c:v>4997.0</c:v>
                </c:pt>
                <c:pt idx="7759">
                  <c:v>4998.0</c:v>
                </c:pt>
                <c:pt idx="7760">
                  <c:v>4999.0</c:v>
                </c:pt>
                <c:pt idx="7761">
                  <c:v>5000.0</c:v>
                </c:pt>
                <c:pt idx="7762">
                  <c:v>5001.0</c:v>
                </c:pt>
                <c:pt idx="7763">
                  <c:v>5002.0</c:v>
                </c:pt>
                <c:pt idx="7764">
                  <c:v>5002.0</c:v>
                </c:pt>
                <c:pt idx="7765">
                  <c:v>5002.0</c:v>
                </c:pt>
                <c:pt idx="7766">
                  <c:v>5003.0</c:v>
                </c:pt>
                <c:pt idx="7767">
                  <c:v>5004.0</c:v>
                </c:pt>
                <c:pt idx="7768">
                  <c:v>5005.0</c:v>
                </c:pt>
                <c:pt idx="7769">
                  <c:v>5005.0</c:v>
                </c:pt>
                <c:pt idx="7770">
                  <c:v>5006.0</c:v>
                </c:pt>
                <c:pt idx="7771">
                  <c:v>5007.0</c:v>
                </c:pt>
                <c:pt idx="7772">
                  <c:v>5008.0</c:v>
                </c:pt>
                <c:pt idx="7773">
                  <c:v>5009.0</c:v>
                </c:pt>
                <c:pt idx="7774">
                  <c:v>5010.0</c:v>
                </c:pt>
                <c:pt idx="7775">
                  <c:v>5011.0</c:v>
                </c:pt>
                <c:pt idx="7776">
                  <c:v>5012.0</c:v>
                </c:pt>
                <c:pt idx="7777">
                  <c:v>5013.0</c:v>
                </c:pt>
                <c:pt idx="7778">
                  <c:v>5014.0</c:v>
                </c:pt>
                <c:pt idx="7779">
                  <c:v>5015.0</c:v>
                </c:pt>
                <c:pt idx="7780">
                  <c:v>5016.0</c:v>
                </c:pt>
                <c:pt idx="7781">
                  <c:v>5017.0</c:v>
                </c:pt>
                <c:pt idx="7782">
                  <c:v>5018.0</c:v>
                </c:pt>
                <c:pt idx="7783">
                  <c:v>5019.0</c:v>
                </c:pt>
                <c:pt idx="7784">
                  <c:v>5020.0</c:v>
                </c:pt>
                <c:pt idx="7785">
                  <c:v>5021.0</c:v>
                </c:pt>
                <c:pt idx="7786">
                  <c:v>5022.0</c:v>
                </c:pt>
                <c:pt idx="7787">
                  <c:v>5022.0</c:v>
                </c:pt>
                <c:pt idx="7788">
                  <c:v>5022.0</c:v>
                </c:pt>
                <c:pt idx="7789">
                  <c:v>5022.0</c:v>
                </c:pt>
                <c:pt idx="7790">
                  <c:v>5022.0</c:v>
                </c:pt>
                <c:pt idx="7791">
                  <c:v>5023.0</c:v>
                </c:pt>
                <c:pt idx="7792">
                  <c:v>5023.0</c:v>
                </c:pt>
                <c:pt idx="7793">
                  <c:v>5024.0</c:v>
                </c:pt>
                <c:pt idx="7794">
                  <c:v>5024.0</c:v>
                </c:pt>
                <c:pt idx="7795">
                  <c:v>5024.0</c:v>
                </c:pt>
                <c:pt idx="7796">
                  <c:v>5025.0</c:v>
                </c:pt>
                <c:pt idx="7797">
                  <c:v>5026.0</c:v>
                </c:pt>
                <c:pt idx="7798">
                  <c:v>5027.0</c:v>
                </c:pt>
                <c:pt idx="7799">
                  <c:v>5028.0</c:v>
                </c:pt>
                <c:pt idx="7800">
                  <c:v>5029.0</c:v>
                </c:pt>
                <c:pt idx="7801">
                  <c:v>5030.0</c:v>
                </c:pt>
                <c:pt idx="7802">
                  <c:v>5030.0</c:v>
                </c:pt>
                <c:pt idx="7803">
                  <c:v>5031.0</c:v>
                </c:pt>
                <c:pt idx="7804">
                  <c:v>5032.0</c:v>
                </c:pt>
                <c:pt idx="7805">
                  <c:v>5033.0</c:v>
                </c:pt>
                <c:pt idx="7806">
                  <c:v>5034.0</c:v>
                </c:pt>
                <c:pt idx="7807">
                  <c:v>5035.0</c:v>
                </c:pt>
                <c:pt idx="7808">
                  <c:v>5036.0</c:v>
                </c:pt>
                <c:pt idx="7809">
                  <c:v>5037.0</c:v>
                </c:pt>
                <c:pt idx="7810">
                  <c:v>5038.0</c:v>
                </c:pt>
                <c:pt idx="7811">
                  <c:v>5039.0</c:v>
                </c:pt>
                <c:pt idx="7812">
                  <c:v>5040.0</c:v>
                </c:pt>
                <c:pt idx="7813">
                  <c:v>5041.0</c:v>
                </c:pt>
                <c:pt idx="7814">
                  <c:v>5042.0</c:v>
                </c:pt>
                <c:pt idx="7815">
                  <c:v>5043.0</c:v>
                </c:pt>
                <c:pt idx="7816">
                  <c:v>5044.0</c:v>
                </c:pt>
                <c:pt idx="7817">
                  <c:v>5045.0</c:v>
                </c:pt>
                <c:pt idx="7818">
                  <c:v>5046.0</c:v>
                </c:pt>
                <c:pt idx="7819">
                  <c:v>5047.0</c:v>
                </c:pt>
                <c:pt idx="7820">
                  <c:v>5048.0</c:v>
                </c:pt>
                <c:pt idx="7821">
                  <c:v>5049.0</c:v>
                </c:pt>
                <c:pt idx="7822">
                  <c:v>5050.0</c:v>
                </c:pt>
                <c:pt idx="7823">
                  <c:v>5051.0</c:v>
                </c:pt>
                <c:pt idx="7824">
                  <c:v>5052.0</c:v>
                </c:pt>
                <c:pt idx="7825">
                  <c:v>5053.0</c:v>
                </c:pt>
                <c:pt idx="7826">
                  <c:v>5054.0</c:v>
                </c:pt>
                <c:pt idx="7827">
                  <c:v>5055.0</c:v>
                </c:pt>
                <c:pt idx="7828">
                  <c:v>5056.0</c:v>
                </c:pt>
                <c:pt idx="7829">
                  <c:v>5057.0</c:v>
                </c:pt>
                <c:pt idx="7830">
                  <c:v>5058.0</c:v>
                </c:pt>
                <c:pt idx="7831">
                  <c:v>5059.0</c:v>
                </c:pt>
                <c:pt idx="7832">
                  <c:v>5060.0</c:v>
                </c:pt>
                <c:pt idx="7833">
                  <c:v>5061.0</c:v>
                </c:pt>
                <c:pt idx="7834">
                  <c:v>5062.0</c:v>
                </c:pt>
                <c:pt idx="7835">
                  <c:v>5063.0</c:v>
                </c:pt>
                <c:pt idx="7836">
                  <c:v>5064.0</c:v>
                </c:pt>
                <c:pt idx="7837">
                  <c:v>5065.0</c:v>
                </c:pt>
                <c:pt idx="7838">
                  <c:v>5066.0</c:v>
                </c:pt>
                <c:pt idx="7839">
                  <c:v>5067.0</c:v>
                </c:pt>
                <c:pt idx="7840">
                  <c:v>5068.0</c:v>
                </c:pt>
                <c:pt idx="7841">
                  <c:v>5069.0</c:v>
                </c:pt>
                <c:pt idx="7842">
                  <c:v>5070.0</c:v>
                </c:pt>
                <c:pt idx="7843">
                  <c:v>5071.0</c:v>
                </c:pt>
                <c:pt idx="7844">
                  <c:v>5072.0</c:v>
                </c:pt>
                <c:pt idx="7845">
                  <c:v>5073.0</c:v>
                </c:pt>
                <c:pt idx="7846">
                  <c:v>5074.0</c:v>
                </c:pt>
                <c:pt idx="7847">
                  <c:v>5075.0</c:v>
                </c:pt>
                <c:pt idx="7848">
                  <c:v>5076.0</c:v>
                </c:pt>
                <c:pt idx="7849">
                  <c:v>5076.0</c:v>
                </c:pt>
                <c:pt idx="7850">
                  <c:v>5077.0</c:v>
                </c:pt>
                <c:pt idx="7851">
                  <c:v>5078.0</c:v>
                </c:pt>
                <c:pt idx="7852">
                  <c:v>5079.0</c:v>
                </c:pt>
                <c:pt idx="7853">
                  <c:v>5080.0</c:v>
                </c:pt>
                <c:pt idx="7854">
                  <c:v>5080.0</c:v>
                </c:pt>
                <c:pt idx="7855">
                  <c:v>5081.0</c:v>
                </c:pt>
                <c:pt idx="7856">
                  <c:v>5082.0</c:v>
                </c:pt>
                <c:pt idx="7857">
                  <c:v>5083.0</c:v>
                </c:pt>
                <c:pt idx="7858">
                  <c:v>5084.0</c:v>
                </c:pt>
                <c:pt idx="7859">
                  <c:v>5085.0</c:v>
                </c:pt>
                <c:pt idx="7860">
                  <c:v>5086.0</c:v>
                </c:pt>
                <c:pt idx="7861">
                  <c:v>5087.0</c:v>
                </c:pt>
                <c:pt idx="7862">
                  <c:v>5088.0</c:v>
                </c:pt>
                <c:pt idx="7863">
                  <c:v>5089.0</c:v>
                </c:pt>
                <c:pt idx="7864">
                  <c:v>5090.0</c:v>
                </c:pt>
                <c:pt idx="7865">
                  <c:v>5090.0</c:v>
                </c:pt>
                <c:pt idx="7866">
                  <c:v>5090.0</c:v>
                </c:pt>
                <c:pt idx="7867">
                  <c:v>5090.0</c:v>
                </c:pt>
                <c:pt idx="7868">
                  <c:v>5090.0</c:v>
                </c:pt>
                <c:pt idx="7869">
                  <c:v>5090.0</c:v>
                </c:pt>
                <c:pt idx="7870">
                  <c:v>5090.0</c:v>
                </c:pt>
                <c:pt idx="7871">
                  <c:v>5091.0</c:v>
                </c:pt>
                <c:pt idx="7872">
                  <c:v>5092.0</c:v>
                </c:pt>
                <c:pt idx="7873">
                  <c:v>5093.0</c:v>
                </c:pt>
                <c:pt idx="7874">
                  <c:v>5094.0</c:v>
                </c:pt>
                <c:pt idx="7875">
                  <c:v>5095.0</c:v>
                </c:pt>
                <c:pt idx="7876">
                  <c:v>5096.0</c:v>
                </c:pt>
                <c:pt idx="7877">
                  <c:v>5097.0</c:v>
                </c:pt>
                <c:pt idx="7878">
                  <c:v>5098.0</c:v>
                </c:pt>
                <c:pt idx="7879">
                  <c:v>5099.0</c:v>
                </c:pt>
                <c:pt idx="7880">
                  <c:v>5100.0</c:v>
                </c:pt>
                <c:pt idx="7881">
                  <c:v>5101.0</c:v>
                </c:pt>
                <c:pt idx="7882">
                  <c:v>5102.0</c:v>
                </c:pt>
                <c:pt idx="7883">
                  <c:v>5103.0</c:v>
                </c:pt>
                <c:pt idx="7884">
                  <c:v>5104.0</c:v>
                </c:pt>
                <c:pt idx="7885">
                  <c:v>5105.0</c:v>
                </c:pt>
                <c:pt idx="7886">
                  <c:v>5106.0</c:v>
                </c:pt>
                <c:pt idx="7887">
                  <c:v>5107.0</c:v>
                </c:pt>
                <c:pt idx="7888">
                  <c:v>5108.0</c:v>
                </c:pt>
                <c:pt idx="7889">
                  <c:v>5109.0</c:v>
                </c:pt>
                <c:pt idx="7890">
                  <c:v>5110.0</c:v>
                </c:pt>
                <c:pt idx="7891">
                  <c:v>5111.0</c:v>
                </c:pt>
                <c:pt idx="7892">
                  <c:v>5112.0</c:v>
                </c:pt>
                <c:pt idx="7893">
                  <c:v>5113.0</c:v>
                </c:pt>
                <c:pt idx="7894">
                  <c:v>5114.0</c:v>
                </c:pt>
                <c:pt idx="7895">
                  <c:v>5115.0</c:v>
                </c:pt>
                <c:pt idx="7896">
                  <c:v>5116.0</c:v>
                </c:pt>
                <c:pt idx="7897">
                  <c:v>5117.0</c:v>
                </c:pt>
                <c:pt idx="7898">
                  <c:v>5118.0</c:v>
                </c:pt>
                <c:pt idx="7899">
                  <c:v>5119.0</c:v>
                </c:pt>
                <c:pt idx="7900">
                  <c:v>5120.0</c:v>
                </c:pt>
                <c:pt idx="7901">
                  <c:v>5121.0</c:v>
                </c:pt>
                <c:pt idx="7902">
                  <c:v>5122.0</c:v>
                </c:pt>
                <c:pt idx="7903">
                  <c:v>5123.0</c:v>
                </c:pt>
                <c:pt idx="7904">
                  <c:v>5124.0</c:v>
                </c:pt>
                <c:pt idx="7905">
                  <c:v>5125.0</c:v>
                </c:pt>
                <c:pt idx="7906">
                  <c:v>5126.0</c:v>
                </c:pt>
                <c:pt idx="7907">
                  <c:v>5126.0</c:v>
                </c:pt>
                <c:pt idx="7908">
                  <c:v>5127.0</c:v>
                </c:pt>
                <c:pt idx="7909">
                  <c:v>5127.0</c:v>
                </c:pt>
                <c:pt idx="7910">
                  <c:v>5128.0</c:v>
                </c:pt>
                <c:pt idx="7911">
                  <c:v>5128.0</c:v>
                </c:pt>
                <c:pt idx="7912">
                  <c:v>5129.0</c:v>
                </c:pt>
                <c:pt idx="7913">
                  <c:v>5129.0</c:v>
                </c:pt>
                <c:pt idx="7914">
                  <c:v>5129.0</c:v>
                </c:pt>
                <c:pt idx="7915">
                  <c:v>5129.0</c:v>
                </c:pt>
                <c:pt idx="7916">
                  <c:v>5129.0</c:v>
                </c:pt>
                <c:pt idx="7917">
                  <c:v>5130.0</c:v>
                </c:pt>
                <c:pt idx="7918">
                  <c:v>5131.0</c:v>
                </c:pt>
                <c:pt idx="7919">
                  <c:v>5131.0</c:v>
                </c:pt>
                <c:pt idx="7920">
                  <c:v>5132.0</c:v>
                </c:pt>
                <c:pt idx="7921">
                  <c:v>5133.0</c:v>
                </c:pt>
                <c:pt idx="7922">
                  <c:v>5134.0</c:v>
                </c:pt>
                <c:pt idx="7923">
                  <c:v>5135.0</c:v>
                </c:pt>
                <c:pt idx="7924">
                  <c:v>5136.0</c:v>
                </c:pt>
                <c:pt idx="7925">
                  <c:v>5137.0</c:v>
                </c:pt>
                <c:pt idx="7926">
                  <c:v>5137.0</c:v>
                </c:pt>
                <c:pt idx="7927">
                  <c:v>5138.0</c:v>
                </c:pt>
                <c:pt idx="7928">
                  <c:v>5139.0</c:v>
                </c:pt>
                <c:pt idx="7929">
                  <c:v>5140.0</c:v>
                </c:pt>
                <c:pt idx="7930">
                  <c:v>5141.0</c:v>
                </c:pt>
                <c:pt idx="7931">
                  <c:v>5142.0</c:v>
                </c:pt>
                <c:pt idx="7932">
                  <c:v>5143.0</c:v>
                </c:pt>
                <c:pt idx="7933">
                  <c:v>5144.0</c:v>
                </c:pt>
                <c:pt idx="7934">
                  <c:v>5145.0</c:v>
                </c:pt>
                <c:pt idx="7935">
                  <c:v>5146.0</c:v>
                </c:pt>
                <c:pt idx="7936">
                  <c:v>5146.0</c:v>
                </c:pt>
                <c:pt idx="7937">
                  <c:v>5147.0</c:v>
                </c:pt>
                <c:pt idx="7938">
                  <c:v>5147.0</c:v>
                </c:pt>
                <c:pt idx="7939">
                  <c:v>5148.0</c:v>
                </c:pt>
                <c:pt idx="7940">
                  <c:v>5149.0</c:v>
                </c:pt>
                <c:pt idx="7941">
                  <c:v>5150.0</c:v>
                </c:pt>
                <c:pt idx="7942">
                  <c:v>5151.0</c:v>
                </c:pt>
                <c:pt idx="7943">
                  <c:v>5151.0</c:v>
                </c:pt>
                <c:pt idx="7944">
                  <c:v>5152.0</c:v>
                </c:pt>
                <c:pt idx="7945">
                  <c:v>5153.0</c:v>
                </c:pt>
                <c:pt idx="7946">
                  <c:v>5153.0</c:v>
                </c:pt>
                <c:pt idx="7947">
                  <c:v>5154.0</c:v>
                </c:pt>
                <c:pt idx="7948">
                  <c:v>5155.0</c:v>
                </c:pt>
                <c:pt idx="7949">
                  <c:v>5156.0</c:v>
                </c:pt>
                <c:pt idx="7950">
                  <c:v>5157.0</c:v>
                </c:pt>
                <c:pt idx="7951">
                  <c:v>5158.0</c:v>
                </c:pt>
                <c:pt idx="7952">
                  <c:v>5159.0</c:v>
                </c:pt>
                <c:pt idx="7953">
                  <c:v>5159.0</c:v>
                </c:pt>
                <c:pt idx="7954">
                  <c:v>5159.0</c:v>
                </c:pt>
                <c:pt idx="7955">
                  <c:v>5160.0</c:v>
                </c:pt>
                <c:pt idx="7956">
                  <c:v>5161.0</c:v>
                </c:pt>
                <c:pt idx="7957">
                  <c:v>5162.0</c:v>
                </c:pt>
                <c:pt idx="7958">
                  <c:v>5163.0</c:v>
                </c:pt>
                <c:pt idx="7959">
                  <c:v>5164.0</c:v>
                </c:pt>
                <c:pt idx="7960">
                  <c:v>5164.0</c:v>
                </c:pt>
                <c:pt idx="7961">
                  <c:v>5165.0</c:v>
                </c:pt>
                <c:pt idx="7962">
                  <c:v>5165.0</c:v>
                </c:pt>
                <c:pt idx="7963">
                  <c:v>5166.0</c:v>
                </c:pt>
                <c:pt idx="7964">
                  <c:v>5166.0</c:v>
                </c:pt>
                <c:pt idx="7965">
                  <c:v>5166.0</c:v>
                </c:pt>
                <c:pt idx="7966">
                  <c:v>5167.0</c:v>
                </c:pt>
                <c:pt idx="7967">
                  <c:v>5167.0</c:v>
                </c:pt>
                <c:pt idx="7968">
                  <c:v>5167.0</c:v>
                </c:pt>
                <c:pt idx="7969">
                  <c:v>5168.0</c:v>
                </c:pt>
                <c:pt idx="7970">
                  <c:v>5168.0</c:v>
                </c:pt>
                <c:pt idx="7971">
                  <c:v>5168.0</c:v>
                </c:pt>
                <c:pt idx="7972">
                  <c:v>5169.0</c:v>
                </c:pt>
                <c:pt idx="7973">
                  <c:v>5169.0</c:v>
                </c:pt>
                <c:pt idx="7974">
                  <c:v>5169.0</c:v>
                </c:pt>
                <c:pt idx="7975">
                  <c:v>5170.0</c:v>
                </c:pt>
                <c:pt idx="7976">
                  <c:v>5170.0</c:v>
                </c:pt>
                <c:pt idx="7977">
                  <c:v>5170.0</c:v>
                </c:pt>
                <c:pt idx="7978">
                  <c:v>5171.0</c:v>
                </c:pt>
                <c:pt idx="7979">
                  <c:v>5172.0</c:v>
                </c:pt>
                <c:pt idx="7980">
                  <c:v>5173.0</c:v>
                </c:pt>
                <c:pt idx="7981">
                  <c:v>5174.0</c:v>
                </c:pt>
                <c:pt idx="7982">
                  <c:v>5175.0</c:v>
                </c:pt>
                <c:pt idx="7983">
                  <c:v>5175.0</c:v>
                </c:pt>
                <c:pt idx="7984">
                  <c:v>5175.0</c:v>
                </c:pt>
                <c:pt idx="7985">
                  <c:v>5176.0</c:v>
                </c:pt>
                <c:pt idx="7986">
                  <c:v>5176.0</c:v>
                </c:pt>
                <c:pt idx="7987">
                  <c:v>5176.0</c:v>
                </c:pt>
                <c:pt idx="7988">
                  <c:v>5177.0</c:v>
                </c:pt>
                <c:pt idx="7989">
                  <c:v>5177.0</c:v>
                </c:pt>
                <c:pt idx="7990">
                  <c:v>5177.0</c:v>
                </c:pt>
                <c:pt idx="7991">
                  <c:v>5178.0</c:v>
                </c:pt>
                <c:pt idx="7992">
                  <c:v>5178.0</c:v>
                </c:pt>
                <c:pt idx="7993">
                  <c:v>5178.0</c:v>
                </c:pt>
                <c:pt idx="7994">
                  <c:v>5179.0</c:v>
                </c:pt>
                <c:pt idx="7995">
                  <c:v>5180.0</c:v>
                </c:pt>
                <c:pt idx="7996">
                  <c:v>5181.0</c:v>
                </c:pt>
                <c:pt idx="7997">
                  <c:v>5182.0</c:v>
                </c:pt>
                <c:pt idx="7998">
                  <c:v>5183.0</c:v>
                </c:pt>
                <c:pt idx="7999">
                  <c:v>5184.0</c:v>
                </c:pt>
                <c:pt idx="8000">
                  <c:v>5184.0</c:v>
                </c:pt>
                <c:pt idx="8001">
                  <c:v>5185.0</c:v>
                </c:pt>
                <c:pt idx="8002">
                  <c:v>5186.0</c:v>
                </c:pt>
                <c:pt idx="8003">
                  <c:v>5187.0</c:v>
                </c:pt>
                <c:pt idx="8004">
                  <c:v>5188.0</c:v>
                </c:pt>
                <c:pt idx="8005">
                  <c:v>5189.0</c:v>
                </c:pt>
                <c:pt idx="8006">
                  <c:v>5190.0</c:v>
                </c:pt>
                <c:pt idx="8007">
                  <c:v>5191.0</c:v>
                </c:pt>
                <c:pt idx="8008">
                  <c:v>5191.0</c:v>
                </c:pt>
                <c:pt idx="8009">
                  <c:v>5192.0</c:v>
                </c:pt>
                <c:pt idx="8010">
                  <c:v>5192.0</c:v>
                </c:pt>
                <c:pt idx="8011">
                  <c:v>5193.0</c:v>
                </c:pt>
                <c:pt idx="8012">
                  <c:v>5193.0</c:v>
                </c:pt>
                <c:pt idx="8013">
                  <c:v>5194.0</c:v>
                </c:pt>
                <c:pt idx="8014">
                  <c:v>5195.0</c:v>
                </c:pt>
                <c:pt idx="8015">
                  <c:v>5196.0</c:v>
                </c:pt>
                <c:pt idx="8016">
                  <c:v>5196.0</c:v>
                </c:pt>
                <c:pt idx="8017">
                  <c:v>5197.0</c:v>
                </c:pt>
                <c:pt idx="8018">
                  <c:v>5197.0</c:v>
                </c:pt>
                <c:pt idx="8019">
                  <c:v>5197.0</c:v>
                </c:pt>
                <c:pt idx="8020">
                  <c:v>5197.0</c:v>
                </c:pt>
                <c:pt idx="8021">
                  <c:v>5198.0</c:v>
                </c:pt>
                <c:pt idx="8022">
                  <c:v>5199.0</c:v>
                </c:pt>
                <c:pt idx="8023">
                  <c:v>5200.0</c:v>
                </c:pt>
                <c:pt idx="8024">
                  <c:v>5201.0</c:v>
                </c:pt>
                <c:pt idx="8025">
                  <c:v>5202.0</c:v>
                </c:pt>
                <c:pt idx="8026">
                  <c:v>5203.0</c:v>
                </c:pt>
                <c:pt idx="8027">
                  <c:v>5204.0</c:v>
                </c:pt>
                <c:pt idx="8028">
                  <c:v>5205.0</c:v>
                </c:pt>
                <c:pt idx="8029">
                  <c:v>5206.0</c:v>
                </c:pt>
                <c:pt idx="8030">
                  <c:v>5206.0</c:v>
                </c:pt>
                <c:pt idx="8031">
                  <c:v>5207.0</c:v>
                </c:pt>
                <c:pt idx="8032">
                  <c:v>5207.0</c:v>
                </c:pt>
                <c:pt idx="8033">
                  <c:v>5208.0</c:v>
                </c:pt>
                <c:pt idx="8034">
                  <c:v>5208.0</c:v>
                </c:pt>
                <c:pt idx="8035">
                  <c:v>5209.0</c:v>
                </c:pt>
                <c:pt idx="8036">
                  <c:v>5209.0</c:v>
                </c:pt>
                <c:pt idx="8037">
                  <c:v>5210.0</c:v>
                </c:pt>
                <c:pt idx="8038">
                  <c:v>5210.0</c:v>
                </c:pt>
                <c:pt idx="8039">
                  <c:v>5211.0</c:v>
                </c:pt>
                <c:pt idx="8040">
                  <c:v>5212.0</c:v>
                </c:pt>
                <c:pt idx="8041">
                  <c:v>5213.0</c:v>
                </c:pt>
                <c:pt idx="8042">
                  <c:v>5214.0</c:v>
                </c:pt>
                <c:pt idx="8043">
                  <c:v>5214.0</c:v>
                </c:pt>
                <c:pt idx="8044">
                  <c:v>5214.0</c:v>
                </c:pt>
                <c:pt idx="8045">
                  <c:v>5214.0</c:v>
                </c:pt>
                <c:pt idx="8046">
                  <c:v>5214.0</c:v>
                </c:pt>
                <c:pt idx="8047">
                  <c:v>5214.0</c:v>
                </c:pt>
                <c:pt idx="8048">
                  <c:v>5214.0</c:v>
                </c:pt>
                <c:pt idx="8049">
                  <c:v>5214.0</c:v>
                </c:pt>
                <c:pt idx="8050">
                  <c:v>5214.0</c:v>
                </c:pt>
                <c:pt idx="8051">
                  <c:v>5214.0</c:v>
                </c:pt>
                <c:pt idx="8052">
                  <c:v>5214.0</c:v>
                </c:pt>
                <c:pt idx="8053">
                  <c:v>5214.0</c:v>
                </c:pt>
                <c:pt idx="8054">
                  <c:v>5215.0</c:v>
                </c:pt>
                <c:pt idx="8055">
                  <c:v>5215.0</c:v>
                </c:pt>
                <c:pt idx="8056">
                  <c:v>5215.0</c:v>
                </c:pt>
                <c:pt idx="8057">
                  <c:v>5215.0</c:v>
                </c:pt>
                <c:pt idx="8058">
                  <c:v>5215.0</c:v>
                </c:pt>
                <c:pt idx="8059">
                  <c:v>5215.0</c:v>
                </c:pt>
                <c:pt idx="8060">
                  <c:v>5215.0</c:v>
                </c:pt>
                <c:pt idx="8061">
                  <c:v>5215.0</c:v>
                </c:pt>
                <c:pt idx="8062">
                  <c:v>5215.0</c:v>
                </c:pt>
                <c:pt idx="8063">
                  <c:v>5215.0</c:v>
                </c:pt>
                <c:pt idx="8064">
                  <c:v>5215.0</c:v>
                </c:pt>
                <c:pt idx="8065">
                  <c:v>5216.0</c:v>
                </c:pt>
                <c:pt idx="8066">
                  <c:v>5217.0</c:v>
                </c:pt>
                <c:pt idx="8067">
                  <c:v>5217.0</c:v>
                </c:pt>
                <c:pt idx="8068">
                  <c:v>5217.0</c:v>
                </c:pt>
                <c:pt idx="8069">
                  <c:v>5217.0</c:v>
                </c:pt>
                <c:pt idx="8070">
                  <c:v>5217.0</c:v>
                </c:pt>
                <c:pt idx="8071">
                  <c:v>5217.0</c:v>
                </c:pt>
                <c:pt idx="8072">
                  <c:v>5217.0</c:v>
                </c:pt>
                <c:pt idx="8073">
                  <c:v>5217.0</c:v>
                </c:pt>
                <c:pt idx="8074">
                  <c:v>5217.0</c:v>
                </c:pt>
                <c:pt idx="8075">
                  <c:v>5217.0</c:v>
                </c:pt>
                <c:pt idx="8076">
                  <c:v>5217.0</c:v>
                </c:pt>
                <c:pt idx="8077">
                  <c:v>5218.0</c:v>
                </c:pt>
                <c:pt idx="8078">
                  <c:v>5219.0</c:v>
                </c:pt>
                <c:pt idx="8079">
                  <c:v>5219.0</c:v>
                </c:pt>
                <c:pt idx="8080">
                  <c:v>5219.0</c:v>
                </c:pt>
                <c:pt idx="8081">
                  <c:v>5219.0</c:v>
                </c:pt>
                <c:pt idx="8082">
                  <c:v>5219.0</c:v>
                </c:pt>
                <c:pt idx="8083">
                  <c:v>5219.0</c:v>
                </c:pt>
                <c:pt idx="8084">
                  <c:v>5219.0</c:v>
                </c:pt>
                <c:pt idx="8085">
                  <c:v>5219.0</c:v>
                </c:pt>
                <c:pt idx="8086">
                  <c:v>5219.0</c:v>
                </c:pt>
                <c:pt idx="8087">
                  <c:v>5219.0</c:v>
                </c:pt>
                <c:pt idx="8088">
                  <c:v>5219.0</c:v>
                </c:pt>
                <c:pt idx="8089">
                  <c:v>5220.0</c:v>
                </c:pt>
                <c:pt idx="8090">
                  <c:v>5221.0</c:v>
                </c:pt>
                <c:pt idx="8091">
                  <c:v>5221.0</c:v>
                </c:pt>
                <c:pt idx="8092">
                  <c:v>5221.0</c:v>
                </c:pt>
                <c:pt idx="8093">
                  <c:v>5221.0</c:v>
                </c:pt>
                <c:pt idx="8094">
                  <c:v>5221.0</c:v>
                </c:pt>
                <c:pt idx="8095">
                  <c:v>5222.0</c:v>
                </c:pt>
                <c:pt idx="8096">
                  <c:v>5222.0</c:v>
                </c:pt>
                <c:pt idx="8097">
                  <c:v>5222.0</c:v>
                </c:pt>
                <c:pt idx="8098">
                  <c:v>5222.0</c:v>
                </c:pt>
                <c:pt idx="8099">
                  <c:v>5222.0</c:v>
                </c:pt>
                <c:pt idx="8100">
                  <c:v>5223.0</c:v>
                </c:pt>
                <c:pt idx="8101">
                  <c:v>5223.0</c:v>
                </c:pt>
                <c:pt idx="8102">
                  <c:v>5223.0</c:v>
                </c:pt>
                <c:pt idx="8103">
                  <c:v>5223.0</c:v>
                </c:pt>
                <c:pt idx="8104">
                  <c:v>5223.0</c:v>
                </c:pt>
                <c:pt idx="8105">
                  <c:v>5224.0</c:v>
                </c:pt>
                <c:pt idx="8106">
                  <c:v>5224.0</c:v>
                </c:pt>
                <c:pt idx="8107">
                  <c:v>5224.0</c:v>
                </c:pt>
                <c:pt idx="8108">
                  <c:v>5224.0</c:v>
                </c:pt>
                <c:pt idx="8109">
                  <c:v>5224.0</c:v>
                </c:pt>
                <c:pt idx="8110">
                  <c:v>5225.0</c:v>
                </c:pt>
                <c:pt idx="8111">
                  <c:v>5226.0</c:v>
                </c:pt>
                <c:pt idx="8112">
                  <c:v>5227.0</c:v>
                </c:pt>
                <c:pt idx="8113">
                  <c:v>5227.0</c:v>
                </c:pt>
                <c:pt idx="8114">
                  <c:v>5228.0</c:v>
                </c:pt>
                <c:pt idx="8115">
                  <c:v>5228.0</c:v>
                </c:pt>
                <c:pt idx="8116">
                  <c:v>5229.0</c:v>
                </c:pt>
                <c:pt idx="8117">
                  <c:v>5229.0</c:v>
                </c:pt>
                <c:pt idx="8118">
                  <c:v>5230.0</c:v>
                </c:pt>
                <c:pt idx="8119">
                  <c:v>5231.0</c:v>
                </c:pt>
                <c:pt idx="8120">
                  <c:v>5231.0</c:v>
                </c:pt>
                <c:pt idx="8121">
                  <c:v>5232.0</c:v>
                </c:pt>
                <c:pt idx="8122">
                  <c:v>5233.0</c:v>
                </c:pt>
                <c:pt idx="8123">
                  <c:v>5233.0</c:v>
                </c:pt>
                <c:pt idx="8124">
                  <c:v>5234.0</c:v>
                </c:pt>
                <c:pt idx="8125">
                  <c:v>5235.0</c:v>
                </c:pt>
                <c:pt idx="8126">
                  <c:v>5236.0</c:v>
                </c:pt>
                <c:pt idx="8127">
                  <c:v>5237.0</c:v>
                </c:pt>
                <c:pt idx="8128">
                  <c:v>5238.0</c:v>
                </c:pt>
                <c:pt idx="8129">
                  <c:v>5239.0</c:v>
                </c:pt>
                <c:pt idx="8130">
                  <c:v>5240.0</c:v>
                </c:pt>
                <c:pt idx="8131">
                  <c:v>5241.0</c:v>
                </c:pt>
                <c:pt idx="8132">
                  <c:v>5242.0</c:v>
                </c:pt>
                <c:pt idx="8133">
                  <c:v>5243.0</c:v>
                </c:pt>
                <c:pt idx="8134">
                  <c:v>5244.0</c:v>
                </c:pt>
                <c:pt idx="8135">
                  <c:v>5245.0</c:v>
                </c:pt>
                <c:pt idx="8136">
                  <c:v>5246.0</c:v>
                </c:pt>
                <c:pt idx="8137">
                  <c:v>5247.0</c:v>
                </c:pt>
                <c:pt idx="8138">
                  <c:v>5247.0</c:v>
                </c:pt>
                <c:pt idx="8139">
                  <c:v>5247.0</c:v>
                </c:pt>
                <c:pt idx="8140">
                  <c:v>5247.0</c:v>
                </c:pt>
                <c:pt idx="8141">
                  <c:v>5248.0</c:v>
                </c:pt>
                <c:pt idx="8142">
                  <c:v>5249.0</c:v>
                </c:pt>
                <c:pt idx="8143">
                  <c:v>5249.0</c:v>
                </c:pt>
                <c:pt idx="8144">
                  <c:v>5249.0</c:v>
                </c:pt>
                <c:pt idx="8145">
                  <c:v>5249.0</c:v>
                </c:pt>
                <c:pt idx="8146">
                  <c:v>5250.0</c:v>
                </c:pt>
                <c:pt idx="8147">
                  <c:v>5251.0</c:v>
                </c:pt>
                <c:pt idx="8148">
                  <c:v>5252.0</c:v>
                </c:pt>
                <c:pt idx="8149">
                  <c:v>5252.0</c:v>
                </c:pt>
                <c:pt idx="8150">
                  <c:v>5252.0</c:v>
                </c:pt>
                <c:pt idx="8151">
                  <c:v>5252.0</c:v>
                </c:pt>
                <c:pt idx="8152">
                  <c:v>5253.0</c:v>
                </c:pt>
                <c:pt idx="8153">
                  <c:v>5254.0</c:v>
                </c:pt>
                <c:pt idx="8154">
                  <c:v>5255.0</c:v>
                </c:pt>
                <c:pt idx="8155">
                  <c:v>5255.0</c:v>
                </c:pt>
                <c:pt idx="8156">
                  <c:v>5255.0</c:v>
                </c:pt>
                <c:pt idx="8157">
                  <c:v>5255.0</c:v>
                </c:pt>
                <c:pt idx="8158">
                  <c:v>5256.0</c:v>
                </c:pt>
                <c:pt idx="8159">
                  <c:v>5257.0</c:v>
                </c:pt>
                <c:pt idx="8160">
                  <c:v>5258.0</c:v>
                </c:pt>
                <c:pt idx="8161">
                  <c:v>5259.0</c:v>
                </c:pt>
                <c:pt idx="8162">
                  <c:v>5259.0</c:v>
                </c:pt>
                <c:pt idx="8163">
                  <c:v>5260.0</c:v>
                </c:pt>
                <c:pt idx="8164">
                  <c:v>5260.0</c:v>
                </c:pt>
                <c:pt idx="8165">
                  <c:v>5261.0</c:v>
                </c:pt>
                <c:pt idx="8166">
                  <c:v>5261.0</c:v>
                </c:pt>
                <c:pt idx="8167">
                  <c:v>5262.0</c:v>
                </c:pt>
                <c:pt idx="8168">
                  <c:v>5263.0</c:v>
                </c:pt>
                <c:pt idx="8169">
                  <c:v>5264.0</c:v>
                </c:pt>
                <c:pt idx="8170">
                  <c:v>5265.0</c:v>
                </c:pt>
                <c:pt idx="8171">
                  <c:v>5266.0</c:v>
                </c:pt>
                <c:pt idx="8172">
                  <c:v>5267.0</c:v>
                </c:pt>
                <c:pt idx="8173">
                  <c:v>5268.0</c:v>
                </c:pt>
                <c:pt idx="8174">
                  <c:v>5269.0</c:v>
                </c:pt>
                <c:pt idx="8175">
                  <c:v>5270.0</c:v>
                </c:pt>
                <c:pt idx="8176">
                  <c:v>5271.0</c:v>
                </c:pt>
                <c:pt idx="8177">
                  <c:v>5272.0</c:v>
                </c:pt>
                <c:pt idx="8178">
                  <c:v>5273.0</c:v>
                </c:pt>
                <c:pt idx="8179">
                  <c:v>5274.0</c:v>
                </c:pt>
                <c:pt idx="8180">
                  <c:v>5275.0</c:v>
                </c:pt>
                <c:pt idx="8181">
                  <c:v>5276.0</c:v>
                </c:pt>
                <c:pt idx="8182">
                  <c:v>5277.0</c:v>
                </c:pt>
                <c:pt idx="8183">
                  <c:v>5277.0</c:v>
                </c:pt>
                <c:pt idx="8184">
                  <c:v>5278.0</c:v>
                </c:pt>
                <c:pt idx="8185">
                  <c:v>5278.0</c:v>
                </c:pt>
                <c:pt idx="8186">
                  <c:v>5279.0</c:v>
                </c:pt>
                <c:pt idx="8187">
                  <c:v>5280.0</c:v>
                </c:pt>
                <c:pt idx="8188">
                  <c:v>5281.0</c:v>
                </c:pt>
                <c:pt idx="8189">
                  <c:v>5282.0</c:v>
                </c:pt>
                <c:pt idx="8190">
                  <c:v>5283.0</c:v>
                </c:pt>
                <c:pt idx="8191">
                  <c:v>5284.0</c:v>
                </c:pt>
                <c:pt idx="8192">
                  <c:v>5285.0</c:v>
                </c:pt>
                <c:pt idx="8193">
                  <c:v>5286.0</c:v>
                </c:pt>
                <c:pt idx="8194">
                  <c:v>5287.0</c:v>
                </c:pt>
                <c:pt idx="8195">
                  <c:v>5288.0</c:v>
                </c:pt>
                <c:pt idx="8196">
                  <c:v>5289.0</c:v>
                </c:pt>
                <c:pt idx="8197">
                  <c:v>5290.0</c:v>
                </c:pt>
                <c:pt idx="8198">
                  <c:v>5291.0</c:v>
                </c:pt>
                <c:pt idx="8199">
                  <c:v>5292.0</c:v>
                </c:pt>
                <c:pt idx="8200">
                  <c:v>5293.0</c:v>
                </c:pt>
                <c:pt idx="8201">
                  <c:v>5294.0</c:v>
                </c:pt>
                <c:pt idx="8202">
                  <c:v>5295.0</c:v>
                </c:pt>
                <c:pt idx="8203">
                  <c:v>5296.0</c:v>
                </c:pt>
                <c:pt idx="8204">
                  <c:v>5297.0</c:v>
                </c:pt>
                <c:pt idx="8205">
                  <c:v>5298.0</c:v>
                </c:pt>
                <c:pt idx="8206">
                  <c:v>5299.0</c:v>
                </c:pt>
                <c:pt idx="8207">
                  <c:v>5300.0</c:v>
                </c:pt>
                <c:pt idx="8208">
                  <c:v>5301.0</c:v>
                </c:pt>
                <c:pt idx="8209">
                  <c:v>5302.0</c:v>
                </c:pt>
                <c:pt idx="8210">
                  <c:v>5303.0</c:v>
                </c:pt>
                <c:pt idx="8211">
                  <c:v>5303.0</c:v>
                </c:pt>
                <c:pt idx="8212">
                  <c:v>5303.0</c:v>
                </c:pt>
                <c:pt idx="8213">
                  <c:v>5303.0</c:v>
                </c:pt>
                <c:pt idx="8214">
                  <c:v>5303.0</c:v>
                </c:pt>
                <c:pt idx="8215">
                  <c:v>5304.0</c:v>
                </c:pt>
                <c:pt idx="8216">
                  <c:v>5304.0</c:v>
                </c:pt>
                <c:pt idx="8217">
                  <c:v>5304.0</c:v>
                </c:pt>
                <c:pt idx="8218">
                  <c:v>5305.0</c:v>
                </c:pt>
                <c:pt idx="8219">
                  <c:v>5305.0</c:v>
                </c:pt>
                <c:pt idx="8220">
                  <c:v>5306.0</c:v>
                </c:pt>
                <c:pt idx="8221">
                  <c:v>5306.0</c:v>
                </c:pt>
                <c:pt idx="8222">
                  <c:v>5306.0</c:v>
                </c:pt>
                <c:pt idx="8223">
                  <c:v>5307.0</c:v>
                </c:pt>
                <c:pt idx="8224">
                  <c:v>5307.0</c:v>
                </c:pt>
                <c:pt idx="8225">
                  <c:v>5308.0</c:v>
                </c:pt>
                <c:pt idx="8226">
                  <c:v>5308.0</c:v>
                </c:pt>
                <c:pt idx="8227">
                  <c:v>5308.0</c:v>
                </c:pt>
                <c:pt idx="8228">
                  <c:v>5309.0</c:v>
                </c:pt>
                <c:pt idx="8229">
                  <c:v>5309.0</c:v>
                </c:pt>
                <c:pt idx="8230">
                  <c:v>5310.0</c:v>
                </c:pt>
                <c:pt idx="8231">
                  <c:v>5310.0</c:v>
                </c:pt>
                <c:pt idx="8232">
                  <c:v>5310.0</c:v>
                </c:pt>
                <c:pt idx="8233">
                  <c:v>5310.0</c:v>
                </c:pt>
                <c:pt idx="8234">
                  <c:v>5310.0</c:v>
                </c:pt>
                <c:pt idx="8235">
                  <c:v>5311.0</c:v>
                </c:pt>
                <c:pt idx="8236">
                  <c:v>5311.0</c:v>
                </c:pt>
                <c:pt idx="8237">
                  <c:v>5311.0</c:v>
                </c:pt>
                <c:pt idx="8238">
                  <c:v>5311.0</c:v>
                </c:pt>
                <c:pt idx="8239">
                  <c:v>5311.0</c:v>
                </c:pt>
                <c:pt idx="8240">
                  <c:v>5312.0</c:v>
                </c:pt>
                <c:pt idx="8241">
                  <c:v>5312.0</c:v>
                </c:pt>
                <c:pt idx="8242">
                  <c:v>5312.0</c:v>
                </c:pt>
                <c:pt idx="8243">
                  <c:v>5312.0</c:v>
                </c:pt>
                <c:pt idx="8244">
                  <c:v>5312.0</c:v>
                </c:pt>
                <c:pt idx="8245">
                  <c:v>5313.0</c:v>
                </c:pt>
                <c:pt idx="8246">
                  <c:v>5313.0</c:v>
                </c:pt>
                <c:pt idx="8247">
                  <c:v>5313.0</c:v>
                </c:pt>
                <c:pt idx="8248">
                  <c:v>5313.0</c:v>
                </c:pt>
                <c:pt idx="8249">
                  <c:v>5313.0</c:v>
                </c:pt>
                <c:pt idx="8250">
                  <c:v>5314.0</c:v>
                </c:pt>
                <c:pt idx="8251">
                  <c:v>5314.0</c:v>
                </c:pt>
                <c:pt idx="8252">
                  <c:v>5314.0</c:v>
                </c:pt>
                <c:pt idx="8253">
                  <c:v>5315.0</c:v>
                </c:pt>
                <c:pt idx="8254">
                  <c:v>5315.0</c:v>
                </c:pt>
                <c:pt idx="8255">
                  <c:v>5315.0</c:v>
                </c:pt>
                <c:pt idx="8256">
                  <c:v>5316.0</c:v>
                </c:pt>
                <c:pt idx="8257">
                  <c:v>5317.0</c:v>
                </c:pt>
                <c:pt idx="8258">
                  <c:v>5317.0</c:v>
                </c:pt>
                <c:pt idx="8259">
                  <c:v>5318.0</c:v>
                </c:pt>
                <c:pt idx="8260">
                  <c:v>5318.0</c:v>
                </c:pt>
                <c:pt idx="8261">
                  <c:v>5319.0</c:v>
                </c:pt>
                <c:pt idx="8262">
                  <c:v>5319.0</c:v>
                </c:pt>
                <c:pt idx="8263">
                  <c:v>5320.0</c:v>
                </c:pt>
                <c:pt idx="8264">
                  <c:v>5320.0</c:v>
                </c:pt>
                <c:pt idx="8265">
                  <c:v>5321.0</c:v>
                </c:pt>
                <c:pt idx="8266">
                  <c:v>5322.0</c:v>
                </c:pt>
                <c:pt idx="8267">
                  <c:v>5322.0</c:v>
                </c:pt>
                <c:pt idx="8268">
                  <c:v>5323.0</c:v>
                </c:pt>
                <c:pt idx="8269">
                  <c:v>5324.0</c:v>
                </c:pt>
                <c:pt idx="8270">
                  <c:v>5325.0</c:v>
                </c:pt>
                <c:pt idx="8271">
                  <c:v>5326.0</c:v>
                </c:pt>
                <c:pt idx="8272">
                  <c:v>5327.0</c:v>
                </c:pt>
                <c:pt idx="8273">
                  <c:v>5328.0</c:v>
                </c:pt>
                <c:pt idx="8274">
                  <c:v>5329.0</c:v>
                </c:pt>
                <c:pt idx="8275">
                  <c:v>5329.0</c:v>
                </c:pt>
                <c:pt idx="8276">
                  <c:v>5330.0</c:v>
                </c:pt>
                <c:pt idx="8277">
                  <c:v>5330.0</c:v>
                </c:pt>
                <c:pt idx="8278">
                  <c:v>5331.0</c:v>
                </c:pt>
                <c:pt idx="8279">
                  <c:v>5331.0</c:v>
                </c:pt>
                <c:pt idx="8280">
                  <c:v>5332.0</c:v>
                </c:pt>
                <c:pt idx="8281">
                  <c:v>5332.0</c:v>
                </c:pt>
                <c:pt idx="8282">
                  <c:v>5333.0</c:v>
                </c:pt>
                <c:pt idx="8283">
                  <c:v>5333.0</c:v>
                </c:pt>
                <c:pt idx="8284">
                  <c:v>5333.0</c:v>
                </c:pt>
                <c:pt idx="8285">
                  <c:v>5334.0</c:v>
                </c:pt>
                <c:pt idx="8286">
                  <c:v>5334.0</c:v>
                </c:pt>
                <c:pt idx="8287">
                  <c:v>5334.0</c:v>
                </c:pt>
                <c:pt idx="8288">
                  <c:v>5335.0</c:v>
                </c:pt>
                <c:pt idx="8289">
                  <c:v>5335.0</c:v>
                </c:pt>
                <c:pt idx="8290">
                  <c:v>5335.0</c:v>
                </c:pt>
                <c:pt idx="8291">
                  <c:v>5336.0</c:v>
                </c:pt>
                <c:pt idx="8292">
                  <c:v>5336.0</c:v>
                </c:pt>
                <c:pt idx="8293">
                  <c:v>5336.0</c:v>
                </c:pt>
                <c:pt idx="8294">
                  <c:v>5337.0</c:v>
                </c:pt>
                <c:pt idx="8295">
                  <c:v>5337.0</c:v>
                </c:pt>
                <c:pt idx="8296">
                  <c:v>5337.0</c:v>
                </c:pt>
                <c:pt idx="8297">
                  <c:v>5338.0</c:v>
                </c:pt>
                <c:pt idx="8298">
                  <c:v>5339.0</c:v>
                </c:pt>
                <c:pt idx="8299">
                  <c:v>5339.0</c:v>
                </c:pt>
                <c:pt idx="8300">
                  <c:v>5339.0</c:v>
                </c:pt>
                <c:pt idx="8301">
                  <c:v>5340.0</c:v>
                </c:pt>
                <c:pt idx="8302">
                  <c:v>5340.0</c:v>
                </c:pt>
                <c:pt idx="8303">
                  <c:v>5340.0</c:v>
                </c:pt>
                <c:pt idx="8304">
                  <c:v>5341.0</c:v>
                </c:pt>
                <c:pt idx="8305">
                  <c:v>5341.0</c:v>
                </c:pt>
                <c:pt idx="8306">
                  <c:v>5342.0</c:v>
                </c:pt>
                <c:pt idx="8307">
                  <c:v>5342.0</c:v>
                </c:pt>
                <c:pt idx="8308">
                  <c:v>5342.0</c:v>
                </c:pt>
                <c:pt idx="8309">
                  <c:v>5343.0</c:v>
                </c:pt>
                <c:pt idx="8310">
                  <c:v>5343.0</c:v>
                </c:pt>
                <c:pt idx="8311">
                  <c:v>5343.0</c:v>
                </c:pt>
                <c:pt idx="8312">
                  <c:v>5344.0</c:v>
                </c:pt>
                <c:pt idx="8313">
                  <c:v>5344.0</c:v>
                </c:pt>
                <c:pt idx="8314">
                  <c:v>5344.0</c:v>
                </c:pt>
                <c:pt idx="8315">
                  <c:v>5345.0</c:v>
                </c:pt>
                <c:pt idx="8316">
                  <c:v>5345.0</c:v>
                </c:pt>
                <c:pt idx="8317">
                  <c:v>5345.0</c:v>
                </c:pt>
                <c:pt idx="8318">
                  <c:v>5345.0</c:v>
                </c:pt>
                <c:pt idx="8319">
                  <c:v>5345.0</c:v>
                </c:pt>
                <c:pt idx="8320">
                  <c:v>5345.0</c:v>
                </c:pt>
                <c:pt idx="8321">
                  <c:v>5346.0</c:v>
                </c:pt>
                <c:pt idx="8322">
                  <c:v>5346.0</c:v>
                </c:pt>
                <c:pt idx="8323">
                  <c:v>5346.0</c:v>
                </c:pt>
                <c:pt idx="8324">
                  <c:v>5347.0</c:v>
                </c:pt>
                <c:pt idx="8325">
                  <c:v>5348.0</c:v>
                </c:pt>
                <c:pt idx="8326">
                  <c:v>5349.0</c:v>
                </c:pt>
                <c:pt idx="8327">
                  <c:v>5349.0</c:v>
                </c:pt>
                <c:pt idx="8328">
                  <c:v>5350.0</c:v>
                </c:pt>
                <c:pt idx="8329">
                  <c:v>5350.0</c:v>
                </c:pt>
                <c:pt idx="8330">
                  <c:v>5350.0</c:v>
                </c:pt>
                <c:pt idx="8331">
                  <c:v>5351.0</c:v>
                </c:pt>
                <c:pt idx="8332">
                  <c:v>5352.0</c:v>
                </c:pt>
                <c:pt idx="8333">
                  <c:v>5352.0</c:v>
                </c:pt>
                <c:pt idx="8334">
                  <c:v>5352.0</c:v>
                </c:pt>
                <c:pt idx="8335">
                  <c:v>5352.0</c:v>
                </c:pt>
                <c:pt idx="8336">
                  <c:v>5352.0</c:v>
                </c:pt>
                <c:pt idx="8337">
                  <c:v>5352.0</c:v>
                </c:pt>
                <c:pt idx="8338">
                  <c:v>5353.0</c:v>
                </c:pt>
                <c:pt idx="8339">
                  <c:v>5354.0</c:v>
                </c:pt>
                <c:pt idx="8340">
                  <c:v>5355.0</c:v>
                </c:pt>
                <c:pt idx="8341">
                  <c:v>5356.0</c:v>
                </c:pt>
                <c:pt idx="8342">
                  <c:v>5357.0</c:v>
                </c:pt>
                <c:pt idx="8343">
                  <c:v>5358.0</c:v>
                </c:pt>
                <c:pt idx="8344">
                  <c:v>5359.0</c:v>
                </c:pt>
                <c:pt idx="8345">
                  <c:v>5360.0</c:v>
                </c:pt>
                <c:pt idx="8346">
                  <c:v>5361.0</c:v>
                </c:pt>
                <c:pt idx="8347">
                  <c:v>5362.0</c:v>
                </c:pt>
                <c:pt idx="8348">
                  <c:v>5363.0</c:v>
                </c:pt>
                <c:pt idx="8349">
                  <c:v>5363.0</c:v>
                </c:pt>
                <c:pt idx="8350">
                  <c:v>5364.0</c:v>
                </c:pt>
                <c:pt idx="8351">
                  <c:v>5364.0</c:v>
                </c:pt>
                <c:pt idx="8352">
                  <c:v>5365.0</c:v>
                </c:pt>
                <c:pt idx="8353">
                  <c:v>5365.0</c:v>
                </c:pt>
                <c:pt idx="8354">
                  <c:v>5366.0</c:v>
                </c:pt>
                <c:pt idx="8355">
                  <c:v>5366.0</c:v>
                </c:pt>
                <c:pt idx="8356">
                  <c:v>5367.0</c:v>
                </c:pt>
                <c:pt idx="8357">
                  <c:v>5367.0</c:v>
                </c:pt>
                <c:pt idx="8358">
                  <c:v>5368.0</c:v>
                </c:pt>
                <c:pt idx="8359">
                  <c:v>5368.0</c:v>
                </c:pt>
                <c:pt idx="8360">
                  <c:v>5369.0</c:v>
                </c:pt>
                <c:pt idx="8361">
                  <c:v>5369.0</c:v>
                </c:pt>
                <c:pt idx="8362">
                  <c:v>5370.0</c:v>
                </c:pt>
                <c:pt idx="8363">
                  <c:v>5370.0</c:v>
                </c:pt>
                <c:pt idx="8364">
                  <c:v>5371.0</c:v>
                </c:pt>
                <c:pt idx="8365">
                  <c:v>5372.0</c:v>
                </c:pt>
                <c:pt idx="8366">
                  <c:v>5373.0</c:v>
                </c:pt>
                <c:pt idx="8367">
                  <c:v>5374.0</c:v>
                </c:pt>
                <c:pt idx="8368">
                  <c:v>5375.0</c:v>
                </c:pt>
                <c:pt idx="8369">
                  <c:v>5375.0</c:v>
                </c:pt>
                <c:pt idx="8370">
                  <c:v>5376.0</c:v>
                </c:pt>
                <c:pt idx="8371">
                  <c:v>5376.0</c:v>
                </c:pt>
                <c:pt idx="8372">
                  <c:v>5377.0</c:v>
                </c:pt>
                <c:pt idx="8373">
                  <c:v>5377.0</c:v>
                </c:pt>
                <c:pt idx="8374">
                  <c:v>5378.0</c:v>
                </c:pt>
                <c:pt idx="8375">
                  <c:v>5378.0</c:v>
                </c:pt>
                <c:pt idx="8376">
                  <c:v>5379.0</c:v>
                </c:pt>
                <c:pt idx="8377">
                  <c:v>5379.0</c:v>
                </c:pt>
                <c:pt idx="8378">
                  <c:v>5380.0</c:v>
                </c:pt>
                <c:pt idx="8379">
                  <c:v>5380.0</c:v>
                </c:pt>
                <c:pt idx="8380">
                  <c:v>5381.0</c:v>
                </c:pt>
                <c:pt idx="8381">
                  <c:v>5381.0</c:v>
                </c:pt>
                <c:pt idx="8382">
                  <c:v>5382.0</c:v>
                </c:pt>
                <c:pt idx="8383">
                  <c:v>5382.0</c:v>
                </c:pt>
                <c:pt idx="8384">
                  <c:v>5383.0</c:v>
                </c:pt>
                <c:pt idx="8385">
                  <c:v>5383.0</c:v>
                </c:pt>
                <c:pt idx="8386">
                  <c:v>5383.0</c:v>
                </c:pt>
                <c:pt idx="8387">
                  <c:v>5383.0</c:v>
                </c:pt>
                <c:pt idx="8388">
                  <c:v>5383.0</c:v>
                </c:pt>
                <c:pt idx="8389">
                  <c:v>5384.0</c:v>
                </c:pt>
                <c:pt idx="8390">
                  <c:v>5385.0</c:v>
                </c:pt>
                <c:pt idx="8391">
                  <c:v>5386.0</c:v>
                </c:pt>
                <c:pt idx="8392">
                  <c:v>5387.0</c:v>
                </c:pt>
                <c:pt idx="8393">
                  <c:v>5388.0</c:v>
                </c:pt>
                <c:pt idx="8394">
                  <c:v>5389.0</c:v>
                </c:pt>
                <c:pt idx="8395">
                  <c:v>5389.0</c:v>
                </c:pt>
                <c:pt idx="8396">
                  <c:v>5390.0</c:v>
                </c:pt>
                <c:pt idx="8397">
                  <c:v>5390.0</c:v>
                </c:pt>
                <c:pt idx="8398">
                  <c:v>5391.0</c:v>
                </c:pt>
                <c:pt idx="8399">
                  <c:v>5392.0</c:v>
                </c:pt>
                <c:pt idx="8400">
                  <c:v>5393.0</c:v>
                </c:pt>
                <c:pt idx="8401">
                  <c:v>5394.0</c:v>
                </c:pt>
                <c:pt idx="8402">
                  <c:v>5395.0</c:v>
                </c:pt>
                <c:pt idx="8403">
                  <c:v>5396.0</c:v>
                </c:pt>
                <c:pt idx="8404">
                  <c:v>5397.0</c:v>
                </c:pt>
                <c:pt idx="8405">
                  <c:v>5398.0</c:v>
                </c:pt>
                <c:pt idx="8406">
                  <c:v>5399.0</c:v>
                </c:pt>
                <c:pt idx="8407">
                  <c:v>5399.0</c:v>
                </c:pt>
                <c:pt idx="8408">
                  <c:v>5400.0</c:v>
                </c:pt>
                <c:pt idx="8409">
                  <c:v>5401.0</c:v>
                </c:pt>
                <c:pt idx="8410">
                  <c:v>5402.0</c:v>
                </c:pt>
                <c:pt idx="8411">
                  <c:v>5403.0</c:v>
                </c:pt>
                <c:pt idx="8412">
                  <c:v>5403.0</c:v>
                </c:pt>
                <c:pt idx="8413">
                  <c:v>5404.0</c:v>
                </c:pt>
                <c:pt idx="8414">
                  <c:v>5405.0</c:v>
                </c:pt>
                <c:pt idx="8415">
                  <c:v>5406.0</c:v>
                </c:pt>
                <c:pt idx="8416">
                  <c:v>5406.0</c:v>
                </c:pt>
                <c:pt idx="8417">
                  <c:v>5407.0</c:v>
                </c:pt>
                <c:pt idx="8418">
                  <c:v>5407.0</c:v>
                </c:pt>
                <c:pt idx="8419">
                  <c:v>5408.0</c:v>
                </c:pt>
                <c:pt idx="8420">
                  <c:v>5408.0</c:v>
                </c:pt>
                <c:pt idx="8421">
                  <c:v>5408.0</c:v>
                </c:pt>
                <c:pt idx="8422">
                  <c:v>5409.0</c:v>
                </c:pt>
                <c:pt idx="8423">
                  <c:v>5410.0</c:v>
                </c:pt>
                <c:pt idx="8424">
                  <c:v>5411.0</c:v>
                </c:pt>
                <c:pt idx="8425">
                  <c:v>5412.0</c:v>
                </c:pt>
                <c:pt idx="8426">
                  <c:v>5413.0</c:v>
                </c:pt>
                <c:pt idx="8427">
                  <c:v>5414.0</c:v>
                </c:pt>
                <c:pt idx="8428">
                  <c:v>5414.0</c:v>
                </c:pt>
                <c:pt idx="8429">
                  <c:v>5414.0</c:v>
                </c:pt>
                <c:pt idx="8430">
                  <c:v>5414.0</c:v>
                </c:pt>
                <c:pt idx="8431">
                  <c:v>5415.0</c:v>
                </c:pt>
                <c:pt idx="8432">
                  <c:v>5415.0</c:v>
                </c:pt>
                <c:pt idx="8433">
                  <c:v>5415.0</c:v>
                </c:pt>
                <c:pt idx="8434">
                  <c:v>5416.0</c:v>
                </c:pt>
                <c:pt idx="8435">
                  <c:v>5417.0</c:v>
                </c:pt>
                <c:pt idx="8436">
                  <c:v>5418.0</c:v>
                </c:pt>
                <c:pt idx="8437">
                  <c:v>5419.0</c:v>
                </c:pt>
                <c:pt idx="8438">
                  <c:v>5420.0</c:v>
                </c:pt>
                <c:pt idx="8439">
                  <c:v>5421.0</c:v>
                </c:pt>
                <c:pt idx="8440">
                  <c:v>5422.0</c:v>
                </c:pt>
                <c:pt idx="8441">
                  <c:v>5423.0</c:v>
                </c:pt>
                <c:pt idx="8442">
                  <c:v>5424.0</c:v>
                </c:pt>
                <c:pt idx="8443">
                  <c:v>5425.0</c:v>
                </c:pt>
                <c:pt idx="8444">
                  <c:v>5426.0</c:v>
                </c:pt>
                <c:pt idx="8445">
                  <c:v>5427.0</c:v>
                </c:pt>
                <c:pt idx="8446">
                  <c:v>5428.0</c:v>
                </c:pt>
                <c:pt idx="8447">
                  <c:v>5428.0</c:v>
                </c:pt>
                <c:pt idx="8448">
                  <c:v>5429.0</c:v>
                </c:pt>
                <c:pt idx="8449">
                  <c:v>5430.0</c:v>
                </c:pt>
                <c:pt idx="8450">
                  <c:v>5431.0</c:v>
                </c:pt>
                <c:pt idx="8451">
                  <c:v>5432.0</c:v>
                </c:pt>
                <c:pt idx="8452">
                  <c:v>5433.0</c:v>
                </c:pt>
                <c:pt idx="8453">
                  <c:v>5434.0</c:v>
                </c:pt>
                <c:pt idx="8454">
                  <c:v>5435.0</c:v>
                </c:pt>
                <c:pt idx="8455">
                  <c:v>5436.0</c:v>
                </c:pt>
                <c:pt idx="8456">
                  <c:v>5437.0</c:v>
                </c:pt>
                <c:pt idx="8457">
                  <c:v>5438.0</c:v>
                </c:pt>
                <c:pt idx="8458">
                  <c:v>5439.0</c:v>
                </c:pt>
                <c:pt idx="8459">
                  <c:v>5439.0</c:v>
                </c:pt>
                <c:pt idx="8460">
                  <c:v>5440.0</c:v>
                </c:pt>
                <c:pt idx="8461">
                  <c:v>5440.0</c:v>
                </c:pt>
                <c:pt idx="8462">
                  <c:v>5441.0</c:v>
                </c:pt>
                <c:pt idx="8463">
                  <c:v>5442.0</c:v>
                </c:pt>
                <c:pt idx="8464">
                  <c:v>5443.0</c:v>
                </c:pt>
                <c:pt idx="8465">
                  <c:v>5444.0</c:v>
                </c:pt>
                <c:pt idx="8466">
                  <c:v>5444.0</c:v>
                </c:pt>
                <c:pt idx="8467">
                  <c:v>5444.0</c:v>
                </c:pt>
                <c:pt idx="8468">
                  <c:v>5444.0</c:v>
                </c:pt>
                <c:pt idx="8469">
                  <c:v>5445.0</c:v>
                </c:pt>
                <c:pt idx="8470">
                  <c:v>5445.0</c:v>
                </c:pt>
                <c:pt idx="8471">
                  <c:v>5445.0</c:v>
                </c:pt>
                <c:pt idx="8472">
                  <c:v>5445.0</c:v>
                </c:pt>
                <c:pt idx="8473">
                  <c:v>5446.0</c:v>
                </c:pt>
                <c:pt idx="8474">
                  <c:v>5446.0</c:v>
                </c:pt>
                <c:pt idx="8475">
                  <c:v>5447.0</c:v>
                </c:pt>
                <c:pt idx="8476">
                  <c:v>5447.0</c:v>
                </c:pt>
                <c:pt idx="8477">
                  <c:v>5448.0</c:v>
                </c:pt>
                <c:pt idx="8478">
                  <c:v>5448.0</c:v>
                </c:pt>
                <c:pt idx="8479">
                  <c:v>5449.0</c:v>
                </c:pt>
                <c:pt idx="8480">
                  <c:v>5450.0</c:v>
                </c:pt>
                <c:pt idx="8481">
                  <c:v>5450.0</c:v>
                </c:pt>
                <c:pt idx="8482">
                  <c:v>5450.0</c:v>
                </c:pt>
                <c:pt idx="8483">
                  <c:v>5450.0</c:v>
                </c:pt>
                <c:pt idx="8484">
                  <c:v>5450.0</c:v>
                </c:pt>
                <c:pt idx="8485">
                  <c:v>5451.0</c:v>
                </c:pt>
                <c:pt idx="8486">
                  <c:v>5451.0</c:v>
                </c:pt>
                <c:pt idx="8487">
                  <c:v>5451.0</c:v>
                </c:pt>
                <c:pt idx="8488">
                  <c:v>5451.0</c:v>
                </c:pt>
                <c:pt idx="8489">
                  <c:v>5451.0</c:v>
                </c:pt>
                <c:pt idx="8490">
                  <c:v>5452.0</c:v>
                </c:pt>
                <c:pt idx="8491">
                  <c:v>5453.0</c:v>
                </c:pt>
                <c:pt idx="8492">
                  <c:v>5454.0</c:v>
                </c:pt>
                <c:pt idx="8493">
                  <c:v>5455.0</c:v>
                </c:pt>
                <c:pt idx="8494">
                  <c:v>5456.0</c:v>
                </c:pt>
                <c:pt idx="8495">
                  <c:v>5457.0</c:v>
                </c:pt>
                <c:pt idx="8496">
                  <c:v>5458.0</c:v>
                </c:pt>
                <c:pt idx="8497">
                  <c:v>5459.0</c:v>
                </c:pt>
                <c:pt idx="8498">
                  <c:v>5460.0</c:v>
                </c:pt>
                <c:pt idx="8499">
                  <c:v>5461.0</c:v>
                </c:pt>
                <c:pt idx="8500">
                  <c:v>5461.0</c:v>
                </c:pt>
                <c:pt idx="8501">
                  <c:v>5461.0</c:v>
                </c:pt>
                <c:pt idx="8502">
                  <c:v>5461.0</c:v>
                </c:pt>
                <c:pt idx="8503">
                  <c:v>5462.0</c:v>
                </c:pt>
                <c:pt idx="8504">
                  <c:v>5462.0</c:v>
                </c:pt>
                <c:pt idx="8505">
                  <c:v>5463.0</c:v>
                </c:pt>
                <c:pt idx="8506">
                  <c:v>5463.0</c:v>
                </c:pt>
                <c:pt idx="8507">
                  <c:v>5463.0</c:v>
                </c:pt>
                <c:pt idx="8508">
                  <c:v>5464.0</c:v>
                </c:pt>
                <c:pt idx="8509">
                  <c:v>5465.0</c:v>
                </c:pt>
                <c:pt idx="8510">
                  <c:v>5466.0</c:v>
                </c:pt>
                <c:pt idx="8511">
                  <c:v>5467.0</c:v>
                </c:pt>
                <c:pt idx="8512">
                  <c:v>5468.0</c:v>
                </c:pt>
                <c:pt idx="8513">
                  <c:v>5469.0</c:v>
                </c:pt>
                <c:pt idx="8514">
                  <c:v>5470.0</c:v>
                </c:pt>
                <c:pt idx="8515">
                  <c:v>5471.0</c:v>
                </c:pt>
                <c:pt idx="8516">
                  <c:v>5472.0</c:v>
                </c:pt>
                <c:pt idx="8517">
                  <c:v>5473.0</c:v>
                </c:pt>
                <c:pt idx="8518">
                  <c:v>5474.0</c:v>
                </c:pt>
                <c:pt idx="8519">
                  <c:v>5474.0</c:v>
                </c:pt>
                <c:pt idx="8520">
                  <c:v>5475.0</c:v>
                </c:pt>
                <c:pt idx="8521">
                  <c:v>5475.0</c:v>
                </c:pt>
                <c:pt idx="8522">
                  <c:v>5476.0</c:v>
                </c:pt>
                <c:pt idx="8523">
                  <c:v>5477.0</c:v>
                </c:pt>
                <c:pt idx="8524">
                  <c:v>5478.0</c:v>
                </c:pt>
                <c:pt idx="8525">
                  <c:v>5478.0</c:v>
                </c:pt>
                <c:pt idx="8526">
                  <c:v>5478.0</c:v>
                </c:pt>
                <c:pt idx="8527">
                  <c:v>5478.0</c:v>
                </c:pt>
                <c:pt idx="8528">
                  <c:v>5478.0</c:v>
                </c:pt>
                <c:pt idx="8529">
                  <c:v>5479.0</c:v>
                </c:pt>
                <c:pt idx="8530">
                  <c:v>5479.0</c:v>
                </c:pt>
                <c:pt idx="8531">
                  <c:v>5479.0</c:v>
                </c:pt>
                <c:pt idx="8532">
                  <c:v>5479.0</c:v>
                </c:pt>
                <c:pt idx="8533">
                  <c:v>5479.0</c:v>
                </c:pt>
                <c:pt idx="8534">
                  <c:v>5480.0</c:v>
                </c:pt>
                <c:pt idx="8535">
                  <c:v>5480.0</c:v>
                </c:pt>
                <c:pt idx="8536">
                  <c:v>5481.0</c:v>
                </c:pt>
                <c:pt idx="8537">
                  <c:v>5481.0</c:v>
                </c:pt>
                <c:pt idx="8538">
                  <c:v>5482.0</c:v>
                </c:pt>
                <c:pt idx="8539">
                  <c:v>5482.0</c:v>
                </c:pt>
                <c:pt idx="8540">
                  <c:v>5483.0</c:v>
                </c:pt>
                <c:pt idx="8541">
                  <c:v>5483.0</c:v>
                </c:pt>
                <c:pt idx="8542">
                  <c:v>5484.0</c:v>
                </c:pt>
                <c:pt idx="8543">
                  <c:v>5484.0</c:v>
                </c:pt>
                <c:pt idx="8544">
                  <c:v>5485.0</c:v>
                </c:pt>
                <c:pt idx="8545">
                  <c:v>5486.0</c:v>
                </c:pt>
                <c:pt idx="8546">
                  <c:v>5487.0</c:v>
                </c:pt>
                <c:pt idx="8547">
                  <c:v>5488.0</c:v>
                </c:pt>
                <c:pt idx="8548">
                  <c:v>5489.0</c:v>
                </c:pt>
                <c:pt idx="8549">
                  <c:v>5490.0</c:v>
                </c:pt>
                <c:pt idx="8550">
                  <c:v>5491.0</c:v>
                </c:pt>
                <c:pt idx="8551">
                  <c:v>5491.0</c:v>
                </c:pt>
                <c:pt idx="8552">
                  <c:v>5492.0</c:v>
                </c:pt>
                <c:pt idx="8553">
                  <c:v>5493.0</c:v>
                </c:pt>
                <c:pt idx="8554">
                  <c:v>5494.0</c:v>
                </c:pt>
                <c:pt idx="8555">
                  <c:v>5495.0</c:v>
                </c:pt>
                <c:pt idx="8556">
                  <c:v>5496.0</c:v>
                </c:pt>
                <c:pt idx="8557">
                  <c:v>5497.0</c:v>
                </c:pt>
                <c:pt idx="8558">
                  <c:v>5498.0</c:v>
                </c:pt>
                <c:pt idx="8559">
                  <c:v>5499.0</c:v>
                </c:pt>
                <c:pt idx="8560">
                  <c:v>5500.0</c:v>
                </c:pt>
                <c:pt idx="8561">
                  <c:v>5501.0</c:v>
                </c:pt>
                <c:pt idx="8562">
                  <c:v>5502.0</c:v>
                </c:pt>
                <c:pt idx="8563">
                  <c:v>5503.0</c:v>
                </c:pt>
                <c:pt idx="8564">
                  <c:v>5504.0</c:v>
                </c:pt>
                <c:pt idx="8565">
                  <c:v>5505.0</c:v>
                </c:pt>
                <c:pt idx="8566">
                  <c:v>5506.0</c:v>
                </c:pt>
                <c:pt idx="8567">
                  <c:v>5507.0</c:v>
                </c:pt>
                <c:pt idx="8568">
                  <c:v>5508.0</c:v>
                </c:pt>
                <c:pt idx="8569">
                  <c:v>5509.0</c:v>
                </c:pt>
                <c:pt idx="8570">
                  <c:v>5510.0</c:v>
                </c:pt>
                <c:pt idx="8571">
                  <c:v>5511.0</c:v>
                </c:pt>
                <c:pt idx="8572">
                  <c:v>5512.0</c:v>
                </c:pt>
                <c:pt idx="8573">
                  <c:v>5513.0</c:v>
                </c:pt>
                <c:pt idx="8574">
                  <c:v>5514.0</c:v>
                </c:pt>
                <c:pt idx="8575">
                  <c:v>5515.0</c:v>
                </c:pt>
                <c:pt idx="8576">
                  <c:v>5516.0</c:v>
                </c:pt>
                <c:pt idx="8577">
                  <c:v>5517.0</c:v>
                </c:pt>
                <c:pt idx="8578">
                  <c:v>5518.0</c:v>
                </c:pt>
                <c:pt idx="8579">
                  <c:v>5519.0</c:v>
                </c:pt>
                <c:pt idx="8580">
                  <c:v>5520.0</c:v>
                </c:pt>
                <c:pt idx="8581">
                  <c:v>5521.0</c:v>
                </c:pt>
                <c:pt idx="8582">
                  <c:v>5522.0</c:v>
                </c:pt>
                <c:pt idx="8583">
                  <c:v>5523.0</c:v>
                </c:pt>
                <c:pt idx="8584">
                  <c:v>5524.0</c:v>
                </c:pt>
                <c:pt idx="8585">
                  <c:v>5525.0</c:v>
                </c:pt>
                <c:pt idx="8586">
                  <c:v>5526.0</c:v>
                </c:pt>
                <c:pt idx="8587">
                  <c:v>5527.0</c:v>
                </c:pt>
                <c:pt idx="8588">
                  <c:v>5528.0</c:v>
                </c:pt>
                <c:pt idx="8589">
                  <c:v>5529.0</c:v>
                </c:pt>
                <c:pt idx="8590">
                  <c:v>5530.0</c:v>
                </c:pt>
                <c:pt idx="8591">
                  <c:v>5531.0</c:v>
                </c:pt>
                <c:pt idx="8592">
                  <c:v>5532.0</c:v>
                </c:pt>
                <c:pt idx="8593">
                  <c:v>5533.0</c:v>
                </c:pt>
                <c:pt idx="8594">
                  <c:v>5534.0</c:v>
                </c:pt>
                <c:pt idx="8595">
                  <c:v>5535.0</c:v>
                </c:pt>
                <c:pt idx="8596">
                  <c:v>5536.0</c:v>
                </c:pt>
                <c:pt idx="8597">
                  <c:v>5537.0</c:v>
                </c:pt>
                <c:pt idx="8598">
                  <c:v>5538.0</c:v>
                </c:pt>
                <c:pt idx="8599">
                  <c:v>5539.0</c:v>
                </c:pt>
                <c:pt idx="8600">
                  <c:v>5540.0</c:v>
                </c:pt>
                <c:pt idx="8601">
                  <c:v>5541.0</c:v>
                </c:pt>
                <c:pt idx="8602">
                  <c:v>5542.0</c:v>
                </c:pt>
                <c:pt idx="8603">
                  <c:v>5543.0</c:v>
                </c:pt>
                <c:pt idx="8604">
                  <c:v>5544.0</c:v>
                </c:pt>
                <c:pt idx="8605">
                  <c:v>5545.0</c:v>
                </c:pt>
                <c:pt idx="8606">
                  <c:v>5546.0</c:v>
                </c:pt>
                <c:pt idx="8607">
                  <c:v>5547.0</c:v>
                </c:pt>
                <c:pt idx="8608">
                  <c:v>5548.0</c:v>
                </c:pt>
                <c:pt idx="8609">
                  <c:v>5549.0</c:v>
                </c:pt>
                <c:pt idx="8610">
                  <c:v>5549.0</c:v>
                </c:pt>
                <c:pt idx="8611">
                  <c:v>5550.0</c:v>
                </c:pt>
                <c:pt idx="8612">
                  <c:v>5551.0</c:v>
                </c:pt>
                <c:pt idx="8613">
                  <c:v>5552.0</c:v>
                </c:pt>
                <c:pt idx="8614">
                  <c:v>5553.0</c:v>
                </c:pt>
                <c:pt idx="8615">
                  <c:v>5554.0</c:v>
                </c:pt>
                <c:pt idx="8616">
                  <c:v>5555.0</c:v>
                </c:pt>
                <c:pt idx="8617">
                  <c:v>5556.0</c:v>
                </c:pt>
                <c:pt idx="8618">
                  <c:v>5557.0</c:v>
                </c:pt>
                <c:pt idx="8619">
                  <c:v>5558.0</c:v>
                </c:pt>
                <c:pt idx="8620">
                  <c:v>5559.0</c:v>
                </c:pt>
                <c:pt idx="8621">
                  <c:v>5560.0</c:v>
                </c:pt>
                <c:pt idx="8622">
                  <c:v>5561.0</c:v>
                </c:pt>
                <c:pt idx="8623">
                  <c:v>5562.0</c:v>
                </c:pt>
                <c:pt idx="8624">
                  <c:v>5563.0</c:v>
                </c:pt>
                <c:pt idx="8625">
                  <c:v>5564.0</c:v>
                </c:pt>
                <c:pt idx="8626">
                  <c:v>5565.0</c:v>
                </c:pt>
                <c:pt idx="8627">
                  <c:v>5566.0</c:v>
                </c:pt>
                <c:pt idx="8628">
                  <c:v>5567.0</c:v>
                </c:pt>
                <c:pt idx="8629">
                  <c:v>5568.0</c:v>
                </c:pt>
                <c:pt idx="8630">
                  <c:v>5569.0</c:v>
                </c:pt>
                <c:pt idx="8631">
                  <c:v>5570.0</c:v>
                </c:pt>
                <c:pt idx="8632">
                  <c:v>5571.0</c:v>
                </c:pt>
                <c:pt idx="8633">
                  <c:v>5572.0</c:v>
                </c:pt>
                <c:pt idx="8634">
                  <c:v>5573.0</c:v>
                </c:pt>
                <c:pt idx="8635">
                  <c:v>5574.0</c:v>
                </c:pt>
                <c:pt idx="8636">
                  <c:v>5575.0</c:v>
                </c:pt>
                <c:pt idx="8637">
                  <c:v>5576.0</c:v>
                </c:pt>
                <c:pt idx="8638">
                  <c:v>5577.0</c:v>
                </c:pt>
                <c:pt idx="8639">
                  <c:v>5578.0</c:v>
                </c:pt>
                <c:pt idx="8640">
                  <c:v>5579.0</c:v>
                </c:pt>
                <c:pt idx="8641">
                  <c:v>5580.0</c:v>
                </c:pt>
                <c:pt idx="8642">
                  <c:v>5581.0</c:v>
                </c:pt>
                <c:pt idx="8643">
                  <c:v>5582.0</c:v>
                </c:pt>
                <c:pt idx="8644">
                  <c:v>5583.0</c:v>
                </c:pt>
                <c:pt idx="8645">
                  <c:v>5584.0</c:v>
                </c:pt>
                <c:pt idx="8646">
                  <c:v>5585.0</c:v>
                </c:pt>
                <c:pt idx="8647">
                  <c:v>5586.0</c:v>
                </c:pt>
                <c:pt idx="8648">
                  <c:v>5587.0</c:v>
                </c:pt>
                <c:pt idx="8649">
                  <c:v>5588.0</c:v>
                </c:pt>
                <c:pt idx="8650">
                  <c:v>5589.0</c:v>
                </c:pt>
                <c:pt idx="8651">
                  <c:v>5590.0</c:v>
                </c:pt>
                <c:pt idx="8652">
                  <c:v>5591.0</c:v>
                </c:pt>
                <c:pt idx="8653">
                  <c:v>5592.0</c:v>
                </c:pt>
                <c:pt idx="8654">
                  <c:v>5593.0</c:v>
                </c:pt>
                <c:pt idx="8655">
                  <c:v>5594.0</c:v>
                </c:pt>
                <c:pt idx="8656">
                  <c:v>5595.0</c:v>
                </c:pt>
                <c:pt idx="8657">
                  <c:v>5596.0</c:v>
                </c:pt>
                <c:pt idx="8658">
                  <c:v>5597.0</c:v>
                </c:pt>
                <c:pt idx="8659">
                  <c:v>5598.0</c:v>
                </c:pt>
                <c:pt idx="8660">
                  <c:v>5599.0</c:v>
                </c:pt>
                <c:pt idx="8661">
                  <c:v>5600.0</c:v>
                </c:pt>
                <c:pt idx="8662">
                  <c:v>5601.0</c:v>
                </c:pt>
                <c:pt idx="8663">
                  <c:v>5602.0</c:v>
                </c:pt>
                <c:pt idx="8664">
                  <c:v>5603.0</c:v>
                </c:pt>
                <c:pt idx="8665">
                  <c:v>5604.0</c:v>
                </c:pt>
                <c:pt idx="8666">
                  <c:v>5605.0</c:v>
                </c:pt>
                <c:pt idx="8667">
                  <c:v>5606.0</c:v>
                </c:pt>
                <c:pt idx="8668">
                  <c:v>5607.0</c:v>
                </c:pt>
                <c:pt idx="8669">
                  <c:v>5608.0</c:v>
                </c:pt>
                <c:pt idx="8670">
                  <c:v>5609.0</c:v>
                </c:pt>
                <c:pt idx="8671">
                  <c:v>5610.0</c:v>
                </c:pt>
                <c:pt idx="8672">
                  <c:v>5611.0</c:v>
                </c:pt>
                <c:pt idx="8673">
                  <c:v>5612.0</c:v>
                </c:pt>
                <c:pt idx="8674">
                  <c:v>5613.0</c:v>
                </c:pt>
                <c:pt idx="8675">
                  <c:v>5614.0</c:v>
                </c:pt>
                <c:pt idx="8676">
                  <c:v>5615.0</c:v>
                </c:pt>
                <c:pt idx="8677">
                  <c:v>5616.0</c:v>
                </c:pt>
                <c:pt idx="8678">
                  <c:v>5617.0</c:v>
                </c:pt>
                <c:pt idx="8679">
                  <c:v>5618.0</c:v>
                </c:pt>
                <c:pt idx="8680">
                  <c:v>5619.0</c:v>
                </c:pt>
                <c:pt idx="8681">
                  <c:v>5620.0</c:v>
                </c:pt>
                <c:pt idx="8682">
                  <c:v>5621.0</c:v>
                </c:pt>
                <c:pt idx="8683">
                  <c:v>5622.0</c:v>
                </c:pt>
                <c:pt idx="8684">
                  <c:v>5623.0</c:v>
                </c:pt>
                <c:pt idx="8685">
                  <c:v>5624.0</c:v>
                </c:pt>
                <c:pt idx="8686">
                  <c:v>5625.0</c:v>
                </c:pt>
                <c:pt idx="8687">
                  <c:v>5626.0</c:v>
                </c:pt>
                <c:pt idx="8688">
                  <c:v>5627.0</c:v>
                </c:pt>
                <c:pt idx="8689">
                  <c:v>5628.0</c:v>
                </c:pt>
                <c:pt idx="8690">
                  <c:v>5628.0</c:v>
                </c:pt>
                <c:pt idx="8691">
                  <c:v>5629.0</c:v>
                </c:pt>
                <c:pt idx="8692">
                  <c:v>5629.0</c:v>
                </c:pt>
                <c:pt idx="8693">
                  <c:v>5630.0</c:v>
                </c:pt>
                <c:pt idx="8694">
                  <c:v>5631.0</c:v>
                </c:pt>
                <c:pt idx="8695">
                  <c:v>5632.0</c:v>
                </c:pt>
                <c:pt idx="8696">
                  <c:v>5632.0</c:v>
                </c:pt>
                <c:pt idx="8697">
                  <c:v>5633.0</c:v>
                </c:pt>
                <c:pt idx="8698">
                  <c:v>5633.0</c:v>
                </c:pt>
                <c:pt idx="8699">
                  <c:v>5634.0</c:v>
                </c:pt>
                <c:pt idx="8700">
                  <c:v>5635.0</c:v>
                </c:pt>
                <c:pt idx="8701">
                  <c:v>5636.0</c:v>
                </c:pt>
                <c:pt idx="8702">
                  <c:v>5637.0</c:v>
                </c:pt>
                <c:pt idx="8703">
                  <c:v>5638.0</c:v>
                </c:pt>
                <c:pt idx="8704">
                  <c:v>5639.0</c:v>
                </c:pt>
                <c:pt idx="8705">
                  <c:v>5640.0</c:v>
                </c:pt>
                <c:pt idx="8706">
                  <c:v>5641.0</c:v>
                </c:pt>
                <c:pt idx="8707">
                  <c:v>5641.0</c:v>
                </c:pt>
                <c:pt idx="8708">
                  <c:v>5642.0</c:v>
                </c:pt>
                <c:pt idx="8709">
                  <c:v>5642.0</c:v>
                </c:pt>
                <c:pt idx="8710">
                  <c:v>5643.0</c:v>
                </c:pt>
                <c:pt idx="8711">
                  <c:v>5644.0</c:v>
                </c:pt>
                <c:pt idx="8712">
                  <c:v>5645.0</c:v>
                </c:pt>
                <c:pt idx="8713">
                  <c:v>5646.0</c:v>
                </c:pt>
                <c:pt idx="8714">
                  <c:v>5647.0</c:v>
                </c:pt>
                <c:pt idx="8715">
                  <c:v>5648.0</c:v>
                </c:pt>
                <c:pt idx="8716">
                  <c:v>5648.0</c:v>
                </c:pt>
                <c:pt idx="8717">
                  <c:v>5648.0</c:v>
                </c:pt>
                <c:pt idx="8718">
                  <c:v>5649.0</c:v>
                </c:pt>
                <c:pt idx="8719">
                  <c:v>5649.0</c:v>
                </c:pt>
                <c:pt idx="8720">
                  <c:v>5650.0</c:v>
                </c:pt>
                <c:pt idx="8721">
                  <c:v>5650.0</c:v>
                </c:pt>
                <c:pt idx="8722">
                  <c:v>5651.0</c:v>
                </c:pt>
                <c:pt idx="8723">
                  <c:v>5651.0</c:v>
                </c:pt>
                <c:pt idx="8724">
                  <c:v>5652.0</c:v>
                </c:pt>
                <c:pt idx="8725">
                  <c:v>5653.0</c:v>
                </c:pt>
                <c:pt idx="8726">
                  <c:v>5653.0</c:v>
                </c:pt>
                <c:pt idx="8727">
                  <c:v>5653.0</c:v>
                </c:pt>
                <c:pt idx="8728">
                  <c:v>5654.0</c:v>
                </c:pt>
                <c:pt idx="8729">
                  <c:v>5654.0</c:v>
                </c:pt>
                <c:pt idx="8730">
                  <c:v>5655.0</c:v>
                </c:pt>
                <c:pt idx="8731">
                  <c:v>5655.0</c:v>
                </c:pt>
                <c:pt idx="8732">
                  <c:v>5656.0</c:v>
                </c:pt>
                <c:pt idx="8733">
                  <c:v>5656.0</c:v>
                </c:pt>
                <c:pt idx="8734">
                  <c:v>5657.0</c:v>
                </c:pt>
                <c:pt idx="8735">
                  <c:v>5658.0</c:v>
                </c:pt>
                <c:pt idx="8736">
                  <c:v>5659.0</c:v>
                </c:pt>
                <c:pt idx="8737">
                  <c:v>5660.0</c:v>
                </c:pt>
                <c:pt idx="8738">
                  <c:v>5661.0</c:v>
                </c:pt>
                <c:pt idx="8739">
                  <c:v>5662.0</c:v>
                </c:pt>
                <c:pt idx="8740">
                  <c:v>5663.0</c:v>
                </c:pt>
                <c:pt idx="8741">
                  <c:v>5664.0</c:v>
                </c:pt>
                <c:pt idx="8742">
                  <c:v>5665.0</c:v>
                </c:pt>
                <c:pt idx="8743">
                  <c:v>5666.0</c:v>
                </c:pt>
                <c:pt idx="8744">
                  <c:v>5667.0</c:v>
                </c:pt>
                <c:pt idx="8745">
                  <c:v>5668.0</c:v>
                </c:pt>
                <c:pt idx="8746">
                  <c:v>5668.0</c:v>
                </c:pt>
                <c:pt idx="8747">
                  <c:v>5669.0</c:v>
                </c:pt>
                <c:pt idx="8748">
                  <c:v>5669.0</c:v>
                </c:pt>
                <c:pt idx="8749">
                  <c:v>5670.0</c:v>
                </c:pt>
                <c:pt idx="8750">
                  <c:v>5670.0</c:v>
                </c:pt>
                <c:pt idx="8751">
                  <c:v>5670.0</c:v>
                </c:pt>
                <c:pt idx="8752">
                  <c:v>5670.0</c:v>
                </c:pt>
                <c:pt idx="8753">
                  <c:v>5671.0</c:v>
                </c:pt>
                <c:pt idx="8754">
                  <c:v>5671.0</c:v>
                </c:pt>
                <c:pt idx="8755">
                  <c:v>5671.0</c:v>
                </c:pt>
                <c:pt idx="8756">
                  <c:v>5671.0</c:v>
                </c:pt>
                <c:pt idx="8757">
                  <c:v>5671.0</c:v>
                </c:pt>
                <c:pt idx="8758">
                  <c:v>5672.0</c:v>
                </c:pt>
                <c:pt idx="8759">
                  <c:v>5673.0</c:v>
                </c:pt>
                <c:pt idx="8760">
                  <c:v>5673.0</c:v>
                </c:pt>
                <c:pt idx="8761">
                  <c:v>5673.0</c:v>
                </c:pt>
                <c:pt idx="8762">
                  <c:v>5673.0</c:v>
                </c:pt>
                <c:pt idx="8763">
                  <c:v>5674.0</c:v>
                </c:pt>
                <c:pt idx="8764">
                  <c:v>5675.0</c:v>
                </c:pt>
                <c:pt idx="8765">
                  <c:v>5675.0</c:v>
                </c:pt>
                <c:pt idx="8766">
                  <c:v>5676.0</c:v>
                </c:pt>
                <c:pt idx="8767">
                  <c:v>5676.0</c:v>
                </c:pt>
                <c:pt idx="8768">
                  <c:v>5676.0</c:v>
                </c:pt>
                <c:pt idx="8769">
                  <c:v>5676.0</c:v>
                </c:pt>
                <c:pt idx="8770">
                  <c:v>5677.0</c:v>
                </c:pt>
                <c:pt idx="8771">
                  <c:v>5677.0</c:v>
                </c:pt>
                <c:pt idx="8772">
                  <c:v>5677.0</c:v>
                </c:pt>
                <c:pt idx="8773">
                  <c:v>5677.0</c:v>
                </c:pt>
                <c:pt idx="8774">
                  <c:v>5677.0</c:v>
                </c:pt>
                <c:pt idx="8775">
                  <c:v>5678.0</c:v>
                </c:pt>
                <c:pt idx="8776">
                  <c:v>5678.0</c:v>
                </c:pt>
                <c:pt idx="8777">
                  <c:v>5678.0</c:v>
                </c:pt>
                <c:pt idx="8778">
                  <c:v>5678.0</c:v>
                </c:pt>
                <c:pt idx="8779">
                  <c:v>5678.0</c:v>
                </c:pt>
                <c:pt idx="8780">
                  <c:v>5678.0</c:v>
                </c:pt>
                <c:pt idx="8781">
                  <c:v>5678.0</c:v>
                </c:pt>
                <c:pt idx="8782">
                  <c:v>5679.0</c:v>
                </c:pt>
                <c:pt idx="8783">
                  <c:v>5680.0</c:v>
                </c:pt>
                <c:pt idx="8784">
                  <c:v>5681.0</c:v>
                </c:pt>
                <c:pt idx="8785">
                  <c:v>5681.0</c:v>
                </c:pt>
                <c:pt idx="8786">
                  <c:v>5682.0</c:v>
                </c:pt>
                <c:pt idx="8787">
                  <c:v>5683.0</c:v>
                </c:pt>
                <c:pt idx="8788">
                  <c:v>5684.0</c:v>
                </c:pt>
                <c:pt idx="8789">
                  <c:v>5685.0</c:v>
                </c:pt>
                <c:pt idx="8790">
                  <c:v>5686.0</c:v>
                </c:pt>
                <c:pt idx="8791">
                  <c:v>5687.0</c:v>
                </c:pt>
                <c:pt idx="8792">
                  <c:v>5688.0</c:v>
                </c:pt>
                <c:pt idx="8793">
                  <c:v>5689.0</c:v>
                </c:pt>
                <c:pt idx="8794">
                  <c:v>5690.0</c:v>
                </c:pt>
                <c:pt idx="8795">
                  <c:v>5691.0</c:v>
                </c:pt>
                <c:pt idx="8796">
                  <c:v>5692.0</c:v>
                </c:pt>
                <c:pt idx="8797">
                  <c:v>5693.0</c:v>
                </c:pt>
                <c:pt idx="8798">
                  <c:v>5694.0</c:v>
                </c:pt>
                <c:pt idx="8799">
                  <c:v>5695.0</c:v>
                </c:pt>
                <c:pt idx="8800">
                  <c:v>5695.0</c:v>
                </c:pt>
                <c:pt idx="8801">
                  <c:v>5695.0</c:v>
                </c:pt>
                <c:pt idx="8802">
                  <c:v>5696.0</c:v>
                </c:pt>
                <c:pt idx="8803">
                  <c:v>5697.0</c:v>
                </c:pt>
                <c:pt idx="8804">
                  <c:v>5698.0</c:v>
                </c:pt>
                <c:pt idx="8805">
                  <c:v>5698.0</c:v>
                </c:pt>
                <c:pt idx="8806">
                  <c:v>5699.0</c:v>
                </c:pt>
                <c:pt idx="8807">
                  <c:v>5699.0</c:v>
                </c:pt>
                <c:pt idx="8808">
                  <c:v>5699.0</c:v>
                </c:pt>
                <c:pt idx="8809">
                  <c:v>5700.0</c:v>
                </c:pt>
                <c:pt idx="8810">
                  <c:v>5700.0</c:v>
                </c:pt>
                <c:pt idx="8811">
                  <c:v>5701.0</c:v>
                </c:pt>
                <c:pt idx="8812">
                  <c:v>5701.0</c:v>
                </c:pt>
                <c:pt idx="8813">
                  <c:v>5702.0</c:v>
                </c:pt>
                <c:pt idx="8814">
                  <c:v>5702.0</c:v>
                </c:pt>
                <c:pt idx="8815">
                  <c:v>5703.0</c:v>
                </c:pt>
                <c:pt idx="8816">
                  <c:v>5703.0</c:v>
                </c:pt>
                <c:pt idx="8817">
                  <c:v>5703.0</c:v>
                </c:pt>
                <c:pt idx="8818">
                  <c:v>5703.0</c:v>
                </c:pt>
                <c:pt idx="8819">
                  <c:v>5704.0</c:v>
                </c:pt>
                <c:pt idx="8820">
                  <c:v>5705.0</c:v>
                </c:pt>
                <c:pt idx="8821">
                  <c:v>5705.0</c:v>
                </c:pt>
                <c:pt idx="8822">
                  <c:v>5706.0</c:v>
                </c:pt>
                <c:pt idx="8823">
                  <c:v>5707.0</c:v>
                </c:pt>
                <c:pt idx="8824">
                  <c:v>5707.0</c:v>
                </c:pt>
                <c:pt idx="8825">
                  <c:v>5708.0</c:v>
                </c:pt>
                <c:pt idx="8826">
                  <c:v>5709.0</c:v>
                </c:pt>
                <c:pt idx="8827">
                  <c:v>5709.0</c:v>
                </c:pt>
                <c:pt idx="8828">
                  <c:v>5710.0</c:v>
                </c:pt>
                <c:pt idx="8829">
                  <c:v>5711.0</c:v>
                </c:pt>
                <c:pt idx="8830">
                  <c:v>5712.0</c:v>
                </c:pt>
                <c:pt idx="8831">
                  <c:v>5713.0</c:v>
                </c:pt>
                <c:pt idx="8832">
                  <c:v>5713.0</c:v>
                </c:pt>
                <c:pt idx="8833">
                  <c:v>5713.0</c:v>
                </c:pt>
                <c:pt idx="8834">
                  <c:v>5714.0</c:v>
                </c:pt>
                <c:pt idx="8835">
                  <c:v>5715.0</c:v>
                </c:pt>
                <c:pt idx="8836">
                  <c:v>5715.0</c:v>
                </c:pt>
                <c:pt idx="8837">
                  <c:v>5716.0</c:v>
                </c:pt>
                <c:pt idx="8838">
                  <c:v>5717.0</c:v>
                </c:pt>
                <c:pt idx="8839">
                  <c:v>5718.0</c:v>
                </c:pt>
                <c:pt idx="8840">
                  <c:v>5718.0</c:v>
                </c:pt>
                <c:pt idx="8841">
                  <c:v>5719.0</c:v>
                </c:pt>
                <c:pt idx="8842">
                  <c:v>5720.0</c:v>
                </c:pt>
                <c:pt idx="8843">
                  <c:v>5720.0</c:v>
                </c:pt>
                <c:pt idx="8844">
                  <c:v>5721.0</c:v>
                </c:pt>
                <c:pt idx="8845">
                  <c:v>5721.0</c:v>
                </c:pt>
                <c:pt idx="8846">
                  <c:v>5721.0</c:v>
                </c:pt>
                <c:pt idx="8847">
                  <c:v>5722.0</c:v>
                </c:pt>
                <c:pt idx="8848">
                  <c:v>5722.0</c:v>
                </c:pt>
                <c:pt idx="8849">
                  <c:v>5722.0</c:v>
                </c:pt>
                <c:pt idx="8850">
                  <c:v>5723.0</c:v>
                </c:pt>
                <c:pt idx="8851">
                  <c:v>5723.0</c:v>
                </c:pt>
                <c:pt idx="8852">
                  <c:v>5723.0</c:v>
                </c:pt>
                <c:pt idx="8853">
                  <c:v>5724.0</c:v>
                </c:pt>
                <c:pt idx="8854">
                  <c:v>5724.0</c:v>
                </c:pt>
                <c:pt idx="8855">
                  <c:v>5725.0</c:v>
                </c:pt>
                <c:pt idx="8856">
                  <c:v>5725.0</c:v>
                </c:pt>
                <c:pt idx="8857">
                  <c:v>5725.0</c:v>
                </c:pt>
                <c:pt idx="8858">
                  <c:v>5725.0</c:v>
                </c:pt>
                <c:pt idx="8859">
                  <c:v>5726.0</c:v>
                </c:pt>
                <c:pt idx="8860">
                  <c:v>5726.0</c:v>
                </c:pt>
                <c:pt idx="8861">
                  <c:v>5726.0</c:v>
                </c:pt>
                <c:pt idx="8862">
                  <c:v>5726.0</c:v>
                </c:pt>
                <c:pt idx="8863">
                  <c:v>5727.0</c:v>
                </c:pt>
                <c:pt idx="8864">
                  <c:v>5727.0</c:v>
                </c:pt>
                <c:pt idx="8865">
                  <c:v>5727.0</c:v>
                </c:pt>
                <c:pt idx="8866">
                  <c:v>5727.0</c:v>
                </c:pt>
                <c:pt idx="8867">
                  <c:v>5728.0</c:v>
                </c:pt>
                <c:pt idx="8868">
                  <c:v>5728.0</c:v>
                </c:pt>
                <c:pt idx="8869">
                  <c:v>5728.0</c:v>
                </c:pt>
                <c:pt idx="8870">
                  <c:v>5728.0</c:v>
                </c:pt>
                <c:pt idx="8871">
                  <c:v>5729.0</c:v>
                </c:pt>
                <c:pt idx="8872">
                  <c:v>5730.0</c:v>
                </c:pt>
                <c:pt idx="8873">
                  <c:v>5731.0</c:v>
                </c:pt>
                <c:pt idx="8874">
                  <c:v>5732.0</c:v>
                </c:pt>
                <c:pt idx="8875">
                  <c:v>5733.0</c:v>
                </c:pt>
                <c:pt idx="8876">
                  <c:v>5734.0</c:v>
                </c:pt>
                <c:pt idx="8877">
                  <c:v>5735.0</c:v>
                </c:pt>
                <c:pt idx="8878">
                  <c:v>5736.0</c:v>
                </c:pt>
                <c:pt idx="8879">
                  <c:v>5737.0</c:v>
                </c:pt>
                <c:pt idx="8880">
                  <c:v>5738.0</c:v>
                </c:pt>
                <c:pt idx="8881">
                  <c:v>5739.0</c:v>
                </c:pt>
                <c:pt idx="8882">
                  <c:v>5740.0</c:v>
                </c:pt>
                <c:pt idx="8883">
                  <c:v>5741.0</c:v>
                </c:pt>
                <c:pt idx="8884">
                  <c:v>5742.0</c:v>
                </c:pt>
                <c:pt idx="8885">
                  <c:v>5743.0</c:v>
                </c:pt>
                <c:pt idx="8886">
                  <c:v>5744.0</c:v>
                </c:pt>
                <c:pt idx="8887">
                  <c:v>5745.0</c:v>
                </c:pt>
                <c:pt idx="8888">
                  <c:v>5746.0</c:v>
                </c:pt>
                <c:pt idx="8889">
                  <c:v>5747.0</c:v>
                </c:pt>
                <c:pt idx="8890">
                  <c:v>5748.0</c:v>
                </c:pt>
                <c:pt idx="8891">
                  <c:v>5749.0</c:v>
                </c:pt>
                <c:pt idx="8892">
                  <c:v>5750.0</c:v>
                </c:pt>
                <c:pt idx="8893">
                  <c:v>5751.0</c:v>
                </c:pt>
                <c:pt idx="8894">
                  <c:v>5752.0</c:v>
                </c:pt>
                <c:pt idx="8895">
                  <c:v>5753.0</c:v>
                </c:pt>
                <c:pt idx="8896">
                  <c:v>5754.0</c:v>
                </c:pt>
                <c:pt idx="8897">
                  <c:v>5754.0</c:v>
                </c:pt>
                <c:pt idx="8898">
                  <c:v>5755.0</c:v>
                </c:pt>
                <c:pt idx="8899">
                  <c:v>5756.0</c:v>
                </c:pt>
                <c:pt idx="8900">
                  <c:v>5757.0</c:v>
                </c:pt>
                <c:pt idx="8901">
                  <c:v>5758.0</c:v>
                </c:pt>
                <c:pt idx="8902">
                  <c:v>5759.0</c:v>
                </c:pt>
                <c:pt idx="8903">
                  <c:v>5760.0</c:v>
                </c:pt>
                <c:pt idx="8904">
                  <c:v>5760.0</c:v>
                </c:pt>
                <c:pt idx="8905">
                  <c:v>5761.0</c:v>
                </c:pt>
                <c:pt idx="8906">
                  <c:v>5762.0</c:v>
                </c:pt>
                <c:pt idx="8907">
                  <c:v>5763.0</c:v>
                </c:pt>
                <c:pt idx="8908">
                  <c:v>5764.0</c:v>
                </c:pt>
                <c:pt idx="8909">
                  <c:v>5765.0</c:v>
                </c:pt>
                <c:pt idx="8910">
                  <c:v>5766.0</c:v>
                </c:pt>
                <c:pt idx="8911">
                  <c:v>5767.0</c:v>
                </c:pt>
                <c:pt idx="8912">
                  <c:v>5768.0</c:v>
                </c:pt>
                <c:pt idx="8913">
                  <c:v>5769.0</c:v>
                </c:pt>
                <c:pt idx="8914">
                  <c:v>5770.0</c:v>
                </c:pt>
                <c:pt idx="8915">
                  <c:v>5771.0</c:v>
                </c:pt>
                <c:pt idx="8916">
                  <c:v>5772.0</c:v>
                </c:pt>
                <c:pt idx="8917">
                  <c:v>5773.0</c:v>
                </c:pt>
                <c:pt idx="8918">
                  <c:v>5774.0</c:v>
                </c:pt>
                <c:pt idx="8919">
                  <c:v>5775.0</c:v>
                </c:pt>
                <c:pt idx="8920">
                  <c:v>5776.0</c:v>
                </c:pt>
                <c:pt idx="8921">
                  <c:v>5777.0</c:v>
                </c:pt>
                <c:pt idx="8922">
                  <c:v>5778.0</c:v>
                </c:pt>
                <c:pt idx="8923">
                  <c:v>5779.0</c:v>
                </c:pt>
                <c:pt idx="8924">
                  <c:v>5780.0</c:v>
                </c:pt>
                <c:pt idx="8925">
                  <c:v>5781.0</c:v>
                </c:pt>
                <c:pt idx="8926">
                  <c:v>5782.0</c:v>
                </c:pt>
                <c:pt idx="8927">
                  <c:v>5783.0</c:v>
                </c:pt>
                <c:pt idx="8928">
                  <c:v>5784.0</c:v>
                </c:pt>
                <c:pt idx="8929">
                  <c:v>5785.0</c:v>
                </c:pt>
                <c:pt idx="8930">
                  <c:v>5786.0</c:v>
                </c:pt>
                <c:pt idx="8931">
                  <c:v>5787.0</c:v>
                </c:pt>
                <c:pt idx="8932">
                  <c:v>5788.0</c:v>
                </c:pt>
                <c:pt idx="8933">
                  <c:v>5789.0</c:v>
                </c:pt>
                <c:pt idx="8934">
                  <c:v>5790.0</c:v>
                </c:pt>
                <c:pt idx="8935">
                  <c:v>5790.0</c:v>
                </c:pt>
                <c:pt idx="8936">
                  <c:v>5790.0</c:v>
                </c:pt>
                <c:pt idx="8937">
                  <c:v>5791.0</c:v>
                </c:pt>
                <c:pt idx="8938">
                  <c:v>5791.0</c:v>
                </c:pt>
                <c:pt idx="8939">
                  <c:v>5791.0</c:v>
                </c:pt>
                <c:pt idx="8940">
                  <c:v>5791.0</c:v>
                </c:pt>
                <c:pt idx="8941">
                  <c:v>5792.0</c:v>
                </c:pt>
                <c:pt idx="8942">
                  <c:v>5793.0</c:v>
                </c:pt>
                <c:pt idx="8943">
                  <c:v>5794.0</c:v>
                </c:pt>
                <c:pt idx="8944">
                  <c:v>5795.0</c:v>
                </c:pt>
                <c:pt idx="8945">
                  <c:v>5796.0</c:v>
                </c:pt>
                <c:pt idx="8946">
                  <c:v>5797.0</c:v>
                </c:pt>
                <c:pt idx="8947">
                  <c:v>5797.0</c:v>
                </c:pt>
                <c:pt idx="8948">
                  <c:v>5797.0</c:v>
                </c:pt>
                <c:pt idx="8949">
                  <c:v>5798.0</c:v>
                </c:pt>
                <c:pt idx="8950">
                  <c:v>5799.0</c:v>
                </c:pt>
                <c:pt idx="8951">
                  <c:v>5800.0</c:v>
                </c:pt>
                <c:pt idx="8952">
                  <c:v>5800.0</c:v>
                </c:pt>
                <c:pt idx="8953">
                  <c:v>5800.0</c:v>
                </c:pt>
                <c:pt idx="8954">
                  <c:v>5800.0</c:v>
                </c:pt>
                <c:pt idx="8955">
                  <c:v>5800.0</c:v>
                </c:pt>
                <c:pt idx="8956">
                  <c:v>5800.0</c:v>
                </c:pt>
                <c:pt idx="8957">
                  <c:v>5801.0</c:v>
                </c:pt>
                <c:pt idx="8958">
                  <c:v>5801.0</c:v>
                </c:pt>
                <c:pt idx="8959">
                  <c:v>5801.0</c:v>
                </c:pt>
                <c:pt idx="8960">
                  <c:v>5801.0</c:v>
                </c:pt>
                <c:pt idx="8961">
                  <c:v>5802.0</c:v>
                </c:pt>
                <c:pt idx="8962">
                  <c:v>5802.0</c:v>
                </c:pt>
                <c:pt idx="8963">
                  <c:v>5803.0</c:v>
                </c:pt>
                <c:pt idx="8964">
                  <c:v>5804.0</c:v>
                </c:pt>
                <c:pt idx="8965">
                  <c:v>5805.0</c:v>
                </c:pt>
                <c:pt idx="8966">
                  <c:v>5806.0</c:v>
                </c:pt>
                <c:pt idx="8967">
                  <c:v>5807.0</c:v>
                </c:pt>
                <c:pt idx="8968">
                  <c:v>5808.0</c:v>
                </c:pt>
                <c:pt idx="8969">
                  <c:v>5809.0</c:v>
                </c:pt>
                <c:pt idx="8970">
                  <c:v>5810.0</c:v>
                </c:pt>
                <c:pt idx="8971">
                  <c:v>5811.0</c:v>
                </c:pt>
                <c:pt idx="8972">
                  <c:v>5812.0</c:v>
                </c:pt>
                <c:pt idx="8973">
                  <c:v>5812.0</c:v>
                </c:pt>
                <c:pt idx="8974">
                  <c:v>5813.0</c:v>
                </c:pt>
                <c:pt idx="8975">
                  <c:v>5814.0</c:v>
                </c:pt>
                <c:pt idx="8976">
                  <c:v>5815.0</c:v>
                </c:pt>
                <c:pt idx="8977">
                  <c:v>5816.0</c:v>
                </c:pt>
                <c:pt idx="8978">
                  <c:v>5817.0</c:v>
                </c:pt>
                <c:pt idx="8979">
                  <c:v>5817.0</c:v>
                </c:pt>
                <c:pt idx="8980">
                  <c:v>5818.0</c:v>
                </c:pt>
                <c:pt idx="8981">
                  <c:v>5818.0</c:v>
                </c:pt>
                <c:pt idx="8982">
                  <c:v>5819.0</c:v>
                </c:pt>
                <c:pt idx="8983">
                  <c:v>5820.0</c:v>
                </c:pt>
                <c:pt idx="8984">
                  <c:v>5821.0</c:v>
                </c:pt>
                <c:pt idx="8985">
                  <c:v>5821.0</c:v>
                </c:pt>
                <c:pt idx="8986">
                  <c:v>5822.0</c:v>
                </c:pt>
                <c:pt idx="8987">
                  <c:v>5823.0</c:v>
                </c:pt>
                <c:pt idx="8988">
                  <c:v>5824.0</c:v>
                </c:pt>
                <c:pt idx="8989">
                  <c:v>5825.0</c:v>
                </c:pt>
                <c:pt idx="8990">
                  <c:v>5826.0</c:v>
                </c:pt>
                <c:pt idx="8991">
                  <c:v>5827.0</c:v>
                </c:pt>
                <c:pt idx="8992">
                  <c:v>5828.0</c:v>
                </c:pt>
                <c:pt idx="8993">
                  <c:v>5829.0</c:v>
                </c:pt>
                <c:pt idx="8994">
                  <c:v>5830.0</c:v>
                </c:pt>
                <c:pt idx="8995">
                  <c:v>5831.0</c:v>
                </c:pt>
                <c:pt idx="8996">
                  <c:v>5832.0</c:v>
                </c:pt>
                <c:pt idx="8997">
                  <c:v>5833.0</c:v>
                </c:pt>
                <c:pt idx="8998">
                  <c:v>5834.0</c:v>
                </c:pt>
                <c:pt idx="8999">
                  <c:v>5835.0</c:v>
                </c:pt>
                <c:pt idx="9000">
                  <c:v>5836.0</c:v>
                </c:pt>
                <c:pt idx="9001">
                  <c:v>5837.0</c:v>
                </c:pt>
                <c:pt idx="9002">
                  <c:v>5838.0</c:v>
                </c:pt>
                <c:pt idx="9003">
                  <c:v>5839.0</c:v>
                </c:pt>
                <c:pt idx="9004">
                  <c:v>5840.0</c:v>
                </c:pt>
                <c:pt idx="9005">
                  <c:v>5841.0</c:v>
                </c:pt>
                <c:pt idx="9006">
                  <c:v>5842.0</c:v>
                </c:pt>
                <c:pt idx="9007">
                  <c:v>5843.0</c:v>
                </c:pt>
                <c:pt idx="9008">
                  <c:v>5844.0</c:v>
                </c:pt>
                <c:pt idx="9009">
                  <c:v>5845.0</c:v>
                </c:pt>
                <c:pt idx="9010">
                  <c:v>5846.0</c:v>
                </c:pt>
                <c:pt idx="9011">
                  <c:v>5847.0</c:v>
                </c:pt>
                <c:pt idx="9012">
                  <c:v>5848.0</c:v>
                </c:pt>
                <c:pt idx="9013">
                  <c:v>5849.0</c:v>
                </c:pt>
                <c:pt idx="9014">
                  <c:v>5850.0</c:v>
                </c:pt>
                <c:pt idx="9015">
                  <c:v>5851.0</c:v>
                </c:pt>
                <c:pt idx="9016">
                  <c:v>5852.0</c:v>
                </c:pt>
                <c:pt idx="9017">
                  <c:v>5853.0</c:v>
                </c:pt>
                <c:pt idx="9018">
                  <c:v>5854.0</c:v>
                </c:pt>
                <c:pt idx="9019">
                  <c:v>5855.0</c:v>
                </c:pt>
                <c:pt idx="9020">
                  <c:v>5856.0</c:v>
                </c:pt>
                <c:pt idx="9021">
                  <c:v>5857.0</c:v>
                </c:pt>
                <c:pt idx="9022">
                  <c:v>5858.0</c:v>
                </c:pt>
                <c:pt idx="9023">
                  <c:v>5859.0</c:v>
                </c:pt>
                <c:pt idx="9024">
                  <c:v>5860.0</c:v>
                </c:pt>
                <c:pt idx="9025">
                  <c:v>5861.0</c:v>
                </c:pt>
                <c:pt idx="9026">
                  <c:v>5861.0</c:v>
                </c:pt>
                <c:pt idx="9027">
                  <c:v>5862.0</c:v>
                </c:pt>
                <c:pt idx="9028">
                  <c:v>5863.0</c:v>
                </c:pt>
                <c:pt idx="9029">
                  <c:v>5863.0</c:v>
                </c:pt>
                <c:pt idx="9030">
                  <c:v>5864.0</c:v>
                </c:pt>
                <c:pt idx="9031">
                  <c:v>5865.0</c:v>
                </c:pt>
                <c:pt idx="9032">
                  <c:v>5866.0</c:v>
                </c:pt>
                <c:pt idx="9033">
                  <c:v>5867.0</c:v>
                </c:pt>
                <c:pt idx="9034">
                  <c:v>5868.0</c:v>
                </c:pt>
                <c:pt idx="9035">
                  <c:v>5869.0</c:v>
                </c:pt>
                <c:pt idx="9036">
                  <c:v>5870.0</c:v>
                </c:pt>
                <c:pt idx="9037">
                  <c:v>5871.0</c:v>
                </c:pt>
                <c:pt idx="9038">
                  <c:v>5872.0</c:v>
                </c:pt>
                <c:pt idx="9039">
                  <c:v>5873.0</c:v>
                </c:pt>
                <c:pt idx="9040">
                  <c:v>5874.0</c:v>
                </c:pt>
                <c:pt idx="9041">
                  <c:v>5875.0</c:v>
                </c:pt>
                <c:pt idx="9042">
                  <c:v>5876.0</c:v>
                </c:pt>
                <c:pt idx="9043">
                  <c:v>5877.0</c:v>
                </c:pt>
                <c:pt idx="9044">
                  <c:v>5878.0</c:v>
                </c:pt>
                <c:pt idx="9045">
                  <c:v>5879.0</c:v>
                </c:pt>
                <c:pt idx="9046">
                  <c:v>5880.0</c:v>
                </c:pt>
                <c:pt idx="9047">
                  <c:v>5881.0</c:v>
                </c:pt>
                <c:pt idx="9048">
                  <c:v>5882.0</c:v>
                </c:pt>
                <c:pt idx="9049">
                  <c:v>5883.0</c:v>
                </c:pt>
                <c:pt idx="9050">
                  <c:v>5884.0</c:v>
                </c:pt>
                <c:pt idx="9051">
                  <c:v>5885.0</c:v>
                </c:pt>
                <c:pt idx="9052">
                  <c:v>5886.0</c:v>
                </c:pt>
                <c:pt idx="9053">
                  <c:v>5887.0</c:v>
                </c:pt>
                <c:pt idx="9054">
                  <c:v>5888.0</c:v>
                </c:pt>
                <c:pt idx="9055">
                  <c:v>5889.0</c:v>
                </c:pt>
                <c:pt idx="9056">
                  <c:v>5890.0</c:v>
                </c:pt>
                <c:pt idx="9057">
                  <c:v>5891.0</c:v>
                </c:pt>
                <c:pt idx="9058">
                  <c:v>5892.0</c:v>
                </c:pt>
                <c:pt idx="9059">
                  <c:v>5893.0</c:v>
                </c:pt>
                <c:pt idx="9060">
                  <c:v>5894.0</c:v>
                </c:pt>
                <c:pt idx="9061">
                  <c:v>5895.0</c:v>
                </c:pt>
                <c:pt idx="9062">
                  <c:v>5896.0</c:v>
                </c:pt>
                <c:pt idx="9063">
                  <c:v>5897.0</c:v>
                </c:pt>
                <c:pt idx="9064">
                  <c:v>5898.0</c:v>
                </c:pt>
                <c:pt idx="9065">
                  <c:v>5899.0</c:v>
                </c:pt>
                <c:pt idx="9066">
                  <c:v>5900.0</c:v>
                </c:pt>
                <c:pt idx="9067">
                  <c:v>5901.0</c:v>
                </c:pt>
                <c:pt idx="9068">
                  <c:v>5902.0</c:v>
                </c:pt>
                <c:pt idx="9069">
                  <c:v>5903.0</c:v>
                </c:pt>
                <c:pt idx="9070">
                  <c:v>5904.0</c:v>
                </c:pt>
                <c:pt idx="9071">
                  <c:v>5905.0</c:v>
                </c:pt>
                <c:pt idx="9072">
                  <c:v>5906.0</c:v>
                </c:pt>
                <c:pt idx="9073">
                  <c:v>5907.0</c:v>
                </c:pt>
                <c:pt idx="9074">
                  <c:v>5908.0</c:v>
                </c:pt>
                <c:pt idx="9075">
                  <c:v>5909.0</c:v>
                </c:pt>
                <c:pt idx="9076">
                  <c:v>5910.0</c:v>
                </c:pt>
                <c:pt idx="9077">
                  <c:v>5911.0</c:v>
                </c:pt>
                <c:pt idx="9078">
                  <c:v>5912.0</c:v>
                </c:pt>
                <c:pt idx="9079">
                  <c:v>5913.0</c:v>
                </c:pt>
                <c:pt idx="9080">
                  <c:v>5914.0</c:v>
                </c:pt>
                <c:pt idx="9081">
                  <c:v>5915.0</c:v>
                </c:pt>
                <c:pt idx="9082">
                  <c:v>5916.0</c:v>
                </c:pt>
                <c:pt idx="9083">
                  <c:v>5917.0</c:v>
                </c:pt>
                <c:pt idx="9084">
                  <c:v>5918.0</c:v>
                </c:pt>
                <c:pt idx="9085">
                  <c:v>5919.0</c:v>
                </c:pt>
                <c:pt idx="9086">
                  <c:v>5920.0</c:v>
                </c:pt>
                <c:pt idx="9087">
                  <c:v>5921.0</c:v>
                </c:pt>
                <c:pt idx="9088">
                  <c:v>5922.0</c:v>
                </c:pt>
                <c:pt idx="9089">
                  <c:v>5923.0</c:v>
                </c:pt>
                <c:pt idx="9090">
                  <c:v>5924.0</c:v>
                </c:pt>
                <c:pt idx="9091">
                  <c:v>5925.0</c:v>
                </c:pt>
                <c:pt idx="9092">
                  <c:v>5926.0</c:v>
                </c:pt>
                <c:pt idx="9093">
                  <c:v>5927.0</c:v>
                </c:pt>
                <c:pt idx="9094">
                  <c:v>5928.0</c:v>
                </c:pt>
                <c:pt idx="9095">
                  <c:v>5929.0</c:v>
                </c:pt>
                <c:pt idx="9096">
                  <c:v>5930.0</c:v>
                </c:pt>
                <c:pt idx="9097">
                  <c:v>5931.0</c:v>
                </c:pt>
                <c:pt idx="9098">
                  <c:v>5932.0</c:v>
                </c:pt>
                <c:pt idx="9099">
                  <c:v>5933.0</c:v>
                </c:pt>
                <c:pt idx="9100">
                  <c:v>5934.0</c:v>
                </c:pt>
                <c:pt idx="9101">
                  <c:v>5935.0</c:v>
                </c:pt>
                <c:pt idx="9102">
                  <c:v>5936.0</c:v>
                </c:pt>
                <c:pt idx="9103">
                  <c:v>5937.0</c:v>
                </c:pt>
                <c:pt idx="9104">
                  <c:v>5938.0</c:v>
                </c:pt>
                <c:pt idx="9105">
                  <c:v>5939.0</c:v>
                </c:pt>
                <c:pt idx="9106">
                  <c:v>5940.0</c:v>
                </c:pt>
                <c:pt idx="9107">
                  <c:v>5940.0</c:v>
                </c:pt>
                <c:pt idx="9108">
                  <c:v>5940.0</c:v>
                </c:pt>
                <c:pt idx="9109">
                  <c:v>5941.0</c:v>
                </c:pt>
                <c:pt idx="9110">
                  <c:v>5941.0</c:v>
                </c:pt>
                <c:pt idx="9111">
                  <c:v>5942.0</c:v>
                </c:pt>
                <c:pt idx="9112">
                  <c:v>5943.0</c:v>
                </c:pt>
                <c:pt idx="9113">
                  <c:v>5943.0</c:v>
                </c:pt>
                <c:pt idx="9114">
                  <c:v>5943.0</c:v>
                </c:pt>
                <c:pt idx="9115">
                  <c:v>5944.0</c:v>
                </c:pt>
                <c:pt idx="9116">
                  <c:v>5944.0</c:v>
                </c:pt>
                <c:pt idx="9117">
                  <c:v>5945.0</c:v>
                </c:pt>
                <c:pt idx="9118">
                  <c:v>5946.0</c:v>
                </c:pt>
                <c:pt idx="9119">
                  <c:v>5947.0</c:v>
                </c:pt>
                <c:pt idx="9120">
                  <c:v>5948.0</c:v>
                </c:pt>
                <c:pt idx="9121">
                  <c:v>5949.0</c:v>
                </c:pt>
                <c:pt idx="9122">
                  <c:v>5950.0</c:v>
                </c:pt>
                <c:pt idx="9123">
                  <c:v>5951.0</c:v>
                </c:pt>
                <c:pt idx="9124">
                  <c:v>5952.0</c:v>
                </c:pt>
                <c:pt idx="9125">
                  <c:v>5953.0</c:v>
                </c:pt>
                <c:pt idx="9126">
                  <c:v>5954.0</c:v>
                </c:pt>
                <c:pt idx="9127">
                  <c:v>5955.0</c:v>
                </c:pt>
                <c:pt idx="9128">
                  <c:v>5956.0</c:v>
                </c:pt>
                <c:pt idx="9129">
                  <c:v>5957.0</c:v>
                </c:pt>
                <c:pt idx="9130">
                  <c:v>5958.0</c:v>
                </c:pt>
                <c:pt idx="9131">
                  <c:v>5959.0</c:v>
                </c:pt>
                <c:pt idx="9132">
                  <c:v>5960.0</c:v>
                </c:pt>
                <c:pt idx="9133">
                  <c:v>5961.0</c:v>
                </c:pt>
                <c:pt idx="9134">
                  <c:v>5962.0</c:v>
                </c:pt>
                <c:pt idx="9135">
                  <c:v>5963.0</c:v>
                </c:pt>
                <c:pt idx="9136">
                  <c:v>5964.0</c:v>
                </c:pt>
                <c:pt idx="9137">
                  <c:v>5965.0</c:v>
                </c:pt>
                <c:pt idx="9138">
                  <c:v>5965.0</c:v>
                </c:pt>
                <c:pt idx="9139">
                  <c:v>5966.0</c:v>
                </c:pt>
                <c:pt idx="9140">
                  <c:v>5967.0</c:v>
                </c:pt>
                <c:pt idx="9141">
                  <c:v>5967.0</c:v>
                </c:pt>
                <c:pt idx="9142">
                  <c:v>5968.0</c:v>
                </c:pt>
                <c:pt idx="9143">
                  <c:v>5968.0</c:v>
                </c:pt>
                <c:pt idx="9144">
                  <c:v>5969.0</c:v>
                </c:pt>
                <c:pt idx="9145">
                  <c:v>5969.0</c:v>
                </c:pt>
                <c:pt idx="9146">
                  <c:v>5970.0</c:v>
                </c:pt>
                <c:pt idx="9147">
                  <c:v>5971.0</c:v>
                </c:pt>
                <c:pt idx="9148">
                  <c:v>5971.0</c:v>
                </c:pt>
                <c:pt idx="9149">
                  <c:v>5972.0</c:v>
                </c:pt>
                <c:pt idx="9150">
                  <c:v>5973.0</c:v>
                </c:pt>
                <c:pt idx="9151">
                  <c:v>5974.0</c:v>
                </c:pt>
                <c:pt idx="9152">
                  <c:v>5975.0</c:v>
                </c:pt>
                <c:pt idx="9153">
                  <c:v>5976.0</c:v>
                </c:pt>
                <c:pt idx="9154">
                  <c:v>5977.0</c:v>
                </c:pt>
                <c:pt idx="9155">
                  <c:v>5978.0</c:v>
                </c:pt>
                <c:pt idx="9156">
                  <c:v>5979.0</c:v>
                </c:pt>
                <c:pt idx="9157">
                  <c:v>5980.0</c:v>
                </c:pt>
                <c:pt idx="9158">
                  <c:v>5981.0</c:v>
                </c:pt>
                <c:pt idx="9159">
                  <c:v>5982.0</c:v>
                </c:pt>
                <c:pt idx="9160">
                  <c:v>5983.0</c:v>
                </c:pt>
                <c:pt idx="9161">
                  <c:v>5984.0</c:v>
                </c:pt>
                <c:pt idx="9162">
                  <c:v>5985.0</c:v>
                </c:pt>
                <c:pt idx="9163">
                  <c:v>5986.0</c:v>
                </c:pt>
                <c:pt idx="9164">
                  <c:v>5986.0</c:v>
                </c:pt>
                <c:pt idx="9165">
                  <c:v>5987.0</c:v>
                </c:pt>
                <c:pt idx="9166">
                  <c:v>5988.0</c:v>
                </c:pt>
                <c:pt idx="9167">
                  <c:v>5989.0</c:v>
                </c:pt>
                <c:pt idx="9168">
                  <c:v>5990.0</c:v>
                </c:pt>
                <c:pt idx="9169">
                  <c:v>5991.0</c:v>
                </c:pt>
                <c:pt idx="9170">
                  <c:v>5992.0</c:v>
                </c:pt>
                <c:pt idx="9171">
                  <c:v>5993.0</c:v>
                </c:pt>
                <c:pt idx="9172">
                  <c:v>5994.0</c:v>
                </c:pt>
                <c:pt idx="9173">
                  <c:v>5994.0</c:v>
                </c:pt>
                <c:pt idx="9174">
                  <c:v>5995.0</c:v>
                </c:pt>
                <c:pt idx="9175">
                  <c:v>5996.0</c:v>
                </c:pt>
                <c:pt idx="9176">
                  <c:v>5997.0</c:v>
                </c:pt>
                <c:pt idx="9177">
                  <c:v>5998.0</c:v>
                </c:pt>
                <c:pt idx="9178">
                  <c:v>5999.0</c:v>
                </c:pt>
                <c:pt idx="9179">
                  <c:v>6000.0</c:v>
                </c:pt>
                <c:pt idx="9180">
                  <c:v>6001.0</c:v>
                </c:pt>
                <c:pt idx="9181">
                  <c:v>6002.0</c:v>
                </c:pt>
                <c:pt idx="9182">
                  <c:v>6003.0</c:v>
                </c:pt>
                <c:pt idx="9183">
                  <c:v>6004.0</c:v>
                </c:pt>
                <c:pt idx="9184">
                  <c:v>6005.0</c:v>
                </c:pt>
                <c:pt idx="9185">
                  <c:v>6006.0</c:v>
                </c:pt>
                <c:pt idx="9186">
                  <c:v>6007.0</c:v>
                </c:pt>
                <c:pt idx="9187">
                  <c:v>6008.0</c:v>
                </c:pt>
                <c:pt idx="9188">
                  <c:v>6009.0</c:v>
                </c:pt>
                <c:pt idx="9189">
                  <c:v>6009.0</c:v>
                </c:pt>
                <c:pt idx="9190">
                  <c:v>6010.0</c:v>
                </c:pt>
                <c:pt idx="9191">
                  <c:v>6011.0</c:v>
                </c:pt>
                <c:pt idx="9192">
                  <c:v>6011.0</c:v>
                </c:pt>
                <c:pt idx="9193">
                  <c:v>6012.0</c:v>
                </c:pt>
                <c:pt idx="9194">
                  <c:v>6013.0</c:v>
                </c:pt>
                <c:pt idx="9195">
                  <c:v>6014.0</c:v>
                </c:pt>
                <c:pt idx="9196">
                  <c:v>6015.0</c:v>
                </c:pt>
                <c:pt idx="9197">
                  <c:v>6016.0</c:v>
                </c:pt>
                <c:pt idx="9198">
                  <c:v>6017.0</c:v>
                </c:pt>
                <c:pt idx="9199">
                  <c:v>6018.0</c:v>
                </c:pt>
                <c:pt idx="9200">
                  <c:v>6019.0</c:v>
                </c:pt>
                <c:pt idx="9201">
                  <c:v>6020.0</c:v>
                </c:pt>
                <c:pt idx="9202">
                  <c:v>6021.0</c:v>
                </c:pt>
                <c:pt idx="9203">
                  <c:v>6022.0</c:v>
                </c:pt>
                <c:pt idx="9204">
                  <c:v>6022.0</c:v>
                </c:pt>
                <c:pt idx="9205">
                  <c:v>6022.0</c:v>
                </c:pt>
                <c:pt idx="9206">
                  <c:v>6023.0</c:v>
                </c:pt>
                <c:pt idx="9207">
                  <c:v>6023.0</c:v>
                </c:pt>
                <c:pt idx="9208">
                  <c:v>6024.0</c:v>
                </c:pt>
                <c:pt idx="9209">
                  <c:v>6025.0</c:v>
                </c:pt>
                <c:pt idx="9210">
                  <c:v>6026.0</c:v>
                </c:pt>
                <c:pt idx="9211">
                  <c:v>6026.0</c:v>
                </c:pt>
                <c:pt idx="9212">
                  <c:v>6027.0</c:v>
                </c:pt>
                <c:pt idx="9213">
                  <c:v>6028.0</c:v>
                </c:pt>
                <c:pt idx="9214">
                  <c:v>6028.0</c:v>
                </c:pt>
                <c:pt idx="9215">
                  <c:v>6029.0</c:v>
                </c:pt>
                <c:pt idx="9216">
                  <c:v>6029.0</c:v>
                </c:pt>
                <c:pt idx="9217">
                  <c:v>6030.0</c:v>
                </c:pt>
                <c:pt idx="9218">
                  <c:v>6031.0</c:v>
                </c:pt>
                <c:pt idx="9219">
                  <c:v>6032.0</c:v>
                </c:pt>
                <c:pt idx="9220">
                  <c:v>6032.0</c:v>
                </c:pt>
                <c:pt idx="9221">
                  <c:v>6033.0</c:v>
                </c:pt>
                <c:pt idx="9222">
                  <c:v>6034.0</c:v>
                </c:pt>
                <c:pt idx="9223">
                  <c:v>6035.0</c:v>
                </c:pt>
                <c:pt idx="9224">
                  <c:v>6035.0</c:v>
                </c:pt>
                <c:pt idx="9225">
                  <c:v>6036.0</c:v>
                </c:pt>
                <c:pt idx="9226">
                  <c:v>6037.0</c:v>
                </c:pt>
                <c:pt idx="9227">
                  <c:v>6038.0</c:v>
                </c:pt>
                <c:pt idx="9228">
                  <c:v>6038.0</c:v>
                </c:pt>
                <c:pt idx="9229">
                  <c:v>6039.0</c:v>
                </c:pt>
                <c:pt idx="9230">
                  <c:v>6040.0</c:v>
                </c:pt>
                <c:pt idx="9231">
                  <c:v>6041.0</c:v>
                </c:pt>
                <c:pt idx="9232">
                  <c:v>6041.0</c:v>
                </c:pt>
                <c:pt idx="9233">
                  <c:v>6042.0</c:v>
                </c:pt>
                <c:pt idx="9234">
                  <c:v>6043.0</c:v>
                </c:pt>
                <c:pt idx="9235">
                  <c:v>6043.0</c:v>
                </c:pt>
                <c:pt idx="9236">
                  <c:v>6044.0</c:v>
                </c:pt>
                <c:pt idx="9237">
                  <c:v>6044.0</c:v>
                </c:pt>
                <c:pt idx="9238">
                  <c:v>6045.0</c:v>
                </c:pt>
                <c:pt idx="9239">
                  <c:v>6046.0</c:v>
                </c:pt>
                <c:pt idx="9240">
                  <c:v>6046.0</c:v>
                </c:pt>
                <c:pt idx="9241">
                  <c:v>6047.0</c:v>
                </c:pt>
                <c:pt idx="9242">
                  <c:v>6048.0</c:v>
                </c:pt>
                <c:pt idx="9243">
                  <c:v>6049.0</c:v>
                </c:pt>
                <c:pt idx="9244">
                  <c:v>6049.0</c:v>
                </c:pt>
                <c:pt idx="9245">
                  <c:v>6050.0</c:v>
                </c:pt>
                <c:pt idx="9246">
                  <c:v>6051.0</c:v>
                </c:pt>
                <c:pt idx="9247">
                  <c:v>6051.0</c:v>
                </c:pt>
                <c:pt idx="9248">
                  <c:v>6052.0</c:v>
                </c:pt>
                <c:pt idx="9249">
                  <c:v>6052.0</c:v>
                </c:pt>
                <c:pt idx="9250">
                  <c:v>6053.0</c:v>
                </c:pt>
                <c:pt idx="9251">
                  <c:v>6054.0</c:v>
                </c:pt>
                <c:pt idx="9252">
                  <c:v>6055.0</c:v>
                </c:pt>
                <c:pt idx="9253">
                  <c:v>6056.0</c:v>
                </c:pt>
                <c:pt idx="9254">
                  <c:v>6056.0</c:v>
                </c:pt>
                <c:pt idx="9255">
                  <c:v>6057.0</c:v>
                </c:pt>
                <c:pt idx="9256">
                  <c:v>6058.0</c:v>
                </c:pt>
                <c:pt idx="9257">
                  <c:v>6059.0</c:v>
                </c:pt>
                <c:pt idx="9258">
                  <c:v>6060.0</c:v>
                </c:pt>
                <c:pt idx="9259">
                  <c:v>6060.0</c:v>
                </c:pt>
                <c:pt idx="9260">
                  <c:v>6061.0</c:v>
                </c:pt>
                <c:pt idx="9261">
                  <c:v>6062.0</c:v>
                </c:pt>
                <c:pt idx="9262">
                  <c:v>6063.0</c:v>
                </c:pt>
                <c:pt idx="9263">
                  <c:v>6064.0</c:v>
                </c:pt>
                <c:pt idx="9264">
                  <c:v>6065.0</c:v>
                </c:pt>
                <c:pt idx="9265">
                  <c:v>6066.0</c:v>
                </c:pt>
                <c:pt idx="9266">
                  <c:v>6067.0</c:v>
                </c:pt>
                <c:pt idx="9267">
                  <c:v>6068.0</c:v>
                </c:pt>
                <c:pt idx="9268">
                  <c:v>6068.0</c:v>
                </c:pt>
                <c:pt idx="9269">
                  <c:v>6069.0</c:v>
                </c:pt>
                <c:pt idx="9270">
                  <c:v>6069.0</c:v>
                </c:pt>
                <c:pt idx="9271">
                  <c:v>6070.0</c:v>
                </c:pt>
                <c:pt idx="9272">
                  <c:v>6070.0</c:v>
                </c:pt>
                <c:pt idx="9273">
                  <c:v>6071.0</c:v>
                </c:pt>
                <c:pt idx="9274">
                  <c:v>6072.0</c:v>
                </c:pt>
                <c:pt idx="9275">
                  <c:v>6073.0</c:v>
                </c:pt>
                <c:pt idx="9276">
                  <c:v>6074.0</c:v>
                </c:pt>
                <c:pt idx="9277">
                  <c:v>6075.0</c:v>
                </c:pt>
                <c:pt idx="9278">
                  <c:v>6075.0</c:v>
                </c:pt>
                <c:pt idx="9279">
                  <c:v>6076.0</c:v>
                </c:pt>
                <c:pt idx="9280">
                  <c:v>6077.0</c:v>
                </c:pt>
                <c:pt idx="9281">
                  <c:v>6078.0</c:v>
                </c:pt>
                <c:pt idx="9282">
                  <c:v>6079.0</c:v>
                </c:pt>
                <c:pt idx="9283">
                  <c:v>6080.0</c:v>
                </c:pt>
                <c:pt idx="9284">
                  <c:v>6081.0</c:v>
                </c:pt>
                <c:pt idx="9285">
                  <c:v>6081.0</c:v>
                </c:pt>
                <c:pt idx="9286">
                  <c:v>6082.0</c:v>
                </c:pt>
                <c:pt idx="9287">
                  <c:v>6083.0</c:v>
                </c:pt>
                <c:pt idx="9288">
                  <c:v>6084.0</c:v>
                </c:pt>
                <c:pt idx="9289">
                  <c:v>6084.0</c:v>
                </c:pt>
                <c:pt idx="9290">
                  <c:v>6085.0</c:v>
                </c:pt>
                <c:pt idx="9291">
                  <c:v>6086.0</c:v>
                </c:pt>
                <c:pt idx="9292">
                  <c:v>6087.0</c:v>
                </c:pt>
                <c:pt idx="9293">
                  <c:v>6088.0</c:v>
                </c:pt>
                <c:pt idx="9294">
                  <c:v>6089.0</c:v>
                </c:pt>
                <c:pt idx="9295">
                  <c:v>6089.0</c:v>
                </c:pt>
                <c:pt idx="9296">
                  <c:v>6090.0</c:v>
                </c:pt>
                <c:pt idx="9297">
                  <c:v>6091.0</c:v>
                </c:pt>
                <c:pt idx="9298">
                  <c:v>6091.0</c:v>
                </c:pt>
                <c:pt idx="9299">
                  <c:v>6092.0</c:v>
                </c:pt>
                <c:pt idx="9300">
                  <c:v>6092.0</c:v>
                </c:pt>
                <c:pt idx="9301">
                  <c:v>6093.0</c:v>
                </c:pt>
                <c:pt idx="9302">
                  <c:v>6094.0</c:v>
                </c:pt>
                <c:pt idx="9303">
                  <c:v>6095.0</c:v>
                </c:pt>
                <c:pt idx="9304">
                  <c:v>6096.0</c:v>
                </c:pt>
                <c:pt idx="9305">
                  <c:v>6097.0</c:v>
                </c:pt>
                <c:pt idx="9306">
                  <c:v>6098.0</c:v>
                </c:pt>
                <c:pt idx="9307">
                  <c:v>6099.0</c:v>
                </c:pt>
                <c:pt idx="9308">
                  <c:v>6100.0</c:v>
                </c:pt>
                <c:pt idx="9309">
                  <c:v>6101.0</c:v>
                </c:pt>
                <c:pt idx="9310">
                  <c:v>6101.0</c:v>
                </c:pt>
                <c:pt idx="9311">
                  <c:v>6102.0</c:v>
                </c:pt>
                <c:pt idx="9312">
                  <c:v>6103.0</c:v>
                </c:pt>
                <c:pt idx="9313">
                  <c:v>6104.0</c:v>
                </c:pt>
                <c:pt idx="9314">
                  <c:v>6105.0</c:v>
                </c:pt>
                <c:pt idx="9315">
                  <c:v>6105.0</c:v>
                </c:pt>
                <c:pt idx="9316">
                  <c:v>6106.0</c:v>
                </c:pt>
                <c:pt idx="9317">
                  <c:v>6107.0</c:v>
                </c:pt>
                <c:pt idx="9318">
                  <c:v>6108.0</c:v>
                </c:pt>
                <c:pt idx="9319">
                  <c:v>6109.0</c:v>
                </c:pt>
                <c:pt idx="9320">
                  <c:v>6109.0</c:v>
                </c:pt>
                <c:pt idx="9321">
                  <c:v>6110.0</c:v>
                </c:pt>
                <c:pt idx="9322">
                  <c:v>6111.0</c:v>
                </c:pt>
                <c:pt idx="9323">
                  <c:v>6112.0</c:v>
                </c:pt>
                <c:pt idx="9324">
                  <c:v>6113.0</c:v>
                </c:pt>
                <c:pt idx="9325">
                  <c:v>6113.0</c:v>
                </c:pt>
                <c:pt idx="9326">
                  <c:v>6114.0</c:v>
                </c:pt>
                <c:pt idx="9327">
                  <c:v>6115.0</c:v>
                </c:pt>
                <c:pt idx="9328">
                  <c:v>6116.0</c:v>
                </c:pt>
                <c:pt idx="9329">
                  <c:v>6117.0</c:v>
                </c:pt>
                <c:pt idx="9330">
                  <c:v>6117.0</c:v>
                </c:pt>
                <c:pt idx="9331">
                  <c:v>6118.0</c:v>
                </c:pt>
                <c:pt idx="9332">
                  <c:v>6119.0</c:v>
                </c:pt>
                <c:pt idx="9333">
                  <c:v>6120.0</c:v>
                </c:pt>
                <c:pt idx="9334">
                  <c:v>6121.0</c:v>
                </c:pt>
                <c:pt idx="9335">
                  <c:v>6121.0</c:v>
                </c:pt>
                <c:pt idx="9336">
                  <c:v>6122.0</c:v>
                </c:pt>
                <c:pt idx="9337">
                  <c:v>6123.0</c:v>
                </c:pt>
                <c:pt idx="9338">
                  <c:v>6124.0</c:v>
                </c:pt>
                <c:pt idx="9339">
                  <c:v>6125.0</c:v>
                </c:pt>
                <c:pt idx="9340">
                  <c:v>6125.0</c:v>
                </c:pt>
                <c:pt idx="9341">
                  <c:v>6126.0</c:v>
                </c:pt>
                <c:pt idx="9342">
                  <c:v>6126.0</c:v>
                </c:pt>
                <c:pt idx="9343">
                  <c:v>6126.0</c:v>
                </c:pt>
                <c:pt idx="9344">
                  <c:v>6127.0</c:v>
                </c:pt>
                <c:pt idx="9345">
                  <c:v>6128.0</c:v>
                </c:pt>
                <c:pt idx="9346">
                  <c:v>6129.0</c:v>
                </c:pt>
                <c:pt idx="9347">
                  <c:v>6130.0</c:v>
                </c:pt>
                <c:pt idx="9348">
                  <c:v>6131.0</c:v>
                </c:pt>
                <c:pt idx="9349">
                  <c:v>6132.0</c:v>
                </c:pt>
                <c:pt idx="9350">
                  <c:v>6133.0</c:v>
                </c:pt>
                <c:pt idx="9351">
                  <c:v>6134.0</c:v>
                </c:pt>
                <c:pt idx="9352">
                  <c:v>6135.0</c:v>
                </c:pt>
                <c:pt idx="9353">
                  <c:v>6136.0</c:v>
                </c:pt>
                <c:pt idx="9354">
                  <c:v>6137.0</c:v>
                </c:pt>
                <c:pt idx="9355">
                  <c:v>6137.0</c:v>
                </c:pt>
                <c:pt idx="9356">
                  <c:v>6138.0</c:v>
                </c:pt>
                <c:pt idx="9357">
                  <c:v>6139.0</c:v>
                </c:pt>
                <c:pt idx="9358">
                  <c:v>6140.0</c:v>
                </c:pt>
                <c:pt idx="9359">
                  <c:v>6141.0</c:v>
                </c:pt>
                <c:pt idx="9360">
                  <c:v>6141.0</c:v>
                </c:pt>
                <c:pt idx="9361">
                  <c:v>6142.0</c:v>
                </c:pt>
                <c:pt idx="9362">
                  <c:v>6143.0</c:v>
                </c:pt>
                <c:pt idx="9363">
                  <c:v>6144.0</c:v>
                </c:pt>
                <c:pt idx="9364">
                  <c:v>6145.0</c:v>
                </c:pt>
                <c:pt idx="9365">
                  <c:v>6145.0</c:v>
                </c:pt>
                <c:pt idx="9366">
                  <c:v>6146.0</c:v>
                </c:pt>
                <c:pt idx="9367">
                  <c:v>6147.0</c:v>
                </c:pt>
                <c:pt idx="9368">
                  <c:v>6148.0</c:v>
                </c:pt>
                <c:pt idx="9369">
                  <c:v>6149.0</c:v>
                </c:pt>
                <c:pt idx="9370">
                  <c:v>6149.0</c:v>
                </c:pt>
                <c:pt idx="9371">
                  <c:v>6150.0</c:v>
                </c:pt>
                <c:pt idx="9372">
                  <c:v>6151.0</c:v>
                </c:pt>
                <c:pt idx="9373">
                  <c:v>6152.0</c:v>
                </c:pt>
                <c:pt idx="9374">
                  <c:v>6153.0</c:v>
                </c:pt>
                <c:pt idx="9375">
                  <c:v>6153.0</c:v>
                </c:pt>
                <c:pt idx="9376">
                  <c:v>6154.0</c:v>
                </c:pt>
                <c:pt idx="9377">
                  <c:v>6155.0</c:v>
                </c:pt>
                <c:pt idx="9378">
                  <c:v>6156.0</c:v>
                </c:pt>
                <c:pt idx="9379">
                  <c:v>6157.0</c:v>
                </c:pt>
                <c:pt idx="9380">
                  <c:v>6157.0</c:v>
                </c:pt>
                <c:pt idx="9381">
                  <c:v>6158.0</c:v>
                </c:pt>
                <c:pt idx="9382">
                  <c:v>6159.0</c:v>
                </c:pt>
                <c:pt idx="9383">
                  <c:v>6159.0</c:v>
                </c:pt>
                <c:pt idx="9384">
                  <c:v>6160.0</c:v>
                </c:pt>
                <c:pt idx="9385">
                  <c:v>6161.0</c:v>
                </c:pt>
                <c:pt idx="9386">
                  <c:v>6161.0</c:v>
                </c:pt>
                <c:pt idx="9387">
                  <c:v>6162.0</c:v>
                </c:pt>
                <c:pt idx="9388">
                  <c:v>6163.0</c:v>
                </c:pt>
                <c:pt idx="9389">
                  <c:v>6163.0</c:v>
                </c:pt>
                <c:pt idx="9390">
                  <c:v>6164.0</c:v>
                </c:pt>
                <c:pt idx="9391">
                  <c:v>6165.0</c:v>
                </c:pt>
                <c:pt idx="9392">
                  <c:v>6165.0</c:v>
                </c:pt>
                <c:pt idx="9393">
                  <c:v>6166.0</c:v>
                </c:pt>
                <c:pt idx="9394">
                  <c:v>6167.0</c:v>
                </c:pt>
                <c:pt idx="9395">
                  <c:v>6167.0</c:v>
                </c:pt>
                <c:pt idx="9396">
                  <c:v>6168.0</c:v>
                </c:pt>
                <c:pt idx="9397">
                  <c:v>6169.0</c:v>
                </c:pt>
                <c:pt idx="9398">
                  <c:v>6169.0</c:v>
                </c:pt>
                <c:pt idx="9399">
                  <c:v>6170.0</c:v>
                </c:pt>
                <c:pt idx="9400">
                  <c:v>6171.0</c:v>
                </c:pt>
                <c:pt idx="9401">
                  <c:v>6171.0</c:v>
                </c:pt>
                <c:pt idx="9402">
                  <c:v>6172.0</c:v>
                </c:pt>
                <c:pt idx="9403">
                  <c:v>6173.0</c:v>
                </c:pt>
                <c:pt idx="9404">
                  <c:v>6173.0</c:v>
                </c:pt>
                <c:pt idx="9405">
                  <c:v>6174.0</c:v>
                </c:pt>
                <c:pt idx="9406">
                  <c:v>6175.0</c:v>
                </c:pt>
                <c:pt idx="9407">
                  <c:v>6175.0</c:v>
                </c:pt>
                <c:pt idx="9408">
                  <c:v>6176.0</c:v>
                </c:pt>
                <c:pt idx="9409">
                  <c:v>6177.0</c:v>
                </c:pt>
                <c:pt idx="9410">
                  <c:v>6177.0</c:v>
                </c:pt>
                <c:pt idx="9411">
                  <c:v>6178.0</c:v>
                </c:pt>
                <c:pt idx="9412">
                  <c:v>6179.0</c:v>
                </c:pt>
                <c:pt idx="9413">
                  <c:v>6179.0</c:v>
                </c:pt>
                <c:pt idx="9414">
                  <c:v>6180.0</c:v>
                </c:pt>
                <c:pt idx="9415">
                  <c:v>6181.0</c:v>
                </c:pt>
                <c:pt idx="9416">
                  <c:v>6181.0</c:v>
                </c:pt>
                <c:pt idx="9417">
                  <c:v>6182.0</c:v>
                </c:pt>
                <c:pt idx="9418">
                  <c:v>6183.0</c:v>
                </c:pt>
                <c:pt idx="9419">
                  <c:v>6183.0</c:v>
                </c:pt>
                <c:pt idx="9420">
                  <c:v>6184.0</c:v>
                </c:pt>
                <c:pt idx="9421">
                  <c:v>6185.0</c:v>
                </c:pt>
                <c:pt idx="9422">
                  <c:v>6185.0</c:v>
                </c:pt>
                <c:pt idx="9423">
                  <c:v>6186.0</c:v>
                </c:pt>
                <c:pt idx="9424">
                  <c:v>6187.0</c:v>
                </c:pt>
                <c:pt idx="9425">
                  <c:v>6187.0</c:v>
                </c:pt>
                <c:pt idx="9426">
                  <c:v>6188.0</c:v>
                </c:pt>
                <c:pt idx="9427">
                  <c:v>6189.0</c:v>
                </c:pt>
                <c:pt idx="9428">
                  <c:v>6189.0</c:v>
                </c:pt>
                <c:pt idx="9429">
                  <c:v>6190.0</c:v>
                </c:pt>
                <c:pt idx="9430">
                  <c:v>6191.0</c:v>
                </c:pt>
                <c:pt idx="9431">
                  <c:v>6191.0</c:v>
                </c:pt>
                <c:pt idx="9432">
                  <c:v>6192.0</c:v>
                </c:pt>
                <c:pt idx="9433">
                  <c:v>6193.0</c:v>
                </c:pt>
                <c:pt idx="9434">
                  <c:v>6193.0</c:v>
                </c:pt>
                <c:pt idx="9435">
                  <c:v>6194.0</c:v>
                </c:pt>
                <c:pt idx="9436">
                  <c:v>6194.0</c:v>
                </c:pt>
                <c:pt idx="9437">
                  <c:v>6195.0</c:v>
                </c:pt>
                <c:pt idx="9438">
                  <c:v>6195.0</c:v>
                </c:pt>
                <c:pt idx="9439">
                  <c:v>6196.0</c:v>
                </c:pt>
                <c:pt idx="9440">
                  <c:v>6197.0</c:v>
                </c:pt>
                <c:pt idx="9441">
                  <c:v>6197.0</c:v>
                </c:pt>
                <c:pt idx="9442">
                  <c:v>6198.0</c:v>
                </c:pt>
                <c:pt idx="9443">
                  <c:v>6199.0</c:v>
                </c:pt>
                <c:pt idx="9444">
                  <c:v>6199.0</c:v>
                </c:pt>
                <c:pt idx="9445">
                  <c:v>6200.0</c:v>
                </c:pt>
                <c:pt idx="9446">
                  <c:v>6201.0</c:v>
                </c:pt>
                <c:pt idx="9447">
                  <c:v>6201.0</c:v>
                </c:pt>
                <c:pt idx="9448">
                  <c:v>6202.0</c:v>
                </c:pt>
                <c:pt idx="9449">
                  <c:v>6203.0</c:v>
                </c:pt>
                <c:pt idx="9450">
                  <c:v>6203.0</c:v>
                </c:pt>
                <c:pt idx="9451">
                  <c:v>6204.0</c:v>
                </c:pt>
                <c:pt idx="9452">
                  <c:v>6205.0</c:v>
                </c:pt>
                <c:pt idx="9453">
                  <c:v>6205.0</c:v>
                </c:pt>
                <c:pt idx="9454">
                  <c:v>6206.0</c:v>
                </c:pt>
                <c:pt idx="9455">
                  <c:v>6207.0</c:v>
                </c:pt>
                <c:pt idx="9456">
                  <c:v>6207.0</c:v>
                </c:pt>
                <c:pt idx="9457">
                  <c:v>6208.0</c:v>
                </c:pt>
                <c:pt idx="9458">
                  <c:v>6209.0</c:v>
                </c:pt>
                <c:pt idx="9459">
                  <c:v>6209.0</c:v>
                </c:pt>
                <c:pt idx="9460">
                  <c:v>6210.0</c:v>
                </c:pt>
                <c:pt idx="9461">
                  <c:v>6211.0</c:v>
                </c:pt>
                <c:pt idx="9462">
                  <c:v>6211.0</c:v>
                </c:pt>
                <c:pt idx="9463">
                  <c:v>6212.0</c:v>
                </c:pt>
                <c:pt idx="9464">
                  <c:v>6213.0</c:v>
                </c:pt>
                <c:pt idx="9465">
                  <c:v>6213.0</c:v>
                </c:pt>
                <c:pt idx="9466">
                  <c:v>6214.0</c:v>
                </c:pt>
                <c:pt idx="9467">
                  <c:v>6215.0</c:v>
                </c:pt>
                <c:pt idx="9468">
                  <c:v>6215.0</c:v>
                </c:pt>
                <c:pt idx="9469">
                  <c:v>6216.0</c:v>
                </c:pt>
                <c:pt idx="9470">
                  <c:v>6217.0</c:v>
                </c:pt>
                <c:pt idx="9471">
                  <c:v>6217.0</c:v>
                </c:pt>
                <c:pt idx="9472">
                  <c:v>6218.0</c:v>
                </c:pt>
                <c:pt idx="9473">
                  <c:v>6219.0</c:v>
                </c:pt>
                <c:pt idx="9474">
                  <c:v>6219.0</c:v>
                </c:pt>
                <c:pt idx="9475">
                  <c:v>6220.0</c:v>
                </c:pt>
                <c:pt idx="9476">
                  <c:v>6221.0</c:v>
                </c:pt>
                <c:pt idx="9477">
                  <c:v>6221.0</c:v>
                </c:pt>
                <c:pt idx="9478">
                  <c:v>6222.0</c:v>
                </c:pt>
                <c:pt idx="9479">
                  <c:v>6223.0</c:v>
                </c:pt>
                <c:pt idx="9480">
                  <c:v>6223.0</c:v>
                </c:pt>
                <c:pt idx="9481">
                  <c:v>6224.0</c:v>
                </c:pt>
                <c:pt idx="9482">
                  <c:v>6225.0</c:v>
                </c:pt>
                <c:pt idx="9483">
                  <c:v>6225.0</c:v>
                </c:pt>
                <c:pt idx="9484">
                  <c:v>6226.0</c:v>
                </c:pt>
                <c:pt idx="9485">
                  <c:v>6227.0</c:v>
                </c:pt>
                <c:pt idx="9486">
                  <c:v>6227.0</c:v>
                </c:pt>
                <c:pt idx="9487">
                  <c:v>6228.0</c:v>
                </c:pt>
                <c:pt idx="9488">
                  <c:v>6229.0</c:v>
                </c:pt>
                <c:pt idx="9489">
                  <c:v>6229.0</c:v>
                </c:pt>
                <c:pt idx="9490">
                  <c:v>6230.0</c:v>
                </c:pt>
                <c:pt idx="9491">
                  <c:v>6231.0</c:v>
                </c:pt>
                <c:pt idx="9492">
                  <c:v>6231.0</c:v>
                </c:pt>
                <c:pt idx="9493">
                  <c:v>6232.0</c:v>
                </c:pt>
                <c:pt idx="9494">
                  <c:v>6233.0</c:v>
                </c:pt>
                <c:pt idx="9495">
                  <c:v>6233.0</c:v>
                </c:pt>
                <c:pt idx="9496">
                  <c:v>6234.0</c:v>
                </c:pt>
                <c:pt idx="9497">
                  <c:v>6235.0</c:v>
                </c:pt>
                <c:pt idx="9498">
                  <c:v>6235.0</c:v>
                </c:pt>
                <c:pt idx="9499">
                  <c:v>6236.0</c:v>
                </c:pt>
                <c:pt idx="9500">
                  <c:v>6237.0</c:v>
                </c:pt>
                <c:pt idx="9501">
                  <c:v>6237.0</c:v>
                </c:pt>
                <c:pt idx="9502">
                  <c:v>6238.0</c:v>
                </c:pt>
                <c:pt idx="9503">
                  <c:v>6239.0</c:v>
                </c:pt>
                <c:pt idx="9504">
                  <c:v>6239.0</c:v>
                </c:pt>
                <c:pt idx="9505">
                  <c:v>6240.0</c:v>
                </c:pt>
                <c:pt idx="9506">
                  <c:v>6241.0</c:v>
                </c:pt>
                <c:pt idx="9507">
                  <c:v>6241.0</c:v>
                </c:pt>
                <c:pt idx="9508">
                  <c:v>6242.0</c:v>
                </c:pt>
                <c:pt idx="9509">
                  <c:v>6243.0</c:v>
                </c:pt>
                <c:pt idx="9510">
                  <c:v>6243.0</c:v>
                </c:pt>
                <c:pt idx="9511">
                  <c:v>6244.0</c:v>
                </c:pt>
                <c:pt idx="9512">
                  <c:v>6245.0</c:v>
                </c:pt>
                <c:pt idx="9513">
                  <c:v>6245.0</c:v>
                </c:pt>
                <c:pt idx="9514">
                  <c:v>6246.0</c:v>
                </c:pt>
                <c:pt idx="9515">
                  <c:v>6247.0</c:v>
                </c:pt>
                <c:pt idx="9516">
                  <c:v>6247.0</c:v>
                </c:pt>
                <c:pt idx="9517">
                  <c:v>6248.0</c:v>
                </c:pt>
                <c:pt idx="9518">
                  <c:v>6249.0</c:v>
                </c:pt>
                <c:pt idx="9519">
                  <c:v>6249.0</c:v>
                </c:pt>
                <c:pt idx="9520">
                  <c:v>6250.0</c:v>
                </c:pt>
                <c:pt idx="9521">
                  <c:v>6251.0</c:v>
                </c:pt>
                <c:pt idx="9522">
                  <c:v>6251.0</c:v>
                </c:pt>
                <c:pt idx="9523">
                  <c:v>6252.0</c:v>
                </c:pt>
                <c:pt idx="9524">
                  <c:v>6253.0</c:v>
                </c:pt>
                <c:pt idx="9525">
                  <c:v>6253.0</c:v>
                </c:pt>
                <c:pt idx="9526">
                  <c:v>6254.0</c:v>
                </c:pt>
                <c:pt idx="9527">
                  <c:v>6255.0</c:v>
                </c:pt>
                <c:pt idx="9528">
                  <c:v>6255.0</c:v>
                </c:pt>
                <c:pt idx="9529">
                  <c:v>6256.0</c:v>
                </c:pt>
                <c:pt idx="9530">
                  <c:v>6257.0</c:v>
                </c:pt>
                <c:pt idx="9531">
                  <c:v>6257.0</c:v>
                </c:pt>
                <c:pt idx="9532">
                  <c:v>6258.0</c:v>
                </c:pt>
                <c:pt idx="9533">
                  <c:v>6259.0</c:v>
                </c:pt>
                <c:pt idx="9534">
                  <c:v>6259.0</c:v>
                </c:pt>
                <c:pt idx="9535">
                  <c:v>6259.0</c:v>
                </c:pt>
                <c:pt idx="9536">
                  <c:v>6259.0</c:v>
                </c:pt>
                <c:pt idx="9537">
                  <c:v>6259.0</c:v>
                </c:pt>
                <c:pt idx="9538">
                  <c:v>6259.0</c:v>
                </c:pt>
                <c:pt idx="9539">
                  <c:v>6259.0</c:v>
                </c:pt>
                <c:pt idx="9540">
                  <c:v>6260.0</c:v>
                </c:pt>
                <c:pt idx="9541">
                  <c:v>6261.0</c:v>
                </c:pt>
                <c:pt idx="9542">
                  <c:v>6261.0</c:v>
                </c:pt>
                <c:pt idx="9543">
                  <c:v>6262.0</c:v>
                </c:pt>
                <c:pt idx="9544">
                  <c:v>6263.0</c:v>
                </c:pt>
                <c:pt idx="9545">
                  <c:v>6263.0</c:v>
                </c:pt>
                <c:pt idx="9546">
                  <c:v>6264.0</c:v>
                </c:pt>
                <c:pt idx="9547">
                  <c:v>6265.0</c:v>
                </c:pt>
                <c:pt idx="9548">
                  <c:v>6265.0</c:v>
                </c:pt>
                <c:pt idx="9549">
                  <c:v>6266.0</c:v>
                </c:pt>
                <c:pt idx="9550">
                  <c:v>6267.0</c:v>
                </c:pt>
                <c:pt idx="9551">
                  <c:v>6267.0</c:v>
                </c:pt>
                <c:pt idx="9552">
                  <c:v>6268.0</c:v>
                </c:pt>
                <c:pt idx="9553">
                  <c:v>6269.0</c:v>
                </c:pt>
                <c:pt idx="9554">
                  <c:v>6269.0</c:v>
                </c:pt>
                <c:pt idx="9555">
                  <c:v>6270.0</c:v>
                </c:pt>
                <c:pt idx="9556">
                  <c:v>6271.0</c:v>
                </c:pt>
                <c:pt idx="9557">
                  <c:v>6271.0</c:v>
                </c:pt>
                <c:pt idx="9558">
                  <c:v>6272.0</c:v>
                </c:pt>
                <c:pt idx="9559">
                  <c:v>6273.0</c:v>
                </c:pt>
                <c:pt idx="9560">
                  <c:v>6273.0</c:v>
                </c:pt>
                <c:pt idx="9561">
                  <c:v>6274.0</c:v>
                </c:pt>
                <c:pt idx="9562">
                  <c:v>6275.0</c:v>
                </c:pt>
                <c:pt idx="9563">
                  <c:v>6275.0</c:v>
                </c:pt>
                <c:pt idx="9564">
                  <c:v>6276.0</c:v>
                </c:pt>
                <c:pt idx="9565">
                  <c:v>6277.0</c:v>
                </c:pt>
                <c:pt idx="9566">
                  <c:v>6278.0</c:v>
                </c:pt>
                <c:pt idx="9567">
                  <c:v>6278.0</c:v>
                </c:pt>
                <c:pt idx="9568">
                  <c:v>6279.0</c:v>
                </c:pt>
                <c:pt idx="9569">
                  <c:v>6279.0</c:v>
                </c:pt>
                <c:pt idx="9570">
                  <c:v>6280.0</c:v>
                </c:pt>
                <c:pt idx="9571">
                  <c:v>6281.0</c:v>
                </c:pt>
                <c:pt idx="9572">
                  <c:v>6281.0</c:v>
                </c:pt>
                <c:pt idx="9573">
                  <c:v>6282.0</c:v>
                </c:pt>
                <c:pt idx="9574">
                  <c:v>6283.0</c:v>
                </c:pt>
                <c:pt idx="9575">
                  <c:v>6283.0</c:v>
                </c:pt>
                <c:pt idx="9576">
                  <c:v>6284.0</c:v>
                </c:pt>
                <c:pt idx="9577">
                  <c:v>6285.0</c:v>
                </c:pt>
                <c:pt idx="9578">
                  <c:v>6285.0</c:v>
                </c:pt>
                <c:pt idx="9579">
                  <c:v>6286.0</c:v>
                </c:pt>
                <c:pt idx="9580">
                  <c:v>6287.0</c:v>
                </c:pt>
                <c:pt idx="9581">
                  <c:v>6288.0</c:v>
                </c:pt>
                <c:pt idx="9582">
                  <c:v>6289.0</c:v>
                </c:pt>
                <c:pt idx="9583">
                  <c:v>6290.0</c:v>
                </c:pt>
                <c:pt idx="9584">
                  <c:v>6291.0</c:v>
                </c:pt>
                <c:pt idx="9585">
                  <c:v>6292.0</c:v>
                </c:pt>
                <c:pt idx="9586">
                  <c:v>6293.0</c:v>
                </c:pt>
                <c:pt idx="9587">
                  <c:v>6294.0</c:v>
                </c:pt>
                <c:pt idx="9588">
                  <c:v>6294.0</c:v>
                </c:pt>
                <c:pt idx="9589">
                  <c:v>6294.0</c:v>
                </c:pt>
                <c:pt idx="9590">
                  <c:v>6294.0</c:v>
                </c:pt>
                <c:pt idx="9591">
                  <c:v>6294.0</c:v>
                </c:pt>
                <c:pt idx="9592">
                  <c:v>6294.0</c:v>
                </c:pt>
                <c:pt idx="9593">
                  <c:v>6294.0</c:v>
                </c:pt>
                <c:pt idx="9594">
                  <c:v>6294.0</c:v>
                </c:pt>
                <c:pt idx="9595">
                  <c:v>6294.0</c:v>
                </c:pt>
                <c:pt idx="9596">
                  <c:v>6294.0</c:v>
                </c:pt>
                <c:pt idx="9597">
                  <c:v>6295.0</c:v>
                </c:pt>
                <c:pt idx="9598">
                  <c:v>6296.0</c:v>
                </c:pt>
                <c:pt idx="9599">
                  <c:v>6296.0</c:v>
                </c:pt>
                <c:pt idx="9600">
                  <c:v>6296.0</c:v>
                </c:pt>
                <c:pt idx="9601">
                  <c:v>6296.0</c:v>
                </c:pt>
                <c:pt idx="9602">
                  <c:v>6296.0</c:v>
                </c:pt>
                <c:pt idx="9603">
                  <c:v>6296.0</c:v>
                </c:pt>
                <c:pt idx="9604">
                  <c:v>6296.0</c:v>
                </c:pt>
                <c:pt idx="9605">
                  <c:v>6297.0</c:v>
                </c:pt>
                <c:pt idx="9606">
                  <c:v>6298.0</c:v>
                </c:pt>
                <c:pt idx="9607">
                  <c:v>6299.0</c:v>
                </c:pt>
                <c:pt idx="9608">
                  <c:v>6300.0</c:v>
                </c:pt>
                <c:pt idx="9609">
                  <c:v>6301.0</c:v>
                </c:pt>
                <c:pt idx="9610">
                  <c:v>6302.0</c:v>
                </c:pt>
                <c:pt idx="9611">
                  <c:v>6303.0</c:v>
                </c:pt>
                <c:pt idx="9612">
                  <c:v>6304.0</c:v>
                </c:pt>
                <c:pt idx="9613">
                  <c:v>6305.0</c:v>
                </c:pt>
                <c:pt idx="9614">
                  <c:v>6306.0</c:v>
                </c:pt>
                <c:pt idx="9615">
                  <c:v>6307.0</c:v>
                </c:pt>
                <c:pt idx="9616">
                  <c:v>6308.0</c:v>
                </c:pt>
                <c:pt idx="9617">
                  <c:v>6309.0</c:v>
                </c:pt>
                <c:pt idx="9618">
                  <c:v>6310.0</c:v>
                </c:pt>
                <c:pt idx="9619">
                  <c:v>6311.0</c:v>
                </c:pt>
                <c:pt idx="9620">
                  <c:v>6312.0</c:v>
                </c:pt>
                <c:pt idx="9621">
                  <c:v>6313.0</c:v>
                </c:pt>
                <c:pt idx="9622">
                  <c:v>6314.0</c:v>
                </c:pt>
                <c:pt idx="9623">
                  <c:v>6315.0</c:v>
                </c:pt>
                <c:pt idx="9624">
                  <c:v>6316.0</c:v>
                </c:pt>
                <c:pt idx="9625">
                  <c:v>6317.0</c:v>
                </c:pt>
                <c:pt idx="9626">
                  <c:v>6318.0</c:v>
                </c:pt>
                <c:pt idx="9627">
                  <c:v>6319.0</c:v>
                </c:pt>
                <c:pt idx="9628">
                  <c:v>6320.0</c:v>
                </c:pt>
                <c:pt idx="9629">
                  <c:v>6321.0</c:v>
                </c:pt>
                <c:pt idx="9630">
                  <c:v>6322.0</c:v>
                </c:pt>
                <c:pt idx="9631">
                  <c:v>6322.0</c:v>
                </c:pt>
                <c:pt idx="9632">
                  <c:v>6323.0</c:v>
                </c:pt>
                <c:pt idx="9633">
                  <c:v>6324.0</c:v>
                </c:pt>
                <c:pt idx="9634">
                  <c:v>6325.0</c:v>
                </c:pt>
                <c:pt idx="9635">
                  <c:v>6326.0</c:v>
                </c:pt>
                <c:pt idx="9636">
                  <c:v>6327.0</c:v>
                </c:pt>
                <c:pt idx="9637">
                  <c:v>6327.0</c:v>
                </c:pt>
                <c:pt idx="9638">
                  <c:v>6327.0</c:v>
                </c:pt>
                <c:pt idx="9639">
                  <c:v>6328.0</c:v>
                </c:pt>
                <c:pt idx="9640">
                  <c:v>6328.0</c:v>
                </c:pt>
                <c:pt idx="9641">
                  <c:v>6329.0</c:v>
                </c:pt>
                <c:pt idx="9642">
                  <c:v>6329.0</c:v>
                </c:pt>
                <c:pt idx="9643">
                  <c:v>6329.0</c:v>
                </c:pt>
                <c:pt idx="9644">
                  <c:v>6330.0</c:v>
                </c:pt>
                <c:pt idx="9645">
                  <c:v>6330.0</c:v>
                </c:pt>
                <c:pt idx="9646">
                  <c:v>6330.0</c:v>
                </c:pt>
                <c:pt idx="9647">
                  <c:v>6331.0</c:v>
                </c:pt>
                <c:pt idx="9648">
                  <c:v>6331.0</c:v>
                </c:pt>
                <c:pt idx="9649">
                  <c:v>6331.0</c:v>
                </c:pt>
                <c:pt idx="9650">
                  <c:v>6332.0</c:v>
                </c:pt>
                <c:pt idx="9651">
                  <c:v>6333.0</c:v>
                </c:pt>
                <c:pt idx="9652">
                  <c:v>6334.0</c:v>
                </c:pt>
                <c:pt idx="9653">
                  <c:v>6335.0</c:v>
                </c:pt>
                <c:pt idx="9654">
                  <c:v>6336.0</c:v>
                </c:pt>
                <c:pt idx="9655">
                  <c:v>6337.0</c:v>
                </c:pt>
                <c:pt idx="9656">
                  <c:v>6338.0</c:v>
                </c:pt>
                <c:pt idx="9657">
                  <c:v>6339.0</c:v>
                </c:pt>
                <c:pt idx="9658">
                  <c:v>6340.0</c:v>
                </c:pt>
                <c:pt idx="9659">
                  <c:v>6341.0</c:v>
                </c:pt>
                <c:pt idx="9660">
                  <c:v>6341.0</c:v>
                </c:pt>
                <c:pt idx="9661">
                  <c:v>6341.0</c:v>
                </c:pt>
                <c:pt idx="9662">
                  <c:v>6341.0</c:v>
                </c:pt>
                <c:pt idx="9663">
                  <c:v>6341.0</c:v>
                </c:pt>
                <c:pt idx="9664">
                  <c:v>6342.0</c:v>
                </c:pt>
                <c:pt idx="9665">
                  <c:v>6342.0</c:v>
                </c:pt>
                <c:pt idx="9666">
                  <c:v>6342.0</c:v>
                </c:pt>
                <c:pt idx="9667">
                  <c:v>6342.0</c:v>
                </c:pt>
                <c:pt idx="9668">
                  <c:v>6342.0</c:v>
                </c:pt>
                <c:pt idx="9669">
                  <c:v>6342.0</c:v>
                </c:pt>
                <c:pt idx="9670">
                  <c:v>6342.0</c:v>
                </c:pt>
                <c:pt idx="9671">
                  <c:v>6343.0</c:v>
                </c:pt>
                <c:pt idx="9672">
                  <c:v>6343.0</c:v>
                </c:pt>
                <c:pt idx="9673">
                  <c:v>6343.0</c:v>
                </c:pt>
                <c:pt idx="9674">
                  <c:v>6343.0</c:v>
                </c:pt>
                <c:pt idx="9675">
                  <c:v>6343.0</c:v>
                </c:pt>
                <c:pt idx="9676">
                  <c:v>6343.0</c:v>
                </c:pt>
                <c:pt idx="9677">
                  <c:v>6343.0</c:v>
                </c:pt>
                <c:pt idx="9678">
                  <c:v>6343.0</c:v>
                </c:pt>
                <c:pt idx="9679">
                  <c:v>6343.0</c:v>
                </c:pt>
                <c:pt idx="9680">
                  <c:v>6344.0</c:v>
                </c:pt>
                <c:pt idx="9681">
                  <c:v>6344.0</c:v>
                </c:pt>
                <c:pt idx="9682">
                  <c:v>6344.0</c:v>
                </c:pt>
                <c:pt idx="9683">
                  <c:v>6344.0</c:v>
                </c:pt>
                <c:pt idx="9684">
                  <c:v>6344.0</c:v>
                </c:pt>
                <c:pt idx="9685">
                  <c:v>6344.0</c:v>
                </c:pt>
                <c:pt idx="9686">
                  <c:v>6344.0</c:v>
                </c:pt>
                <c:pt idx="9687">
                  <c:v>6344.0</c:v>
                </c:pt>
                <c:pt idx="9688">
                  <c:v>6344.0</c:v>
                </c:pt>
                <c:pt idx="9689">
                  <c:v>6345.0</c:v>
                </c:pt>
                <c:pt idx="9690">
                  <c:v>6345.0</c:v>
                </c:pt>
                <c:pt idx="9691">
                  <c:v>6345.0</c:v>
                </c:pt>
                <c:pt idx="9692">
                  <c:v>6345.0</c:v>
                </c:pt>
                <c:pt idx="9693">
                  <c:v>6345.0</c:v>
                </c:pt>
                <c:pt idx="9694">
                  <c:v>6345.0</c:v>
                </c:pt>
                <c:pt idx="9695">
                  <c:v>6345.0</c:v>
                </c:pt>
                <c:pt idx="9696">
                  <c:v>6345.0</c:v>
                </c:pt>
                <c:pt idx="9697">
                  <c:v>6345.0</c:v>
                </c:pt>
                <c:pt idx="9698">
                  <c:v>6345.0</c:v>
                </c:pt>
                <c:pt idx="9699">
                  <c:v>6345.0</c:v>
                </c:pt>
                <c:pt idx="9700">
                  <c:v>6345.0</c:v>
                </c:pt>
                <c:pt idx="9701">
                  <c:v>6345.0</c:v>
                </c:pt>
                <c:pt idx="9702">
                  <c:v>6345.0</c:v>
                </c:pt>
                <c:pt idx="9703">
                  <c:v>6345.0</c:v>
                </c:pt>
                <c:pt idx="9704">
                  <c:v>6345.0</c:v>
                </c:pt>
                <c:pt idx="9705">
                  <c:v>6345.0</c:v>
                </c:pt>
                <c:pt idx="9706">
                  <c:v>6345.0</c:v>
                </c:pt>
                <c:pt idx="9707">
                  <c:v>6345.0</c:v>
                </c:pt>
                <c:pt idx="9708">
                  <c:v>6345.0</c:v>
                </c:pt>
                <c:pt idx="9709">
                  <c:v>6345.0</c:v>
                </c:pt>
                <c:pt idx="9710">
                  <c:v>6345.0</c:v>
                </c:pt>
                <c:pt idx="9711">
                  <c:v>6346.0</c:v>
                </c:pt>
                <c:pt idx="9712">
                  <c:v>6346.0</c:v>
                </c:pt>
                <c:pt idx="9713">
                  <c:v>6346.0</c:v>
                </c:pt>
                <c:pt idx="9714">
                  <c:v>6346.0</c:v>
                </c:pt>
                <c:pt idx="9715">
                  <c:v>6346.0</c:v>
                </c:pt>
                <c:pt idx="9716">
                  <c:v>6346.0</c:v>
                </c:pt>
                <c:pt idx="9717">
                  <c:v>6346.0</c:v>
                </c:pt>
                <c:pt idx="9718">
                  <c:v>6346.0</c:v>
                </c:pt>
                <c:pt idx="9719">
                  <c:v>6346.0</c:v>
                </c:pt>
                <c:pt idx="9720">
                  <c:v>6346.0</c:v>
                </c:pt>
                <c:pt idx="9721">
                  <c:v>6346.0</c:v>
                </c:pt>
                <c:pt idx="9722">
                  <c:v>6346.0</c:v>
                </c:pt>
                <c:pt idx="9723">
                  <c:v>6346.0</c:v>
                </c:pt>
                <c:pt idx="9724">
                  <c:v>6346.0</c:v>
                </c:pt>
                <c:pt idx="9725">
                  <c:v>6346.0</c:v>
                </c:pt>
                <c:pt idx="9726">
                  <c:v>6346.0</c:v>
                </c:pt>
                <c:pt idx="9727">
                  <c:v>6346.0</c:v>
                </c:pt>
                <c:pt idx="9728">
                  <c:v>6346.0</c:v>
                </c:pt>
                <c:pt idx="9729">
                  <c:v>6346.0</c:v>
                </c:pt>
                <c:pt idx="9730">
                  <c:v>6346.0</c:v>
                </c:pt>
                <c:pt idx="9731">
                  <c:v>6347.0</c:v>
                </c:pt>
                <c:pt idx="9732">
                  <c:v>6348.0</c:v>
                </c:pt>
                <c:pt idx="9733">
                  <c:v>6349.0</c:v>
                </c:pt>
                <c:pt idx="9734">
                  <c:v>6350.0</c:v>
                </c:pt>
                <c:pt idx="9735">
                  <c:v>6351.0</c:v>
                </c:pt>
                <c:pt idx="9736">
                  <c:v>6351.0</c:v>
                </c:pt>
                <c:pt idx="9737">
                  <c:v>6352.0</c:v>
                </c:pt>
                <c:pt idx="9738">
                  <c:v>6352.0</c:v>
                </c:pt>
                <c:pt idx="9739">
                  <c:v>6353.0</c:v>
                </c:pt>
                <c:pt idx="9740">
                  <c:v>6353.0</c:v>
                </c:pt>
                <c:pt idx="9741">
                  <c:v>6354.0</c:v>
                </c:pt>
                <c:pt idx="9742">
                  <c:v>6355.0</c:v>
                </c:pt>
                <c:pt idx="9743">
                  <c:v>6356.0</c:v>
                </c:pt>
                <c:pt idx="9744">
                  <c:v>6356.0</c:v>
                </c:pt>
                <c:pt idx="9745">
                  <c:v>6356.0</c:v>
                </c:pt>
                <c:pt idx="9746">
                  <c:v>6357.0</c:v>
                </c:pt>
                <c:pt idx="9747">
                  <c:v>6357.0</c:v>
                </c:pt>
                <c:pt idx="9748">
                  <c:v>6358.0</c:v>
                </c:pt>
                <c:pt idx="9749">
                  <c:v>6359.0</c:v>
                </c:pt>
                <c:pt idx="9750">
                  <c:v>6360.0</c:v>
                </c:pt>
                <c:pt idx="9751">
                  <c:v>6361.0</c:v>
                </c:pt>
                <c:pt idx="9752">
                  <c:v>6362.0</c:v>
                </c:pt>
                <c:pt idx="9753">
                  <c:v>6363.0</c:v>
                </c:pt>
                <c:pt idx="9754">
                  <c:v>6364.0</c:v>
                </c:pt>
                <c:pt idx="9755">
                  <c:v>6365.0</c:v>
                </c:pt>
                <c:pt idx="9756">
                  <c:v>6365.0</c:v>
                </c:pt>
                <c:pt idx="9757">
                  <c:v>6366.0</c:v>
                </c:pt>
                <c:pt idx="9758">
                  <c:v>6367.0</c:v>
                </c:pt>
                <c:pt idx="9759">
                  <c:v>6367.0</c:v>
                </c:pt>
                <c:pt idx="9760">
                  <c:v>6367.0</c:v>
                </c:pt>
                <c:pt idx="9761">
                  <c:v>6368.0</c:v>
                </c:pt>
                <c:pt idx="9762">
                  <c:v>6368.0</c:v>
                </c:pt>
                <c:pt idx="9763">
                  <c:v>6368.0</c:v>
                </c:pt>
                <c:pt idx="9764">
                  <c:v>6368.0</c:v>
                </c:pt>
                <c:pt idx="9765">
                  <c:v>6368.0</c:v>
                </c:pt>
                <c:pt idx="9766">
                  <c:v>6368.0</c:v>
                </c:pt>
                <c:pt idx="9767">
                  <c:v>6368.0</c:v>
                </c:pt>
                <c:pt idx="9768">
                  <c:v>6368.0</c:v>
                </c:pt>
                <c:pt idx="9769">
                  <c:v>6368.0</c:v>
                </c:pt>
                <c:pt idx="9770">
                  <c:v>6369.0</c:v>
                </c:pt>
                <c:pt idx="9771">
                  <c:v>6369.0</c:v>
                </c:pt>
                <c:pt idx="9772">
                  <c:v>6369.0</c:v>
                </c:pt>
                <c:pt idx="9773">
                  <c:v>6370.0</c:v>
                </c:pt>
                <c:pt idx="9774">
                  <c:v>6371.0</c:v>
                </c:pt>
                <c:pt idx="9775">
                  <c:v>6371.0</c:v>
                </c:pt>
                <c:pt idx="9776">
                  <c:v>6372.0</c:v>
                </c:pt>
                <c:pt idx="9777">
                  <c:v>6372.0</c:v>
                </c:pt>
                <c:pt idx="9778">
                  <c:v>6372.0</c:v>
                </c:pt>
                <c:pt idx="9779">
                  <c:v>6372.0</c:v>
                </c:pt>
                <c:pt idx="9780">
                  <c:v>6372.0</c:v>
                </c:pt>
                <c:pt idx="9781">
                  <c:v>6373.0</c:v>
                </c:pt>
                <c:pt idx="9782">
                  <c:v>6374.0</c:v>
                </c:pt>
                <c:pt idx="9783">
                  <c:v>6375.0</c:v>
                </c:pt>
                <c:pt idx="9784">
                  <c:v>6375.0</c:v>
                </c:pt>
                <c:pt idx="9785">
                  <c:v>6375.0</c:v>
                </c:pt>
                <c:pt idx="9786">
                  <c:v>6375.0</c:v>
                </c:pt>
                <c:pt idx="9787">
                  <c:v>6375.0</c:v>
                </c:pt>
                <c:pt idx="9788">
                  <c:v>6375.0</c:v>
                </c:pt>
                <c:pt idx="9789">
                  <c:v>6375.0</c:v>
                </c:pt>
                <c:pt idx="9790">
                  <c:v>6375.0</c:v>
                </c:pt>
                <c:pt idx="9791">
                  <c:v>6375.0</c:v>
                </c:pt>
                <c:pt idx="9792">
                  <c:v>6376.0</c:v>
                </c:pt>
                <c:pt idx="9793">
                  <c:v>6376.0</c:v>
                </c:pt>
                <c:pt idx="9794">
                  <c:v>6376.0</c:v>
                </c:pt>
                <c:pt idx="9795">
                  <c:v>6377.0</c:v>
                </c:pt>
                <c:pt idx="9796">
                  <c:v>6378.0</c:v>
                </c:pt>
                <c:pt idx="9797">
                  <c:v>6378.0</c:v>
                </c:pt>
                <c:pt idx="9798">
                  <c:v>6378.0</c:v>
                </c:pt>
                <c:pt idx="9799">
                  <c:v>6378.0</c:v>
                </c:pt>
                <c:pt idx="9800">
                  <c:v>6378.0</c:v>
                </c:pt>
                <c:pt idx="9801">
                  <c:v>6378.0</c:v>
                </c:pt>
                <c:pt idx="9802">
                  <c:v>6378.0</c:v>
                </c:pt>
                <c:pt idx="9803">
                  <c:v>6378.0</c:v>
                </c:pt>
                <c:pt idx="9804">
                  <c:v>6378.0</c:v>
                </c:pt>
                <c:pt idx="9805">
                  <c:v>6378.0</c:v>
                </c:pt>
                <c:pt idx="9806">
                  <c:v>6378.0</c:v>
                </c:pt>
                <c:pt idx="9807">
                  <c:v>6379.0</c:v>
                </c:pt>
                <c:pt idx="9808">
                  <c:v>6379.0</c:v>
                </c:pt>
                <c:pt idx="9809">
                  <c:v>6379.0</c:v>
                </c:pt>
                <c:pt idx="9810">
                  <c:v>6379.0</c:v>
                </c:pt>
                <c:pt idx="9811">
                  <c:v>6379.0</c:v>
                </c:pt>
                <c:pt idx="9812">
                  <c:v>6379.0</c:v>
                </c:pt>
                <c:pt idx="9813">
                  <c:v>6379.0</c:v>
                </c:pt>
                <c:pt idx="9814">
                  <c:v>6379.0</c:v>
                </c:pt>
                <c:pt idx="9815">
                  <c:v>6379.0</c:v>
                </c:pt>
                <c:pt idx="9816">
                  <c:v>6379.0</c:v>
                </c:pt>
                <c:pt idx="9817">
                  <c:v>6380.0</c:v>
                </c:pt>
                <c:pt idx="9818">
                  <c:v>6381.0</c:v>
                </c:pt>
                <c:pt idx="9819">
                  <c:v>6382.0</c:v>
                </c:pt>
                <c:pt idx="9820">
                  <c:v>6382.0</c:v>
                </c:pt>
                <c:pt idx="9821">
                  <c:v>6382.0</c:v>
                </c:pt>
                <c:pt idx="9822">
                  <c:v>6382.0</c:v>
                </c:pt>
                <c:pt idx="9823">
                  <c:v>6382.0</c:v>
                </c:pt>
                <c:pt idx="9824">
                  <c:v>6383.0</c:v>
                </c:pt>
                <c:pt idx="9825">
                  <c:v>6383.0</c:v>
                </c:pt>
                <c:pt idx="9826">
                  <c:v>6384.0</c:v>
                </c:pt>
                <c:pt idx="9827">
                  <c:v>6385.0</c:v>
                </c:pt>
                <c:pt idx="9828">
                  <c:v>6386.0</c:v>
                </c:pt>
                <c:pt idx="9829">
                  <c:v>6387.0</c:v>
                </c:pt>
                <c:pt idx="9830">
                  <c:v>6388.0</c:v>
                </c:pt>
                <c:pt idx="9831">
                  <c:v>6389.0</c:v>
                </c:pt>
                <c:pt idx="9832">
                  <c:v>6390.0</c:v>
                </c:pt>
                <c:pt idx="9833">
                  <c:v>6391.0</c:v>
                </c:pt>
                <c:pt idx="9834">
                  <c:v>6392.0</c:v>
                </c:pt>
                <c:pt idx="9835">
                  <c:v>6393.0</c:v>
                </c:pt>
                <c:pt idx="9836">
                  <c:v>6393.0</c:v>
                </c:pt>
                <c:pt idx="9837">
                  <c:v>6394.0</c:v>
                </c:pt>
                <c:pt idx="9838">
                  <c:v>6394.0</c:v>
                </c:pt>
                <c:pt idx="9839">
                  <c:v>6395.0</c:v>
                </c:pt>
                <c:pt idx="9840">
                  <c:v>6395.0</c:v>
                </c:pt>
                <c:pt idx="9841">
                  <c:v>6396.0</c:v>
                </c:pt>
                <c:pt idx="9842">
                  <c:v>6396.0</c:v>
                </c:pt>
                <c:pt idx="9843">
                  <c:v>6397.0</c:v>
                </c:pt>
                <c:pt idx="9844">
                  <c:v>6397.0</c:v>
                </c:pt>
                <c:pt idx="9845">
                  <c:v>6398.0</c:v>
                </c:pt>
                <c:pt idx="9846">
                  <c:v>6398.0</c:v>
                </c:pt>
                <c:pt idx="9847">
                  <c:v>6399.0</c:v>
                </c:pt>
                <c:pt idx="9848">
                  <c:v>6400.0</c:v>
                </c:pt>
                <c:pt idx="9849">
                  <c:v>6400.0</c:v>
                </c:pt>
                <c:pt idx="9850">
                  <c:v>6401.0</c:v>
                </c:pt>
                <c:pt idx="9851">
                  <c:v>6402.0</c:v>
                </c:pt>
                <c:pt idx="9852">
                  <c:v>6403.0</c:v>
                </c:pt>
                <c:pt idx="9853">
                  <c:v>6404.0</c:v>
                </c:pt>
                <c:pt idx="9854">
                  <c:v>6404.0</c:v>
                </c:pt>
                <c:pt idx="9855">
                  <c:v>6405.0</c:v>
                </c:pt>
                <c:pt idx="9856">
                  <c:v>6406.0</c:v>
                </c:pt>
                <c:pt idx="9857">
                  <c:v>6406.0</c:v>
                </c:pt>
                <c:pt idx="9858">
                  <c:v>6407.0</c:v>
                </c:pt>
                <c:pt idx="9859">
                  <c:v>6408.0</c:v>
                </c:pt>
                <c:pt idx="9860">
                  <c:v>6408.0</c:v>
                </c:pt>
                <c:pt idx="9861">
                  <c:v>6409.0</c:v>
                </c:pt>
                <c:pt idx="9862">
                  <c:v>6410.0</c:v>
                </c:pt>
                <c:pt idx="9863">
                  <c:v>6410.0</c:v>
                </c:pt>
                <c:pt idx="9864">
                  <c:v>6411.0</c:v>
                </c:pt>
                <c:pt idx="9865">
                  <c:v>6412.0</c:v>
                </c:pt>
                <c:pt idx="9866">
                  <c:v>6413.0</c:v>
                </c:pt>
                <c:pt idx="9867">
                  <c:v>6414.0</c:v>
                </c:pt>
                <c:pt idx="9868">
                  <c:v>6415.0</c:v>
                </c:pt>
                <c:pt idx="9869">
                  <c:v>6416.0</c:v>
                </c:pt>
                <c:pt idx="9870">
                  <c:v>6417.0</c:v>
                </c:pt>
                <c:pt idx="9871">
                  <c:v>6418.0</c:v>
                </c:pt>
                <c:pt idx="9872">
                  <c:v>6419.0</c:v>
                </c:pt>
                <c:pt idx="9873">
                  <c:v>6420.0</c:v>
                </c:pt>
                <c:pt idx="9874">
                  <c:v>6421.0</c:v>
                </c:pt>
                <c:pt idx="9875">
                  <c:v>6422.0</c:v>
                </c:pt>
                <c:pt idx="9876">
                  <c:v>6422.0</c:v>
                </c:pt>
                <c:pt idx="9877">
                  <c:v>6422.0</c:v>
                </c:pt>
                <c:pt idx="9878">
                  <c:v>6422.0</c:v>
                </c:pt>
                <c:pt idx="9879">
                  <c:v>6423.0</c:v>
                </c:pt>
                <c:pt idx="9880">
                  <c:v>6423.0</c:v>
                </c:pt>
                <c:pt idx="9881">
                  <c:v>6424.0</c:v>
                </c:pt>
                <c:pt idx="9882">
                  <c:v>6424.0</c:v>
                </c:pt>
                <c:pt idx="9883">
                  <c:v>6425.0</c:v>
                </c:pt>
                <c:pt idx="9884">
                  <c:v>6425.0</c:v>
                </c:pt>
                <c:pt idx="9885">
                  <c:v>6426.0</c:v>
                </c:pt>
                <c:pt idx="9886">
                  <c:v>6427.0</c:v>
                </c:pt>
                <c:pt idx="9887">
                  <c:v>6428.0</c:v>
                </c:pt>
                <c:pt idx="9888">
                  <c:v>6429.0</c:v>
                </c:pt>
                <c:pt idx="9889">
                  <c:v>6430.0</c:v>
                </c:pt>
                <c:pt idx="9890">
                  <c:v>6431.0</c:v>
                </c:pt>
                <c:pt idx="9891">
                  <c:v>6432.0</c:v>
                </c:pt>
                <c:pt idx="9892">
                  <c:v>6433.0</c:v>
                </c:pt>
                <c:pt idx="9893">
                  <c:v>6434.0</c:v>
                </c:pt>
                <c:pt idx="9894">
                  <c:v>6435.0</c:v>
                </c:pt>
                <c:pt idx="9895">
                  <c:v>6436.0</c:v>
                </c:pt>
                <c:pt idx="9896">
                  <c:v>6437.0</c:v>
                </c:pt>
                <c:pt idx="9897">
                  <c:v>6438.0</c:v>
                </c:pt>
                <c:pt idx="9898">
                  <c:v>6439.0</c:v>
                </c:pt>
                <c:pt idx="9899">
                  <c:v>6440.0</c:v>
                </c:pt>
                <c:pt idx="9900">
                  <c:v>6441.0</c:v>
                </c:pt>
                <c:pt idx="9901">
                  <c:v>6442.0</c:v>
                </c:pt>
                <c:pt idx="9902">
                  <c:v>6443.0</c:v>
                </c:pt>
                <c:pt idx="9903">
                  <c:v>6444.0</c:v>
                </c:pt>
                <c:pt idx="9904">
                  <c:v>6445.0</c:v>
                </c:pt>
                <c:pt idx="9905">
                  <c:v>6446.0</c:v>
                </c:pt>
                <c:pt idx="9906">
                  <c:v>6447.0</c:v>
                </c:pt>
                <c:pt idx="9907">
                  <c:v>6447.0</c:v>
                </c:pt>
                <c:pt idx="9908">
                  <c:v>6448.0</c:v>
                </c:pt>
                <c:pt idx="9909">
                  <c:v>6448.0</c:v>
                </c:pt>
                <c:pt idx="9910">
                  <c:v>6449.0</c:v>
                </c:pt>
                <c:pt idx="9911">
                  <c:v>6449.0</c:v>
                </c:pt>
                <c:pt idx="9912">
                  <c:v>6450.0</c:v>
                </c:pt>
                <c:pt idx="9913">
                  <c:v>6451.0</c:v>
                </c:pt>
                <c:pt idx="9914">
                  <c:v>6452.0</c:v>
                </c:pt>
                <c:pt idx="9915">
                  <c:v>6453.0</c:v>
                </c:pt>
                <c:pt idx="9916">
                  <c:v>6454.0</c:v>
                </c:pt>
                <c:pt idx="9917">
                  <c:v>6455.0</c:v>
                </c:pt>
                <c:pt idx="9918">
                  <c:v>6456.0</c:v>
                </c:pt>
                <c:pt idx="9919">
                  <c:v>6456.0</c:v>
                </c:pt>
                <c:pt idx="9920">
                  <c:v>6456.0</c:v>
                </c:pt>
                <c:pt idx="9921">
                  <c:v>6456.0</c:v>
                </c:pt>
                <c:pt idx="9922">
                  <c:v>6456.0</c:v>
                </c:pt>
                <c:pt idx="9923">
                  <c:v>6456.0</c:v>
                </c:pt>
                <c:pt idx="9924">
                  <c:v>6456.0</c:v>
                </c:pt>
                <c:pt idx="9925">
                  <c:v>6456.0</c:v>
                </c:pt>
                <c:pt idx="9926">
                  <c:v>6456.0</c:v>
                </c:pt>
                <c:pt idx="9927">
                  <c:v>6457.0</c:v>
                </c:pt>
                <c:pt idx="9928">
                  <c:v>6458.0</c:v>
                </c:pt>
                <c:pt idx="9929">
                  <c:v>6459.0</c:v>
                </c:pt>
                <c:pt idx="9930">
                  <c:v>6460.0</c:v>
                </c:pt>
                <c:pt idx="9931">
                  <c:v>6461.0</c:v>
                </c:pt>
                <c:pt idx="9932">
                  <c:v>6462.0</c:v>
                </c:pt>
                <c:pt idx="9933">
                  <c:v>6463.0</c:v>
                </c:pt>
                <c:pt idx="9934">
                  <c:v>6464.0</c:v>
                </c:pt>
                <c:pt idx="9935">
                  <c:v>6465.0</c:v>
                </c:pt>
                <c:pt idx="9936">
                  <c:v>6466.0</c:v>
                </c:pt>
                <c:pt idx="9937">
                  <c:v>6467.0</c:v>
                </c:pt>
                <c:pt idx="9938">
                  <c:v>6468.0</c:v>
                </c:pt>
                <c:pt idx="9939">
                  <c:v>6469.0</c:v>
                </c:pt>
                <c:pt idx="9940">
                  <c:v>6470.0</c:v>
                </c:pt>
                <c:pt idx="9941">
                  <c:v>6471.0</c:v>
                </c:pt>
                <c:pt idx="9942">
                  <c:v>6472.0</c:v>
                </c:pt>
                <c:pt idx="9943">
                  <c:v>6473.0</c:v>
                </c:pt>
                <c:pt idx="9944">
                  <c:v>6474.0</c:v>
                </c:pt>
                <c:pt idx="9945">
                  <c:v>6475.0</c:v>
                </c:pt>
                <c:pt idx="9946">
                  <c:v>6476.0</c:v>
                </c:pt>
                <c:pt idx="9947">
                  <c:v>6476.0</c:v>
                </c:pt>
                <c:pt idx="9948">
                  <c:v>6477.0</c:v>
                </c:pt>
                <c:pt idx="9949">
                  <c:v>6478.0</c:v>
                </c:pt>
                <c:pt idx="9950">
                  <c:v>6479.0</c:v>
                </c:pt>
                <c:pt idx="9951">
                  <c:v>6480.0</c:v>
                </c:pt>
                <c:pt idx="9952">
                  <c:v>6481.0</c:v>
                </c:pt>
                <c:pt idx="9953">
                  <c:v>6482.0</c:v>
                </c:pt>
                <c:pt idx="9954">
                  <c:v>6483.0</c:v>
                </c:pt>
                <c:pt idx="9955">
                  <c:v>6484.0</c:v>
                </c:pt>
                <c:pt idx="9956">
                  <c:v>6485.0</c:v>
                </c:pt>
                <c:pt idx="9957">
                  <c:v>6486.0</c:v>
                </c:pt>
                <c:pt idx="9958">
                  <c:v>6487.0</c:v>
                </c:pt>
                <c:pt idx="9959">
                  <c:v>6488.0</c:v>
                </c:pt>
                <c:pt idx="9960">
                  <c:v>6489.0</c:v>
                </c:pt>
                <c:pt idx="9961">
                  <c:v>6490.0</c:v>
                </c:pt>
                <c:pt idx="9962">
                  <c:v>6491.0</c:v>
                </c:pt>
                <c:pt idx="9963">
                  <c:v>6491.0</c:v>
                </c:pt>
                <c:pt idx="9964">
                  <c:v>6491.0</c:v>
                </c:pt>
                <c:pt idx="9965">
                  <c:v>6492.0</c:v>
                </c:pt>
                <c:pt idx="9966">
                  <c:v>6492.0</c:v>
                </c:pt>
                <c:pt idx="9967">
                  <c:v>6493.0</c:v>
                </c:pt>
                <c:pt idx="9968">
                  <c:v>6494.0</c:v>
                </c:pt>
                <c:pt idx="9969">
                  <c:v>6495.0</c:v>
                </c:pt>
                <c:pt idx="9970">
                  <c:v>6496.0</c:v>
                </c:pt>
                <c:pt idx="9971">
                  <c:v>6497.0</c:v>
                </c:pt>
                <c:pt idx="9972">
                  <c:v>6497.0</c:v>
                </c:pt>
                <c:pt idx="9973">
                  <c:v>6498.0</c:v>
                </c:pt>
                <c:pt idx="9974">
                  <c:v>6499.0</c:v>
                </c:pt>
                <c:pt idx="9975">
                  <c:v>6500.0</c:v>
                </c:pt>
                <c:pt idx="9976">
                  <c:v>6500.0</c:v>
                </c:pt>
                <c:pt idx="9977">
                  <c:v>6501.0</c:v>
                </c:pt>
                <c:pt idx="9978">
                  <c:v>6502.0</c:v>
                </c:pt>
                <c:pt idx="9979">
                  <c:v>6503.0</c:v>
                </c:pt>
                <c:pt idx="9980">
                  <c:v>6504.0</c:v>
                </c:pt>
                <c:pt idx="9981">
                  <c:v>6505.0</c:v>
                </c:pt>
                <c:pt idx="9982">
                  <c:v>6506.0</c:v>
                </c:pt>
                <c:pt idx="9983">
                  <c:v>6507.0</c:v>
                </c:pt>
                <c:pt idx="9984">
                  <c:v>6508.0</c:v>
                </c:pt>
                <c:pt idx="9985">
                  <c:v>6509.0</c:v>
                </c:pt>
                <c:pt idx="9986">
                  <c:v>6510.0</c:v>
                </c:pt>
                <c:pt idx="9987">
                  <c:v>6511.0</c:v>
                </c:pt>
                <c:pt idx="9988">
                  <c:v>6512.0</c:v>
                </c:pt>
                <c:pt idx="9989">
                  <c:v>6513.0</c:v>
                </c:pt>
                <c:pt idx="9990">
                  <c:v>6514.0</c:v>
                </c:pt>
                <c:pt idx="9991">
                  <c:v>6515.0</c:v>
                </c:pt>
                <c:pt idx="9992">
                  <c:v>6516.0</c:v>
                </c:pt>
                <c:pt idx="9993">
                  <c:v>6517.0</c:v>
                </c:pt>
                <c:pt idx="9994">
                  <c:v>6518.0</c:v>
                </c:pt>
                <c:pt idx="9995">
                  <c:v>6519.0</c:v>
                </c:pt>
                <c:pt idx="9996">
                  <c:v>6520.0</c:v>
                </c:pt>
                <c:pt idx="9997">
                  <c:v>6521.0</c:v>
                </c:pt>
                <c:pt idx="9998">
                  <c:v>6522.0</c:v>
                </c:pt>
                <c:pt idx="9999">
                  <c:v>6523.0</c:v>
                </c:pt>
                <c:pt idx="10000">
                  <c:v>6524.0</c:v>
                </c:pt>
                <c:pt idx="10001">
                  <c:v>6525.0</c:v>
                </c:pt>
                <c:pt idx="10002">
                  <c:v>6526.0</c:v>
                </c:pt>
                <c:pt idx="10003">
                  <c:v>6526.0</c:v>
                </c:pt>
                <c:pt idx="10004">
                  <c:v>6527.0</c:v>
                </c:pt>
                <c:pt idx="10005">
                  <c:v>6527.0</c:v>
                </c:pt>
                <c:pt idx="10006">
                  <c:v>6528.0</c:v>
                </c:pt>
                <c:pt idx="10007">
                  <c:v>6529.0</c:v>
                </c:pt>
                <c:pt idx="10008">
                  <c:v>6530.0</c:v>
                </c:pt>
                <c:pt idx="10009">
                  <c:v>6531.0</c:v>
                </c:pt>
                <c:pt idx="10010">
                  <c:v>6532.0</c:v>
                </c:pt>
                <c:pt idx="10011">
                  <c:v>6533.0</c:v>
                </c:pt>
                <c:pt idx="10012">
                  <c:v>6534.0</c:v>
                </c:pt>
                <c:pt idx="10013">
                  <c:v>6534.0</c:v>
                </c:pt>
                <c:pt idx="10014">
                  <c:v>6535.0</c:v>
                </c:pt>
                <c:pt idx="10015">
                  <c:v>6536.0</c:v>
                </c:pt>
                <c:pt idx="10016">
                  <c:v>6536.0</c:v>
                </c:pt>
                <c:pt idx="10017">
                  <c:v>6537.0</c:v>
                </c:pt>
                <c:pt idx="10018">
                  <c:v>6538.0</c:v>
                </c:pt>
                <c:pt idx="10019">
                  <c:v>6539.0</c:v>
                </c:pt>
                <c:pt idx="10020">
                  <c:v>6539.0</c:v>
                </c:pt>
                <c:pt idx="10021">
                  <c:v>6540.0</c:v>
                </c:pt>
                <c:pt idx="10022">
                  <c:v>6540.0</c:v>
                </c:pt>
                <c:pt idx="10023">
                  <c:v>6541.0</c:v>
                </c:pt>
                <c:pt idx="10024">
                  <c:v>6541.0</c:v>
                </c:pt>
                <c:pt idx="10025">
                  <c:v>6542.0</c:v>
                </c:pt>
                <c:pt idx="10026">
                  <c:v>6542.0</c:v>
                </c:pt>
                <c:pt idx="10027">
                  <c:v>6543.0</c:v>
                </c:pt>
                <c:pt idx="10028">
                  <c:v>6544.0</c:v>
                </c:pt>
                <c:pt idx="10029">
                  <c:v>6545.0</c:v>
                </c:pt>
                <c:pt idx="10030">
                  <c:v>6545.0</c:v>
                </c:pt>
                <c:pt idx="10031">
                  <c:v>6546.0</c:v>
                </c:pt>
                <c:pt idx="10032">
                  <c:v>6546.0</c:v>
                </c:pt>
                <c:pt idx="10033">
                  <c:v>6547.0</c:v>
                </c:pt>
                <c:pt idx="10034">
                  <c:v>6547.0</c:v>
                </c:pt>
                <c:pt idx="10035">
                  <c:v>6548.0</c:v>
                </c:pt>
                <c:pt idx="10036">
                  <c:v>6548.0</c:v>
                </c:pt>
                <c:pt idx="10037">
                  <c:v>6549.0</c:v>
                </c:pt>
                <c:pt idx="10038">
                  <c:v>6549.0</c:v>
                </c:pt>
                <c:pt idx="10039">
                  <c:v>6550.0</c:v>
                </c:pt>
                <c:pt idx="10040">
                  <c:v>6550.0</c:v>
                </c:pt>
                <c:pt idx="10041">
                  <c:v>6551.0</c:v>
                </c:pt>
                <c:pt idx="10042">
                  <c:v>6551.0</c:v>
                </c:pt>
                <c:pt idx="10043">
                  <c:v>6552.0</c:v>
                </c:pt>
                <c:pt idx="10044">
                  <c:v>6552.0</c:v>
                </c:pt>
                <c:pt idx="10045">
                  <c:v>6553.0</c:v>
                </c:pt>
                <c:pt idx="10046">
                  <c:v>6553.0</c:v>
                </c:pt>
                <c:pt idx="10047">
                  <c:v>6554.0</c:v>
                </c:pt>
                <c:pt idx="10048">
                  <c:v>6554.0</c:v>
                </c:pt>
                <c:pt idx="10049">
                  <c:v>6555.0</c:v>
                </c:pt>
                <c:pt idx="10050">
                  <c:v>6555.0</c:v>
                </c:pt>
                <c:pt idx="10051">
                  <c:v>6556.0</c:v>
                </c:pt>
                <c:pt idx="10052">
                  <c:v>6556.0</c:v>
                </c:pt>
                <c:pt idx="10053">
                  <c:v>6557.0</c:v>
                </c:pt>
                <c:pt idx="10054">
                  <c:v>6557.0</c:v>
                </c:pt>
                <c:pt idx="10055">
                  <c:v>6558.0</c:v>
                </c:pt>
                <c:pt idx="10056">
                  <c:v>6558.0</c:v>
                </c:pt>
                <c:pt idx="10057">
                  <c:v>6559.0</c:v>
                </c:pt>
                <c:pt idx="10058">
                  <c:v>6559.0</c:v>
                </c:pt>
                <c:pt idx="10059">
                  <c:v>6560.0</c:v>
                </c:pt>
                <c:pt idx="10060">
                  <c:v>6560.0</c:v>
                </c:pt>
                <c:pt idx="10061">
                  <c:v>6561.0</c:v>
                </c:pt>
                <c:pt idx="10062">
                  <c:v>6561.0</c:v>
                </c:pt>
                <c:pt idx="10063">
                  <c:v>6562.0</c:v>
                </c:pt>
                <c:pt idx="10064">
                  <c:v>6562.0</c:v>
                </c:pt>
                <c:pt idx="10065">
                  <c:v>6563.0</c:v>
                </c:pt>
                <c:pt idx="10066">
                  <c:v>6563.0</c:v>
                </c:pt>
                <c:pt idx="10067">
                  <c:v>6564.0</c:v>
                </c:pt>
                <c:pt idx="10068">
                  <c:v>6564.0</c:v>
                </c:pt>
                <c:pt idx="10069">
                  <c:v>6565.0</c:v>
                </c:pt>
                <c:pt idx="10070">
                  <c:v>6565.0</c:v>
                </c:pt>
                <c:pt idx="10071">
                  <c:v>6565.0</c:v>
                </c:pt>
                <c:pt idx="10072">
                  <c:v>6566.0</c:v>
                </c:pt>
                <c:pt idx="10073">
                  <c:v>6566.0</c:v>
                </c:pt>
                <c:pt idx="10074">
                  <c:v>6567.0</c:v>
                </c:pt>
                <c:pt idx="10075">
                  <c:v>6567.0</c:v>
                </c:pt>
                <c:pt idx="10076">
                  <c:v>6568.0</c:v>
                </c:pt>
                <c:pt idx="10077">
                  <c:v>6568.0</c:v>
                </c:pt>
                <c:pt idx="10078">
                  <c:v>6569.0</c:v>
                </c:pt>
                <c:pt idx="10079">
                  <c:v>6569.0</c:v>
                </c:pt>
                <c:pt idx="10080">
                  <c:v>6570.0</c:v>
                </c:pt>
                <c:pt idx="10081">
                  <c:v>6570.0</c:v>
                </c:pt>
                <c:pt idx="10082">
                  <c:v>6571.0</c:v>
                </c:pt>
                <c:pt idx="10083">
                  <c:v>6571.0</c:v>
                </c:pt>
                <c:pt idx="10084">
                  <c:v>6572.0</c:v>
                </c:pt>
                <c:pt idx="10085">
                  <c:v>6572.0</c:v>
                </c:pt>
                <c:pt idx="10086">
                  <c:v>6573.0</c:v>
                </c:pt>
                <c:pt idx="10087">
                  <c:v>6573.0</c:v>
                </c:pt>
                <c:pt idx="10088">
                  <c:v>6574.0</c:v>
                </c:pt>
                <c:pt idx="10089">
                  <c:v>6574.0</c:v>
                </c:pt>
                <c:pt idx="10090">
                  <c:v>6575.0</c:v>
                </c:pt>
                <c:pt idx="10091">
                  <c:v>6575.0</c:v>
                </c:pt>
                <c:pt idx="10092">
                  <c:v>6576.0</c:v>
                </c:pt>
                <c:pt idx="10093">
                  <c:v>6576.0</c:v>
                </c:pt>
                <c:pt idx="10094">
                  <c:v>6577.0</c:v>
                </c:pt>
                <c:pt idx="10095">
                  <c:v>6577.0</c:v>
                </c:pt>
                <c:pt idx="10096">
                  <c:v>6578.0</c:v>
                </c:pt>
                <c:pt idx="10097">
                  <c:v>6578.0</c:v>
                </c:pt>
                <c:pt idx="10098">
                  <c:v>6579.0</c:v>
                </c:pt>
                <c:pt idx="10099">
                  <c:v>6579.0</c:v>
                </c:pt>
                <c:pt idx="10100">
                  <c:v>6580.0</c:v>
                </c:pt>
                <c:pt idx="10101">
                  <c:v>6580.0</c:v>
                </c:pt>
                <c:pt idx="10102">
                  <c:v>6581.0</c:v>
                </c:pt>
                <c:pt idx="10103">
                  <c:v>6582.0</c:v>
                </c:pt>
                <c:pt idx="10104">
                  <c:v>6583.0</c:v>
                </c:pt>
                <c:pt idx="10105">
                  <c:v>6584.0</c:v>
                </c:pt>
                <c:pt idx="10106">
                  <c:v>6585.0</c:v>
                </c:pt>
                <c:pt idx="10107">
                  <c:v>6586.0</c:v>
                </c:pt>
                <c:pt idx="10108">
                  <c:v>6587.0</c:v>
                </c:pt>
                <c:pt idx="10109">
                  <c:v>6588.0</c:v>
                </c:pt>
                <c:pt idx="10110">
                  <c:v>6589.0</c:v>
                </c:pt>
                <c:pt idx="10111">
                  <c:v>6590.0</c:v>
                </c:pt>
                <c:pt idx="10112">
                  <c:v>6591.0</c:v>
                </c:pt>
                <c:pt idx="10113">
                  <c:v>6592.0</c:v>
                </c:pt>
                <c:pt idx="10114">
                  <c:v>6593.0</c:v>
                </c:pt>
                <c:pt idx="10115">
                  <c:v>6594.0</c:v>
                </c:pt>
                <c:pt idx="10116">
                  <c:v>6595.0</c:v>
                </c:pt>
                <c:pt idx="10117">
                  <c:v>6596.0</c:v>
                </c:pt>
                <c:pt idx="10118">
                  <c:v>6597.0</c:v>
                </c:pt>
                <c:pt idx="10119">
                  <c:v>6598.0</c:v>
                </c:pt>
                <c:pt idx="10120">
                  <c:v>6599.0</c:v>
                </c:pt>
                <c:pt idx="10121">
                  <c:v>6600.0</c:v>
                </c:pt>
                <c:pt idx="10122">
                  <c:v>6601.0</c:v>
                </c:pt>
                <c:pt idx="10123">
                  <c:v>6602.0</c:v>
                </c:pt>
                <c:pt idx="10124">
                  <c:v>6603.0</c:v>
                </c:pt>
                <c:pt idx="10125">
                  <c:v>6604.0</c:v>
                </c:pt>
                <c:pt idx="10126">
                  <c:v>6605.0</c:v>
                </c:pt>
                <c:pt idx="10127">
                  <c:v>6606.0</c:v>
                </c:pt>
                <c:pt idx="10128">
                  <c:v>6607.0</c:v>
                </c:pt>
                <c:pt idx="10129">
                  <c:v>6608.0</c:v>
                </c:pt>
                <c:pt idx="10130">
                  <c:v>6609.0</c:v>
                </c:pt>
                <c:pt idx="10131">
                  <c:v>6610.0</c:v>
                </c:pt>
                <c:pt idx="10132">
                  <c:v>6611.0</c:v>
                </c:pt>
                <c:pt idx="10133">
                  <c:v>6612.0</c:v>
                </c:pt>
                <c:pt idx="10134">
                  <c:v>6613.0</c:v>
                </c:pt>
                <c:pt idx="10135">
                  <c:v>6613.0</c:v>
                </c:pt>
                <c:pt idx="10136">
                  <c:v>6614.0</c:v>
                </c:pt>
                <c:pt idx="10137">
                  <c:v>6615.0</c:v>
                </c:pt>
                <c:pt idx="10138">
                  <c:v>6615.0</c:v>
                </c:pt>
                <c:pt idx="10139">
                  <c:v>6615.0</c:v>
                </c:pt>
                <c:pt idx="10140">
                  <c:v>6616.0</c:v>
                </c:pt>
                <c:pt idx="10141">
                  <c:v>6617.0</c:v>
                </c:pt>
                <c:pt idx="10142">
                  <c:v>6617.0</c:v>
                </c:pt>
                <c:pt idx="10143">
                  <c:v>6618.0</c:v>
                </c:pt>
                <c:pt idx="10144">
                  <c:v>6619.0</c:v>
                </c:pt>
                <c:pt idx="10145">
                  <c:v>6620.0</c:v>
                </c:pt>
                <c:pt idx="10146">
                  <c:v>6621.0</c:v>
                </c:pt>
                <c:pt idx="10147">
                  <c:v>6622.0</c:v>
                </c:pt>
                <c:pt idx="10148">
                  <c:v>6623.0</c:v>
                </c:pt>
                <c:pt idx="10149">
                  <c:v>6624.0</c:v>
                </c:pt>
                <c:pt idx="10150">
                  <c:v>6625.0</c:v>
                </c:pt>
                <c:pt idx="10151">
                  <c:v>6626.0</c:v>
                </c:pt>
                <c:pt idx="10152">
                  <c:v>6627.0</c:v>
                </c:pt>
                <c:pt idx="10153">
                  <c:v>6628.0</c:v>
                </c:pt>
                <c:pt idx="10154">
                  <c:v>6629.0</c:v>
                </c:pt>
                <c:pt idx="10155">
                  <c:v>6629.0</c:v>
                </c:pt>
                <c:pt idx="10156">
                  <c:v>6630.0</c:v>
                </c:pt>
                <c:pt idx="10157">
                  <c:v>6631.0</c:v>
                </c:pt>
                <c:pt idx="10158">
                  <c:v>6632.0</c:v>
                </c:pt>
                <c:pt idx="10159">
                  <c:v>6633.0</c:v>
                </c:pt>
                <c:pt idx="10160">
                  <c:v>6634.0</c:v>
                </c:pt>
                <c:pt idx="10161">
                  <c:v>6635.0</c:v>
                </c:pt>
                <c:pt idx="10162">
                  <c:v>6636.0</c:v>
                </c:pt>
                <c:pt idx="10163">
                  <c:v>6637.0</c:v>
                </c:pt>
                <c:pt idx="10164">
                  <c:v>6638.0</c:v>
                </c:pt>
                <c:pt idx="10165">
                  <c:v>6638.0</c:v>
                </c:pt>
                <c:pt idx="10166">
                  <c:v>6638.0</c:v>
                </c:pt>
                <c:pt idx="10167">
                  <c:v>6638.0</c:v>
                </c:pt>
                <c:pt idx="10168">
                  <c:v>6638.0</c:v>
                </c:pt>
                <c:pt idx="10169">
                  <c:v>6639.0</c:v>
                </c:pt>
                <c:pt idx="10170">
                  <c:v>6639.0</c:v>
                </c:pt>
                <c:pt idx="10171">
                  <c:v>6639.0</c:v>
                </c:pt>
                <c:pt idx="10172">
                  <c:v>6640.0</c:v>
                </c:pt>
                <c:pt idx="10173">
                  <c:v>6640.0</c:v>
                </c:pt>
                <c:pt idx="10174">
                  <c:v>6641.0</c:v>
                </c:pt>
                <c:pt idx="10175">
                  <c:v>6641.0</c:v>
                </c:pt>
                <c:pt idx="10176">
                  <c:v>6641.0</c:v>
                </c:pt>
                <c:pt idx="10177">
                  <c:v>6642.0</c:v>
                </c:pt>
                <c:pt idx="10178">
                  <c:v>6642.0</c:v>
                </c:pt>
                <c:pt idx="10179">
                  <c:v>6643.0</c:v>
                </c:pt>
                <c:pt idx="10180">
                  <c:v>6643.0</c:v>
                </c:pt>
                <c:pt idx="10181">
                  <c:v>6643.0</c:v>
                </c:pt>
                <c:pt idx="10182">
                  <c:v>6644.0</c:v>
                </c:pt>
                <c:pt idx="10183">
                  <c:v>6644.0</c:v>
                </c:pt>
                <c:pt idx="10184">
                  <c:v>6645.0</c:v>
                </c:pt>
                <c:pt idx="10185">
                  <c:v>6646.0</c:v>
                </c:pt>
                <c:pt idx="10186">
                  <c:v>6647.0</c:v>
                </c:pt>
                <c:pt idx="10187">
                  <c:v>6647.0</c:v>
                </c:pt>
                <c:pt idx="10188">
                  <c:v>6647.0</c:v>
                </c:pt>
                <c:pt idx="10189">
                  <c:v>6648.0</c:v>
                </c:pt>
                <c:pt idx="10190">
                  <c:v>6649.0</c:v>
                </c:pt>
                <c:pt idx="10191">
                  <c:v>6650.0</c:v>
                </c:pt>
                <c:pt idx="10192">
                  <c:v>6651.0</c:v>
                </c:pt>
                <c:pt idx="10193">
                  <c:v>6652.0</c:v>
                </c:pt>
                <c:pt idx="10194">
                  <c:v>6653.0</c:v>
                </c:pt>
                <c:pt idx="10195">
                  <c:v>6654.0</c:v>
                </c:pt>
                <c:pt idx="10196">
                  <c:v>6655.0</c:v>
                </c:pt>
                <c:pt idx="10197">
                  <c:v>6656.0</c:v>
                </c:pt>
                <c:pt idx="10198">
                  <c:v>6657.0</c:v>
                </c:pt>
                <c:pt idx="10199">
                  <c:v>6658.0</c:v>
                </c:pt>
                <c:pt idx="10200">
                  <c:v>6659.0</c:v>
                </c:pt>
                <c:pt idx="10201">
                  <c:v>6660.0</c:v>
                </c:pt>
                <c:pt idx="10202">
                  <c:v>6660.0</c:v>
                </c:pt>
                <c:pt idx="10203">
                  <c:v>6661.0</c:v>
                </c:pt>
                <c:pt idx="10204">
                  <c:v>6661.0</c:v>
                </c:pt>
                <c:pt idx="10205">
                  <c:v>6662.0</c:v>
                </c:pt>
                <c:pt idx="10206">
                  <c:v>6662.0</c:v>
                </c:pt>
                <c:pt idx="10207">
                  <c:v>6662.0</c:v>
                </c:pt>
                <c:pt idx="10208">
                  <c:v>6663.0</c:v>
                </c:pt>
                <c:pt idx="10209">
                  <c:v>6663.0</c:v>
                </c:pt>
                <c:pt idx="10210">
                  <c:v>6663.0</c:v>
                </c:pt>
                <c:pt idx="10211">
                  <c:v>6664.0</c:v>
                </c:pt>
                <c:pt idx="10212">
                  <c:v>6664.0</c:v>
                </c:pt>
                <c:pt idx="10213">
                  <c:v>6665.0</c:v>
                </c:pt>
                <c:pt idx="10214">
                  <c:v>6665.0</c:v>
                </c:pt>
                <c:pt idx="10215">
                  <c:v>6666.0</c:v>
                </c:pt>
                <c:pt idx="10216">
                  <c:v>6666.0</c:v>
                </c:pt>
                <c:pt idx="10217">
                  <c:v>6667.0</c:v>
                </c:pt>
                <c:pt idx="10218">
                  <c:v>6668.0</c:v>
                </c:pt>
                <c:pt idx="10219">
                  <c:v>6669.0</c:v>
                </c:pt>
                <c:pt idx="10220">
                  <c:v>6670.0</c:v>
                </c:pt>
                <c:pt idx="10221">
                  <c:v>6671.0</c:v>
                </c:pt>
                <c:pt idx="10222">
                  <c:v>6672.0</c:v>
                </c:pt>
                <c:pt idx="10223">
                  <c:v>6673.0</c:v>
                </c:pt>
                <c:pt idx="10224">
                  <c:v>6674.0</c:v>
                </c:pt>
                <c:pt idx="10225">
                  <c:v>6675.0</c:v>
                </c:pt>
                <c:pt idx="10226">
                  <c:v>6676.0</c:v>
                </c:pt>
                <c:pt idx="10227">
                  <c:v>6677.0</c:v>
                </c:pt>
                <c:pt idx="10228">
                  <c:v>6678.0</c:v>
                </c:pt>
                <c:pt idx="10229">
                  <c:v>6679.0</c:v>
                </c:pt>
                <c:pt idx="10230">
                  <c:v>6680.0</c:v>
                </c:pt>
                <c:pt idx="10231">
                  <c:v>6681.0</c:v>
                </c:pt>
                <c:pt idx="10232">
                  <c:v>6682.0</c:v>
                </c:pt>
                <c:pt idx="10233">
                  <c:v>6683.0</c:v>
                </c:pt>
                <c:pt idx="10234">
                  <c:v>6684.0</c:v>
                </c:pt>
                <c:pt idx="10235">
                  <c:v>6685.0</c:v>
                </c:pt>
                <c:pt idx="10236">
                  <c:v>6686.0</c:v>
                </c:pt>
                <c:pt idx="10237">
                  <c:v>6687.0</c:v>
                </c:pt>
                <c:pt idx="10238">
                  <c:v>6688.0</c:v>
                </c:pt>
                <c:pt idx="10239">
                  <c:v>6689.0</c:v>
                </c:pt>
                <c:pt idx="10240">
                  <c:v>6690.0</c:v>
                </c:pt>
                <c:pt idx="10241">
                  <c:v>6691.0</c:v>
                </c:pt>
                <c:pt idx="10242">
                  <c:v>6692.0</c:v>
                </c:pt>
                <c:pt idx="10243">
                  <c:v>6693.0</c:v>
                </c:pt>
                <c:pt idx="10244">
                  <c:v>6694.0</c:v>
                </c:pt>
                <c:pt idx="10245">
                  <c:v>6695.0</c:v>
                </c:pt>
                <c:pt idx="10246">
                  <c:v>6696.0</c:v>
                </c:pt>
                <c:pt idx="10247">
                  <c:v>6697.0</c:v>
                </c:pt>
                <c:pt idx="10248">
                  <c:v>6698.0</c:v>
                </c:pt>
                <c:pt idx="10249">
                  <c:v>6699.0</c:v>
                </c:pt>
                <c:pt idx="10250">
                  <c:v>6700.0</c:v>
                </c:pt>
                <c:pt idx="10251">
                  <c:v>6701.0</c:v>
                </c:pt>
                <c:pt idx="10252">
                  <c:v>6702.0</c:v>
                </c:pt>
                <c:pt idx="10253">
                  <c:v>6703.0</c:v>
                </c:pt>
                <c:pt idx="10254">
                  <c:v>6704.0</c:v>
                </c:pt>
                <c:pt idx="10255">
                  <c:v>6705.0</c:v>
                </c:pt>
                <c:pt idx="10256">
                  <c:v>6706.0</c:v>
                </c:pt>
                <c:pt idx="10257">
                  <c:v>6706.0</c:v>
                </c:pt>
                <c:pt idx="10258">
                  <c:v>6706.0</c:v>
                </c:pt>
                <c:pt idx="10259">
                  <c:v>6707.0</c:v>
                </c:pt>
                <c:pt idx="10260">
                  <c:v>6708.0</c:v>
                </c:pt>
                <c:pt idx="10261">
                  <c:v>6709.0</c:v>
                </c:pt>
                <c:pt idx="10262">
                  <c:v>6710.0</c:v>
                </c:pt>
                <c:pt idx="10263">
                  <c:v>6711.0</c:v>
                </c:pt>
                <c:pt idx="10264">
                  <c:v>6712.0</c:v>
                </c:pt>
                <c:pt idx="10265">
                  <c:v>6713.0</c:v>
                </c:pt>
                <c:pt idx="10266">
                  <c:v>6714.0</c:v>
                </c:pt>
                <c:pt idx="10267">
                  <c:v>6715.0</c:v>
                </c:pt>
                <c:pt idx="10268">
                  <c:v>6716.0</c:v>
                </c:pt>
                <c:pt idx="10269">
                  <c:v>6717.0</c:v>
                </c:pt>
                <c:pt idx="10270">
                  <c:v>6718.0</c:v>
                </c:pt>
                <c:pt idx="10271">
                  <c:v>6719.0</c:v>
                </c:pt>
                <c:pt idx="10272">
                  <c:v>6720.0</c:v>
                </c:pt>
                <c:pt idx="10273">
                  <c:v>6721.0</c:v>
                </c:pt>
                <c:pt idx="10274">
                  <c:v>6722.0</c:v>
                </c:pt>
                <c:pt idx="10275">
                  <c:v>6723.0</c:v>
                </c:pt>
                <c:pt idx="10276">
                  <c:v>6724.0</c:v>
                </c:pt>
                <c:pt idx="10277">
                  <c:v>6725.0</c:v>
                </c:pt>
                <c:pt idx="10278">
                  <c:v>6726.0</c:v>
                </c:pt>
                <c:pt idx="10279">
                  <c:v>6727.0</c:v>
                </c:pt>
                <c:pt idx="10280">
                  <c:v>6728.0</c:v>
                </c:pt>
                <c:pt idx="10281">
                  <c:v>6728.0</c:v>
                </c:pt>
                <c:pt idx="10282">
                  <c:v>6729.0</c:v>
                </c:pt>
                <c:pt idx="10283">
                  <c:v>6730.0</c:v>
                </c:pt>
                <c:pt idx="10284">
                  <c:v>6731.0</c:v>
                </c:pt>
                <c:pt idx="10285">
                  <c:v>6732.0</c:v>
                </c:pt>
                <c:pt idx="10286">
                  <c:v>6733.0</c:v>
                </c:pt>
                <c:pt idx="10287">
                  <c:v>6734.0</c:v>
                </c:pt>
                <c:pt idx="10288">
                  <c:v>6735.0</c:v>
                </c:pt>
                <c:pt idx="10289">
                  <c:v>6736.0</c:v>
                </c:pt>
                <c:pt idx="10290">
                  <c:v>6737.0</c:v>
                </c:pt>
                <c:pt idx="10291">
                  <c:v>6738.0</c:v>
                </c:pt>
                <c:pt idx="10292">
                  <c:v>6739.0</c:v>
                </c:pt>
                <c:pt idx="10293">
                  <c:v>6739.0</c:v>
                </c:pt>
                <c:pt idx="10294">
                  <c:v>6740.0</c:v>
                </c:pt>
                <c:pt idx="10295">
                  <c:v>6741.0</c:v>
                </c:pt>
                <c:pt idx="10296">
                  <c:v>6741.0</c:v>
                </c:pt>
                <c:pt idx="10297">
                  <c:v>6742.0</c:v>
                </c:pt>
                <c:pt idx="10298">
                  <c:v>6743.0</c:v>
                </c:pt>
                <c:pt idx="10299">
                  <c:v>6744.0</c:v>
                </c:pt>
                <c:pt idx="10300">
                  <c:v>6745.0</c:v>
                </c:pt>
                <c:pt idx="10301">
                  <c:v>6746.0</c:v>
                </c:pt>
                <c:pt idx="10302">
                  <c:v>6747.0</c:v>
                </c:pt>
                <c:pt idx="10303">
                  <c:v>6748.0</c:v>
                </c:pt>
                <c:pt idx="10304">
                  <c:v>6749.0</c:v>
                </c:pt>
                <c:pt idx="10305">
                  <c:v>6750.0</c:v>
                </c:pt>
                <c:pt idx="10306">
                  <c:v>6750.0</c:v>
                </c:pt>
                <c:pt idx="10307">
                  <c:v>6751.0</c:v>
                </c:pt>
                <c:pt idx="10308">
                  <c:v>6751.0</c:v>
                </c:pt>
                <c:pt idx="10309">
                  <c:v>6751.0</c:v>
                </c:pt>
                <c:pt idx="10310">
                  <c:v>6751.0</c:v>
                </c:pt>
                <c:pt idx="10311">
                  <c:v>6752.0</c:v>
                </c:pt>
                <c:pt idx="10312">
                  <c:v>6752.0</c:v>
                </c:pt>
                <c:pt idx="10313">
                  <c:v>6752.0</c:v>
                </c:pt>
                <c:pt idx="10314">
                  <c:v>6752.0</c:v>
                </c:pt>
                <c:pt idx="10315">
                  <c:v>6753.0</c:v>
                </c:pt>
                <c:pt idx="10316">
                  <c:v>6753.0</c:v>
                </c:pt>
                <c:pt idx="10317">
                  <c:v>6753.0</c:v>
                </c:pt>
                <c:pt idx="10318">
                  <c:v>6753.0</c:v>
                </c:pt>
                <c:pt idx="10319">
                  <c:v>6754.0</c:v>
                </c:pt>
                <c:pt idx="10320">
                  <c:v>6754.0</c:v>
                </c:pt>
                <c:pt idx="10321">
                  <c:v>6754.0</c:v>
                </c:pt>
                <c:pt idx="10322">
                  <c:v>6754.0</c:v>
                </c:pt>
                <c:pt idx="10323">
                  <c:v>6755.0</c:v>
                </c:pt>
                <c:pt idx="10324">
                  <c:v>6756.0</c:v>
                </c:pt>
                <c:pt idx="10325">
                  <c:v>6757.0</c:v>
                </c:pt>
                <c:pt idx="10326">
                  <c:v>6758.0</c:v>
                </c:pt>
                <c:pt idx="10327">
                  <c:v>6758.0</c:v>
                </c:pt>
                <c:pt idx="10328">
                  <c:v>6759.0</c:v>
                </c:pt>
                <c:pt idx="10329">
                  <c:v>6760.0</c:v>
                </c:pt>
                <c:pt idx="10330">
                  <c:v>6761.0</c:v>
                </c:pt>
                <c:pt idx="10331">
                  <c:v>6762.0</c:v>
                </c:pt>
                <c:pt idx="10332">
                  <c:v>6763.0</c:v>
                </c:pt>
                <c:pt idx="10333">
                  <c:v>6764.0</c:v>
                </c:pt>
                <c:pt idx="10334">
                  <c:v>6765.0</c:v>
                </c:pt>
                <c:pt idx="10335">
                  <c:v>6766.0</c:v>
                </c:pt>
                <c:pt idx="10336">
                  <c:v>6767.0</c:v>
                </c:pt>
                <c:pt idx="10337">
                  <c:v>6768.0</c:v>
                </c:pt>
                <c:pt idx="10338">
                  <c:v>6769.0</c:v>
                </c:pt>
                <c:pt idx="10339">
                  <c:v>6770.0</c:v>
                </c:pt>
                <c:pt idx="10340">
                  <c:v>6771.0</c:v>
                </c:pt>
                <c:pt idx="10341">
                  <c:v>6772.0</c:v>
                </c:pt>
                <c:pt idx="10342">
                  <c:v>6773.0</c:v>
                </c:pt>
                <c:pt idx="10343">
                  <c:v>6774.0</c:v>
                </c:pt>
                <c:pt idx="10344">
                  <c:v>6775.0</c:v>
                </c:pt>
                <c:pt idx="10345">
                  <c:v>6776.0</c:v>
                </c:pt>
                <c:pt idx="10346">
                  <c:v>6777.0</c:v>
                </c:pt>
                <c:pt idx="10347">
                  <c:v>6778.0</c:v>
                </c:pt>
                <c:pt idx="10348">
                  <c:v>6779.0</c:v>
                </c:pt>
                <c:pt idx="10349">
                  <c:v>6780.0</c:v>
                </c:pt>
                <c:pt idx="10350">
                  <c:v>6781.0</c:v>
                </c:pt>
                <c:pt idx="10351">
                  <c:v>6782.0</c:v>
                </c:pt>
                <c:pt idx="10352">
                  <c:v>6783.0</c:v>
                </c:pt>
                <c:pt idx="10353">
                  <c:v>6784.0</c:v>
                </c:pt>
                <c:pt idx="10354">
                  <c:v>6785.0</c:v>
                </c:pt>
                <c:pt idx="10355">
                  <c:v>6786.0</c:v>
                </c:pt>
                <c:pt idx="10356">
                  <c:v>6787.0</c:v>
                </c:pt>
                <c:pt idx="10357">
                  <c:v>6788.0</c:v>
                </c:pt>
                <c:pt idx="10358">
                  <c:v>6789.0</c:v>
                </c:pt>
                <c:pt idx="10359">
                  <c:v>6790.0</c:v>
                </c:pt>
                <c:pt idx="10360">
                  <c:v>6791.0</c:v>
                </c:pt>
                <c:pt idx="10361">
                  <c:v>6792.0</c:v>
                </c:pt>
                <c:pt idx="10362">
                  <c:v>6793.0</c:v>
                </c:pt>
                <c:pt idx="10363">
                  <c:v>6794.0</c:v>
                </c:pt>
                <c:pt idx="10364">
                  <c:v>6795.0</c:v>
                </c:pt>
                <c:pt idx="10365">
                  <c:v>6795.0</c:v>
                </c:pt>
                <c:pt idx="10366">
                  <c:v>6795.0</c:v>
                </c:pt>
                <c:pt idx="10367">
                  <c:v>6795.0</c:v>
                </c:pt>
                <c:pt idx="10368">
                  <c:v>6795.0</c:v>
                </c:pt>
                <c:pt idx="10369">
                  <c:v>6795.0</c:v>
                </c:pt>
                <c:pt idx="10370">
                  <c:v>6795.0</c:v>
                </c:pt>
                <c:pt idx="10371">
                  <c:v>6795.0</c:v>
                </c:pt>
                <c:pt idx="10372">
                  <c:v>6796.0</c:v>
                </c:pt>
                <c:pt idx="10373">
                  <c:v>6797.0</c:v>
                </c:pt>
                <c:pt idx="10374">
                  <c:v>6798.0</c:v>
                </c:pt>
                <c:pt idx="10375">
                  <c:v>6799.0</c:v>
                </c:pt>
                <c:pt idx="10376">
                  <c:v>6800.0</c:v>
                </c:pt>
                <c:pt idx="10377">
                  <c:v>6801.0</c:v>
                </c:pt>
                <c:pt idx="10378">
                  <c:v>6802.0</c:v>
                </c:pt>
                <c:pt idx="10379">
                  <c:v>6802.0</c:v>
                </c:pt>
                <c:pt idx="10380">
                  <c:v>6803.0</c:v>
                </c:pt>
                <c:pt idx="10381">
                  <c:v>6804.0</c:v>
                </c:pt>
                <c:pt idx="10382">
                  <c:v>6805.0</c:v>
                </c:pt>
                <c:pt idx="10383">
                  <c:v>6805.0</c:v>
                </c:pt>
                <c:pt idx="10384">
                  <c:v>6806.0</c:v>
                </c:pt>
                <c:pt idx="10385">
                  <c:v>6807.0</c:v>
                </c:pt>
                <c:pt idx="10386">
                  <c:v>6808.0</c:v>
                </c:pt>
                <c:pt idx="10387">
                  <c:v>6809.0</c:v>
                </c:pt>
                <c:pt idx="10388">
                  <c:v>6810.0</c:v>
                </c:pt>
                <c:pt idx="10389">
                  <c:v>6810.0</c:v>
                </c:pt>
                <c:pt idx="10390">
                  <c:v>6811.0</c:v>
                </c:pt>
                <c:pt idx="10391">
                  <c:v>6811.0</c:v>
                </c:pt>
                <c:pt idx="10392">
                  <c:v>6812.0</c:v>
                </c:pt>
                <c:pt idx="10393">
                  <c:v>6812.0</c:v>
                </c:pt>
                <c:pt idx="10394">
                  <c:v>6813.0</c:v>
                </c:pt>
                <c:pt idx="10395">
                  <c:v>6813.0</c:v>
                </c:pt>
                <c:pt idx="10396">
                  <c:v>6814.0</c:v>
                </c:pt>
                <c:pt idx="10397">
                  <c:v>6814.0</c:v>
                </c:pt>
                <c:pt idx="10398">
                  <c:v>6815.0</c:v>
                </c:pt>
                <c:pt idx="10399">
                  <c:v>6815.0</c:v>
                </c:pt>
                <c:pt idx="10400">
                  <c:v>6816.0</c:v>
                </c:pt>
                <c:pt idx="10401">
                  <c:v>6816.0</c:v>
                </c:pt>
                <c:pt idx="10402">
                  <c:v>6817.0</c:v>
                </c:pt>
                <c:pt idx="10403">
                  <c:v>6817.0</c:v>
                </c:pt>
                <c:pt idx="10404">
                  <c:v>6817.0</c:v>
                </c:pt>
                <c:pt idx="10405">
                  <c:v>6818.0</c:v>
                </c:pt>
                <c:pt idx="10406">
                  <c:v>6818.0</c:v>
                </c:pt>
                <c:pt idx="10407">
                  <c:v>6819.0</c:v>
                </c:pt>
                <c:pt idx="10408">
                  <c:v>6820.0</c:v>
                </c:pt>
                <c:pt idx="10409">
                  <c:v>6820.0</c:v>
                </c:pt>
                <c:pt idx="10410">
                  <c:v>6821.0</c:v>
                </c:pt>
                <c:pt idx="10411">
                  <c:v>6821.0</c:v>
                </c:pt>
                <c:pt idx="10412">
                  <c:v>6822.0</c:v>
                </c:pt>
                <c:pt idx="10413">
                  <c:v>6822.0</c:v>
                </c:pt>
                <c:pt idx="10414">
                  <c:v>6822.0</c:v>
                </c:pt>
                <c:pt idx="10415">
                  <c:v>6823.0</c:v>
                </c:pt>
                <c:pt idx="10416">
                  <c:v>6823.0</c:v>
                </c:pt>
                <c:pt idx="10417">
                  <c:v>6823.0</c:v>
                </c:pt>
                <c:pt idx="10418">
                  <c:v>6824.0</c:v>
                </c:pt>
                <c:pt idx="10419">
                  <c:v>6824.0</c:v>
                </c:pt>
                <c:pt idx="10420">
                  <c:v>6825.0</c:v>
                </c:pt>
                <c:pt idx="10421">
                  <c:v>6825.0</c:v>
                </c:pt>
                <c:pt idx="10422">
                  <c:v>6826.0</c:v>
                </c:pt>
                <c:pt idx="10423">
                  <c:v>6826.0</c:v>
                </c:pt>
                <c:pt idx="10424">
                  <c:v>6826.0</c:v>
                </c:pt>
                <c:pt idx="10425">
                  <c:v>6827.0</c:v>
                </c:pt>
                <c:pt idx="10426">
                  <c:v>6828.0</c:v>
                </c:pt>
                <c:pt idx="10427">
                  <c:v>6829.0</c:v>
                </c:pt>
                <c:pt idx="10428">
                  <c:v>6829.0</c:v>
                </c:pt>
                <c:pt idx="10429">
                  <c:v>6829.0</c:v>
                </c:pt>
                <c:pt idx="10430">
                  <c:v>6829.0</c:v>
                </c:pt>
                <c:pt idx="10431">
                  <c:v>6829.0</c:v>
                </c:pt>
                <c:pt idx="10432">
                  <c:v>6829.0</c:v>
                </c:pt>
                <c:pt idx="10433">
                  <c:v>6829.0</c:v>
                </c:pt>
                <c:pt idx="10434">
                  <c:v>6829.0</c:v>
                </c:pt>
                <c:pt idx="10435">
                  <c:v>6829.0</c:v>
                </c:pt>
                <c:pt idx="10436">
                  <c:v>6829.0</c:v>
                </c:pt>
                <c:pt idx="10437">
                  <c:v>6829.0</c:v>
                </c:pt>
                <c:pt idx="10438">
                  <c:v>6829.0</c:v>
                </c:pt>
                <c:pt idx="10439">
                  <c:v>6829.0</c:v>
                </c:pt>
                <c:pt idx="10440">
                  <c:v>6829.0</c:v>
                </c:pt>
                <c:pt idx="10441">
                  <c:v>6829.0</c:v>
                </c:pt>
                <c:pt idx="10442">
                  <c:v>6829.0</c:v>
                </c:pt>
                <c:pt idx="10443">
                  <c:v>6829.0</c:v>
                </c:pt>
                <c:pt idx="10444">
                  <c:v>6830.0</c:v>
                </c:pt>
                <c:pt idx="10445">
                  <c:v>6830.0</c:v>
                </c:pt>
                <c:pt idx="10446">
                  <c:v>6830.0</c:v>
                </c:pt>
                <c:pt idx="10447">
                  <c:v>6830.0</c:v>
                </c:pt>
                <c:pt idx="10448">
                  <c:v>6830.0</c:v>
                </c:pt>
                <c:pt idx="10449">
                  <c:v>6830.0</c:v>
                </c:pt>
                <c:pt idx="10450">
                  <c:v>6830.0</c:v>
                </c:pt>
                <c:pt idx="10451">
                  <c:v>6830.0</c:v>
                </c:pt>
                <c:pt idx="10452">
                  <c:v>6830.0</c:v>
                </c:pt>
                <c:pt idx="10453">
                  <c:v>6830.0</c:v>
                </c:pt>
                <c:pt idx="10454">
                  <c:v>6830.0</c:v>
                </c:pt>
                <c:pt idx="10455">
                  <c:v>6830.0</c:v>
                </c:pt>
                <c:pt idx="10456">
                  <c:v>6830.0</c:v>
                </c:pt>
                <c:pt idx="10457">
                  <c:v>6830.0</c:v>
                </c:pt>
                <c:pt idx="10458">
                  <c:v>6830.0</c:v>
                </c:pt>
                <c:pt idx="10459">
                  <c:v>6830.0</c:v>
                </c:pt>
                <c:pt idx="10460">
                  <c:v>6830.0</c:v>
                </c:pt>
                <c:pt idx="10461">
                  <c:v>6830.0</c:v>
                </c:pt>
                <c:pt idx="10462">
                  <c:v>6831.0</c:v>
                </c:pt>
                <c:pt idx="10463">
                  <c:v>6831.0</c:v>
                </c:pt>
                <c:pt idx="10464">
                  <c:v>6831.0</c:v>
                </c:pt>
                <c:pt idx="10465">
                  <c:v>6831.0</c:v>
                </c:pt>
                <c:pt idx="10466">
                  <c:v>6831.0</c:v>
                </c:pt>
                <c:pt idx="10467">
                  <c:v>6831.0</c:v>
                </c:pt>
                <c:pt idx="10468">
                  <c:v>6831.0</c:v>
                </c:pt>
                <c:pt idx="10469">
                  <c:v>6831.0</c:v>
                </c:pt>
                <c:pt idx="10470">
                  <c:v>6831.0</c:v>
                </c:pt>
                <c:pt idx="10471">
                  <c:v>6831.0</c:v>
                </c:pt>
                <c:pt idx="10472">
                  <c:v>6831.0</c:v>
                </c:pt>
                <c:pt idx="10473">
                  <c:v>6831.0</c:v>
                </c:pt>
                <c:pt idx="10474">
                  <c:v>6831.0</c:v>
                </c:pt>
                <c:pt idx="10475">
                  <c:v>6831.0</c:v>
                </c:pt>
                <c:pt idx="10476">
                  <c:v>6831.0</c:v>
                </c:pt>
                <c:pt idx="10477">
                  <c:v>6831.0</c:v>
                </c:pt>
                <c:pt idx="10478">
                  <c:v>6831.0</c:v>
                </c:pt>
                <c:pt idx="10479">
                  <c:v>6832.0</c:v>
                </c:pt>
                <c:pt idx="10480">
                  <c:v>6832.0</c:v>
                </c:pt>
                <c:pt idx="10481">
                  <c:v>6832.0</c:v>
                </c:pt>
                <c:pt idx="10482">
                  <c:v>6832.0</c:v>
                </c:pt>
                <c:pt idx="10483">
                  <c:v>6832.0</c:v>
                </c:pt>
                <c:pt idx="10484">
                  <c:v>6832.0</c:v>
                </c:pt>
                <c:pt idx="10485">
                  <c:v>6832.0</c:v>
                </c:pt>
                <c:pt idx="10486">
                  <c:v>6832.0</c:v>
                </c:pt>
                <c:pt idx="10487">
                  <c:v>6832.0</c:v>
                </c:pt>
                <c:pt idx="10488">
                  <c:v>6832.0</c:v>
                </c:pt>
                <c:pt idx="10489">
                  <c:v>6832.0</c:v>
                </c:pt>
                <c:pt idx="10490">
                  <c:v>6832.0</c:v>
                </c:pt>
                <c:pt idx="10491">
                  <c:v>6832.0</c:v>
                </c:pt>
                <c:pt idx="10492">
                  <c:v>6832.0</c:v>
                </c:pt>
                <c:pt idx="10493">
                  <c:v>6832.0</c:v>
                </c:pt>
                <c:pt idx="10494">
                  <c:v>6832.0</c:v>
                </c:pt>
                <c:pt idx="10495">
                  <c:v>6832.0</c:v>
                </c:pt>
                <c:pt idx="10496">
                  <c:v>6832.0</c:v>
                </c:pt>
                <c:pt idx="10497">
                  <c:v>6832.0</c:v>
                </c:pt>
                <c:pt idx="10498">
                  <c:v>6833.0</c:v>
                </c:pt>
                <c:pt idx="10499">
                  <c:v>6833.0</c:v>
                </c:pt>
                <c:pt idx="10500">
                  <c:v>6833.0</c:v>
                </c:pt>
                <c:pt idx="10501">
                  <c:v>6833.0</c:v>
                </c:pt>
                <c:pt idx="10502">
                  <c:v>6833.0</c:v>
                </c:pt>
                <c:pt idx="10503">
                  <c:v>6833.0</c:v>
                </c:pt>
                <c:pt idx="10504">
                  <c:v>6833.0</c:v>
                </c:pt>
                <c:pt idx="10505">
                  <c:v>6833.0</c:v>
                </c:pt>
                <c:pt idx="10506">
                  <c:v>6833.0</c:v>
                </c:pt>
                <c:pt idx="10507">
                  <c:v>6833.0</c:v>
                </c:pt>
                <c:pt idx="10508">
                  <c:v>6833.0</c:v>
                </c:pt>
                <c:pt idx="10509">
                  <c:v>6833.0</c:v>
                </c:pt>
                <c:pt idx="10510">
                  <c:v>6833.0</c:v>
                </c:pt>
                <c:pt idx="10511">
                  <c:v>6833.0</c:v>
                </c:pt>
                <c:pt idx="10512">
                  <c:v>6833.0</c:v>
                </c:pt>
                <c:pt idx="10513">
                  <c:v>6833.0</c:v>
                </c:pt>
                <c:pt idx="10514">
                  <c:v>6833.0</c:v>
                </c:pt>
                <c:pt idx="10515">
                  <c:v>6833.0</c:v>
                </c:pt>
                <c:pt idx="10516">
                  <c:v>6833.0</c:v>
                </c:pt>
                <c:pt idx="10517">
                  <c:v>6834.0</c:v>
                </c:pt>
                <c:pt idx="10518">
                  <c:v>6834.0</c:v>
                </c:pt>
                <c:pt idx="10519">
                  <c:v>6834.0</c:v>
                </c:pt>
                <c:pt idx="10520">
                  <c:v>6834.0</c:v>
                </c:pt>
                <c:pt idx="10521">
                  <c:v>6834.0</c:v>
                </c:pt>
                <c:pt idx="10522">
                  <c:v>6834.0</c:v>
                </c:pt>
                <c:pt idx="10523">
                  <c:v>6834.0</c:v>
                </c:pt>
                <c:pt idx="10524">
                  <c:v>6834.0</c:v>
                </c:pt>
                <c:pt idx="10525">
                  <c:v>6834.0</c:v>
                </c:pt>
                <c:pt idx="10526">
                  <c:v>6834.0</c:v>
                </c:pt>
                <c:pt idx="10527">
                  <c:v>6835.0</c:v>
                </c:pt>
                <c:pt idx="10528">
                  <c:v>6835.0</c:v>
                </c:pt>
                <c:pt idx="10529">
                  <c:v>6835.0</c:v>
                </c:pt>
                <c:pt idx="10530">
                  <c:v>6835.0</c:v>
                </c:pt>
                <c:pt idx="10531">
                  <c:v>6835.0</c:v>
                </c:pt>
                <c:pt idx="10532">
                  <c:v>6835.0</c:v>
                </c:pt>
                <c:pt idx="10533">
                  <c:v>6835.0</c:v>
                </c:pt>
                <c:pt idx="10534">
                  <c:v>6835.0</c:v>
                </c:pt>
                <c:pt idx="10535">
                  <c:v>6835.0</c:v>
                </c:pt>
                <c:pt idx="10536">
                  <c:v>6835.0</c:v>
                </c:pt>
                <c:pt idx="10537">
                  <c:v>6835.0</c:v>
                </c:pt>
                <c:pt idx="10538">
                  <c:v>6835.0</c:v>
                </c:pt>
                <c:pt idx="10539">
                  <c:v>6835.0</c:v>
                </c:pt>
                <c:pt idx="10540">
                  <c:v>6835.0</c:v>
                </c:pt>
                <c:pt idx="10541">
                  <c:v>6835.0</c:v>
                </c:pt>
                <c:pt idx="10542">
                  <c:v>6835.0</c:v>
                </c:pt>
                <c:pt idx="10543">
                  <c:v>6835.0</c:v>
                </c:pt>
                <c:pt idx="10544">
                  <c:v>6836.0</c:v>
                </c:pt>
                <c:pt idx="10545">
                  <c:v>6836.0</c:v>
                </c:pt>
                <c:pt idx="10546">
                  <c:v>6836.0</c:v>
                </c:pt>
                <c:pt idx="10547">
                  <c:v>6836.0</c:v>
                </c:pt>
                <c:pt idx="10548">
                  <c:v>6836.0</c:v>
                </c:pt>
                <c:pt idx="10549">
                  <c:v>6836.0</c:v>
                </c:pt>
                <c:pt idx="10550">
                  <c:v>6836.0</c:v>
                </c:pt>
                <c:pt idx="10551">
                  <c:v>6836.0</c:v>
                </c:pt>
                <c:pt idx="10552">
                  <c:v>6836.0</c:v>
                </c:pt>
                <c:pt idx="10553">
                  <c:v>6836.0</c:v>
                </c:pt>
                <c:pt idx="10554">
                  <c:v>6836.0</c:v>
                </c:pt>
                <c:pt idx="10555">
                  <c:v>6836.0</c:v>
                </c:pt>
                <c:pt idx="10556">
                  <c:v>6836.0</c:v>
                </c:pt>
                <c:pt idx="10557">
                  <c:v>6836.0</c:v>
                </c:pt>
                <c:pt idx="10558">
                  <c:v>6836.0</c:v>
                </c:pt>
                <c:pt idx="10559">
                  <c:v>6836.0</c:v>
                </c:pt>
                <c:pt idx="10560">
                  <c:v>6837.0</c:v>
                </c:pt>
                <c:pt idx="10561">
                  <c:v>6837.0</c:v>
                </c:pt>
                <c:pt idx="10562">
                  <c:v>6837.0</c:v>
                </c:pt>
                <c:pt idx="10563">
                  <c:v>6837.0</c:v>
                </c:pt>
                <c:pt idx="10564">
                  <c:v>6837.0</c:v>
                </c:pt>
                <c:pt idx="10565">
                  <c:v>6837.0</c:v>
                </c:pt>
                <c:pt idx="10566">
                  <c:v>6837.0</c:v>
                </c:pt>
                <c:pt idx="10567">
                  <c:v>6837.0</c:v>
                </c:pt>
                <c:pt idx="10568">
                  <c:v>6837.0</c:v>
                </c:pt>
                <c:pt idx="10569">
                  <c:v>6837.0</c:v>
                </c:pt>
                <c:pt idx="10570">
                  <c:v>6837.0</c:v>
                </c:pt>
                <c:pt idx="10571">
                  <c:v>6837.0</c:v>
                </c:pt>
                <c:pt idx="10572">
                  <c:v>6837.0</c:v>
                </c:pt>
                <c:pt idx="10573">
                  <c:v>6837.0</c:v>
                </c:pt>
                <c:pt idx="10574">
                  <c:v>6837.0</c:v>
                </c:pt>
                <c:pt idx="10575">
                  <c:v>6837.0</c:v>
                </c:pt>
                <c:pt idx="10576">
                  <c:v>6837.0</c:v>
                </c:pt>
                <c:pt idx="10577">
                  <c:v>6837.0</c:v>
                </c:pt>
                <c:pt idx="10578">
                  <c:v>6838.0</c:v>
                </c:pt>
                <c:pt idx="10579">
                  <c:v>6838.0</c:v>
                </c:pt>
                <c:pt idx="10580">
                  <c:v>6838.0</c:v>
                </c:pt>
                <c:pt idx="10581">
                  <c:v>6838.0</c:v>
                </c:pt>
                <c:pt idx="10582">
                  <c:v>6838.0</c:v>
                </c:pt>
                <c:pt idx="10583">
                  <c:v>6838.0</c:v>
                </c:pt>
                <c:pt idx="10584">
                  <c:v>6838.0</c:v>
                </c:pt>
                <c:pt idx="10585">
                  <c:v>6838.0</c:v>
                </c:pt>
                <c:pt idx="10586">
                  <c:v>6838.0</c:v>
                </c:pt>
                <c:pt idx="10587">
                  <c:v>6838.0</c:v>
                </c:pt>
                <c:pt idx="10588">
                  <c:v>6838.0</c:v>
                </c:pt>
                <c:pt idx="10589">
                  <c:v>6838.0</c:v>
                </c:pt>
                <c:pt idx="10590">
                  <c:v>6838.0</c:v>
                </c:pt>
                <c:pt idx="10591">
                  <c:v>6838.0</c:v>
                </c:pt>
                <c:pt idx="10592">
                  <c:v>6838.0</c:v>
                </c:pt>
                <c:pt idx="10593">
                  <c:v>6839.0</c:v>
                </c:pt>
                <c:pt idx="10594">
                  <c:v>6839.0</c:v>
                </c:pt>
                <c:pt idx="10595">
                  <c:v>6840.0</c:v>
                </c:pt>
                <c:pt idx="10596">
                  <c:v>6840.0</c:v>
                </c:pt>
                <c:pt idx="10597">
                  <c:v>6840.0</c:v>
                </c:pt>
                <c:pt idx="10598">
                  <c:v>6840.0</c:v>
                </c:pt>
                <c:pt idx="10599">
                  <c:v>6840.0</c:v>
                </c:pt>
                <c:pt idx="10600">
                  <c:v>6840.0</c:v>
                </c:pt>
                <c:pt idx="10601">
                  <c:v>6840.0</c:v>
                </c:pt>
                <c:pt idx="10602">
                  <c:v>6840.0</c:v>
                </c:pt>
                <c:pt idx="10603">
                  <c:v>6840.0</c:v>
                </c:pt>
                <c:pt idx="10604">
                  <c:v>6840.0</c:v>
                </c:pt>
                <c:pt idx="10605">
                  <c:v>6840.0</c:v>
                </c:pt>
                <c:pt idx="10606">
                  <c:v>6840.0</c:v>
                </c:pt>
                <c:pt idx="10607">
                  <c:v>6840.0</c:v>
                </c:pt>
                <c:pt idx="10608">
                  <c:v>6840.0</c:v>
                </c:pt>
                <c:pt idx="10609">
                  <c:v>6840.0</c:v>
                </c:pt>
                <c:pt idx="10610">
                  <c:v>6840.0</c:v>
                </c:pt>
                <c:pt idx="10611">
                  <c:v>6841.0</c:v>
                </c:pt>
                <c:pt idx="10612">
                  <c:v>6841.0</c:v>
                </c:pt>
                <c:pt idx="10613">
                  <c:v>6842.0</c:v>
                </c:pt>
                <c:pt idx="10614">
                  <c:v>6842.0</c:v>
                </c:pt>
                <c:pt idx="10615">
                  <c:v>6843.0</c:v>
                </c:pt>
                <c:pt idx="10616">
                  <c:v>6843.0</c:v>
                </c:pt>
                <c:pt idx="10617">
                  <c:v>6843.0</c:v>
                </c:pt>
                <c:pt idx="10618">
                  <c:v>6843.0</c:v>
                </c:pt>
                <c:pt idx="10619">
                  <c:v>6843.0</c:v>
                </c:pt>
                <c:pt idx="10620">
                  <c:v>6843.0</c:v>
                </c:pt>
                <c:pt idx="10621">
                  <c:v>6843.0</c:v>
                </c:pt>
                <c:pt idx="10622">
                  <c:v>6843.0</c:v>
                </c:pt>
                <c:pt idx="10623">
                  <c:v>6843.0</c:v>
                </c:pt>
                <c:pt idx="10624">
                  <c:v>6843.0</c:v>
                </c:pt>
                <c:pt idx="10625">
                  <c:v>6843.0</c:v>
                </c:pt>
                <c:pt idx="10626">
                  <c:v>6843.0</c:v>
                </c:pt>
                <c:pt idx="10627">
                  <c:v>6843.0</c:v>
                </c:pt>
                <c:pt idx="10628">
                  <c:v>6843.0</c:v>
                </c:pt>
                <c:pt idx="10629">
                  <c:v>6843.0</c:v>
                </c:pt>
                <c:pt idx="10630">
                  <c:v>6843.0</c:v>
                </c:pt>
                <c:pt idx="10631">
                  <c:v>6843.0</c:v>
                </c:pt>
                <c:pt idx="10632">
                  <c:v>6843.0</c:v>
                </c:pt>
                <c:pt idx="10633">
                  <c:v>6843.0</c:v>
                </c:pt>
                <c:pt idx="10634">
                  <c:v>6844.0</c:v>
                </c:pt>
                <c:pt idx="10635">
                  <c:v>6845.0</c:v>
                </c:pt>
                <c:pt idx="10636">
                  <c:v>6845.0</c:v>
                </c:pt>
                <c:pt idx="10637">
                  <c:v>6845.0</c:v>
                </c:pt>
                <c:pt idx="10638">
                  <c:v>6845.0</c:v>
                </c:pt>
                <c:pt idx="10639">
                  <c:v>6845.0</c:v>
                </c:pt>
                <c:pt idx="10640">
                  <c:v>6845.0</c:v>
                </c:pt>
                <c:pt idx="10641">
                  <c:v>6845.0</c:v>
                </c:pt>
                <c:pt idx="10642">
                  <c:v>6845.0</c:v>
                </c:pt>
                <c:pt idx="10643">
                  <c:v>6845.0</c:v>
                </c:pt>
                <c:pt idx="10644">
                  <c:v>6845.0</c:v>
                </c:pt>
                <c:pt idx="10645">
                  <c:v>6846.0</c:v>
                </c:pt>
                <c:pt idx="10646">
                  <c:v>6846.0</c:v>
                </c:pt>
                <c:pt idx="10647">
                  <c:v>6846.0</c:v>
                </c:pt>
                <c:pt idx="10648">
                  <c:v>6846.0</c:v>
                </c:pt>
                <c:pt idx="10649">
                  <c:v>6846.0</c:v>
                </c:pt>
                <c:pt idx="10650">
                  <c:v>6846.0</c:v>
                </c:pt>
                <c:pt idx="10651">
                  <c:v>6846.0</c:v>
                </c:pt>
                <c:pt idx="10652">
                  <c:v>6846.0</c:v>
                </c:pt>
                <c:pt idx="10653">
                  <c:v>6846.0</c:v>
                </c:pt>
                <c:pt idx="10654">
                  <c:v>6846.0</c:v>
                </c:pt>
                <c:pt idx="10655">
                  <c:v>6846.0</c:v>
                </c:pt>
                <c:pt idx="10656">
                  <c:v>6846.0</c:v>
                </c:pt>
                <c:pt idx="10657">
                  <c:v>6846.0</c:v>
                </c:pt>
                <c:pt idx="10658">
                  <c:v>6847.0</c:v>
                </c:pt>
                <c:pt idx="10659">
                  <c:v>6847.0</c:v>
                </c:pt>
                <c:pt idx="10660">
                  <c:v>6847.0</c:v>
                </c:pt>
                <c:pt idx="10661">
                  <c:v>6847.0</c:v>
                </c:pt>
                <c:pt idx="10662">
                  <c:v>6847.0</c:v>
                </c:pt>
                <c:pt idx="10663">
                  <c:v>6847.0</c:v>
                </c:pt>
                <c:pt idx="10664">
                  <c:v>6847.0</c:v>
                </c:pt>
                <c:pt idx="10665">
                  <c:v>6847.0</c:v>
                </c:pt>
                <c:pt idx="10666">
                  <c:v>6847.0</c:v>
                </c:pt>
                <c:pt idx="10667">
                  <c:v>6847.0</c:v>
                </c:pt>
                <c:pt idx="10668">
                  <c:v>6847.0</c:v>
                </c:pt>
                <c:pt idx="10669">
                  <c:v>6847.0</c:v>
                </c:pt>
                <c:pt idx="10670">
                  <c:v>6847.0</c:v>
                </c:pt>
                <c:pt idx="10671">
                  <c:v>6848.0</c:v>
                </c:pt>
                <c:pt idx="10672">
                  <c:v>6848.0</c:v>
                </c:pt>
                <c:pt idx="10673">
                  <c:v>6848.0</c:v>
                </c:pt>
                <c:pt idx="10674">
                  <c:v>6848.0</c:v>
                </c:pt>
                <c:pt idx="10675">
                  <c:v>6848.0</c:v>
                </c:pt>
                <c:pt idx="10676">
                  <c:v>6848.0</c:v>
                </c:pt>
                <c:pt idx="10677">
                  <c:v>6848.0</c:v>
                </c:pt>
                <c:pt idx="10678">
                  <c:v>6848.0</c:v>
                </c:pt>
                <c:pt idx="10679">
                  <c:v>6848.0</c:v>
                </c:pt>
                <c:pt idx="10680">
                  <c:v>6848.0</c:v>
                </c:pt>
                <c:pt idx="10681">
                  <c:v>6848.0</c:v>
                </c:pt>
                <c:pt idx="10682">
                  <c:v>6848.0</c:v>
                </c:pt>
                <c:pt idx="10683">
                  <c:v>6848.0</c:v>
                </c:pt>
                <c:pt idx="10684">
                  <c:v>6849.0</c:v>
                </c:pt>
                <c:pt idx="10685">
                  <c:v>6849.0</c:v>
                </c:pt>
                <c:pt idx="10686">
                  <c:v>6849.0</c:v>
                </c:pt>
                <c:pt idx="10687">
                  <c:v>6849.0</c:v>
                </c:pt>
                <c:pt idx="10688">
                  <c:v>6849.0</c:v>
                </c:pt>
                <c:pt idx="10689">
                  <c:v>6849.0</c:v>
                </c:pt>
                <c:pt idx="10690">
                  <c:v>6849.0</c:v>
                </c:pt>
                <c:pt idx="10691">
                  <c:v>6849.0</c:v>
                </c:pt>
                <c:pt idx="10692">
                  <c:v>6849.0</c:v>
                </c:pt>
                <c:pt idx="10693">
                  <c:v>6849.0</c:v>
                </c:pt>
                <c:pt idx="10694">
                  <c:v>6850.0</c:v>
                </c:pt>
                <c:pt idx="10695">
                  <c:v>6850.0</c:v>
                </c:pt>
                <c:pt idx="10696">
                  <c:v>6850.0</c:v>
                </c:pt>
                <c:pt idx="10697">
                  <c:v>6850.0</c:v>
                </c:pt>
                <c:pt idx="10698">
                  <c:v>6850.0</c:v>
                </c:pt>
                <c:pt idx="10699">
                  <c:v>6851.0</c:v>
                </c:pt>
                <c:pt idx="10700">
                  <c:v>6851.0</c:v>
                </c:pt>
                <c:pt idx="10701">
                  <c:v>6851.0</c:v>
                </c:pt>
                <c:pt idx="10702">
                  <c:v>6851.0</c:v>
                </c:pt>
                <c:pt idx="10703">
                  <c:v>6851.0</c:v>
                </c:pt>
                <c:pt idx="10704">
                  <c:v>6851.0</c:v>
                </c:pt>
                <c:pt idx="10705">
                  <c:v>6852.0</c:v>
                </c:pt>
                <c:pt idx="10706">
                  <c:v>6852.0</c:v>
                </c:pt>
                <c:pt idx="10707">
                  <c:v>6852.0</c:v>
                </c:pt>
                <c:pt idx="10708">
                  <c:v>6852.0</c:v>
                </c:pt>
                <c:pt idx="10709">
                  <c:v>6852.0</c:v>
                </c:pt>
                <c:pt idx="10710">
                  <c:v>6852.0</c:v>
                </c:pt>
                <c:pt idx="10711">
                  <c:v>6852.0</c:v>
                </c:pt>
                <c:pt idx="10712">
                  <c:v>6852.0</c:v>
                </c:pt>
                <c:pt idx="10713">
                  <c:v>6852.0</c:v>
                </c:pt>
                <c:pt idx="10714">
                  <c:v>6852.0</c:v>
                </c:pt>
                <c:pt idx="10715">
                  <c:v>6852.0</c:v>
                </c:pt>
                <c:pt idx="10716">
                  <c:v>6852.0</c:v>
                </c:pt>
                <c:pt idx="10717">
                  <c:v>6852.0</c:v>
                </c:pt>
                <c:pt idx="10718">
                  <c:v>6853.0</c:v>
                </c:pt>
                <c:pt idx="10719">
                  <c:v>6853.0</c:v>
                </c:pt>
                <c:pt idx="10720">
                  <c:v>6853.0</c:v>
                </c:pt>
                <c:pt idx="10721">
                  <c:v>6853.0</c:v>
                </c:pt>
                <c:pt idx="10722">
                  <c:v>6853.0</c:v>
                </c:pt>
                <c:pt idx="10723">
                  <c:v>6853.0</c:v>
                </c:pt>
                <c:pt idx="10724">
                  <c:v>6853.0</c:v>
                </c:pt>
                <c:pt idx="10725">
                  <c:v>6853.0</c:v>
                </c:pt>
                <c:pt idx="10726">
                  <c:v>6853.0</c:v>
                </c:pt>
                <c:pt idx="10727">
                  <c:v>6853.0</c:v>
                </c:pt>
                <c:pt idx="10728">
                  <c:v>6853.0</c:v>
                </c:pt>
                <c:pt idx="10729">
                  <c:v>6853.0</c:v>
                </c:pt>
                <c:pt idx="10730">
                  <c:v>6854.0</c:v>
                </c:pt>
                <c:pt idx="10731">
                  <c:v>6854.0</c:v>
                </c:pt>
                <c:pt idx="10732">
                  <c:v>6854.0</c:v>
                </c:pt>
                <c:pt idx="10733">
                  <c:v>6854.0</c:v>
                </c:pt>
                <c:pt idx="10734">
                  <c:v>6854.0</c:v>
                </c:pt>
                <c:pt idx="10735">
                  <c:v>6854.0</c:v>
                </c:pt>
                <c:pt idx="10736">
                  <c:v>6854.0</c:v>
                </c:pt>
                <c:pt idx="10737">
                  <c:v>6854.0</c:v>
                </c:pt>
                <c:pt idx="10738">
                  <c:v>6854.0</c:v>
                </c:pt>
                <c:pt idx="10739">
                  <c:v>6854.0</c:v>
                </c:pt>
                <c:pt idx="10740">
                  <c:v>6854.0</c:v>
                </c:pt>
                <c:pt idx="10741">
                  <c:v>6854.0</c:v>
                </c:pt>
                <c:pt idx="10742">
                  <c:v>6854.0</c:v>
                </c:pt>
                <c:pt idx="10743">
                  <c:v>6854.0</c:v>
                </c:pt>
                <c:pt idx="10744">
                  <c:v>6855.0</c:v>
                </c:pt>
                <c:pt idx="10745">
                  <c:v>6855.0</c:v>
                </c:pt>
                <c:pt idx="10746">
                  <c:v>6855.0</c:v>
                </c:pt>
                <c:pt idx="10747">
                  <c:v>6855.0</c:v>
                </c:pt>
                <c:pt idx="10748">
                  <c:v>6855.0</c:v>
                </c:pt>
                <c:pt idx="10749">
                  <c:v>6855.0</c:v>
                </c:pt>
                <c:pt idx="10750">
                  <c:v>6855.0</c:v>
                </c:pt>
                <c:pt idx="10751">
                  <c:v>6855.0</c:v>
                </c:pt>
                <c:pt idx="10752">
                  <c:v>6855.0</c:v>
                </c:pt>
                <c:pt idx="10753">
                  <c:v>6856.0</c:v>
                </c:pt>
                <c:pt idx="10754">
                  <c:v>6856.0</c:v>
                </c:pt>
                <c:pt idx="10755">
                  <c:v>6856.0</c:v>
                </c:pt>
                <c:pt idx="10756">
                  <c:v>6856.0</c:v>
                </c:pt>
                <c:pt idx="10757">
                  <c:v>6856.0</c:v>
                </c:pt>
                <c:pt idx="10758">
                  <c:v>6856.0</c:v>
                </c:pt>
                <c:pt idx="10759">
                  <c:v>6856.0</c:v>
                </c:pt>
                <c:pt idx="10760">
                  <c:v>6856.0</c:v>
                </c:pt>
                <c:pt idx="10761">
                  <c:v>6856.0</c:v>
                </c:pt>
                <c:pt idx="10762">
                  <c:v>6856.0</c:v>
                </c:pt>
                <c:pt idx="10763">
                  <c:v>6856.0</c:v>
                </c:pt>
                <c:pt idx="10764">
                  <c:v>6856.0</c:v>
                </c:pt>
                <c:pt idx="10765">
                  <c:v>6856.0</c:v>
                </c:pt>
                <c:pt idx="10766">
                  <c:v>6857.0</c:v>
                </c:pt>
                <c:pt idx="10767">
                  <c:v>6857.0</c:v>
                </c:pt>
                <c:pt idx="10768">
                  <c:v>6857.0</c:v>
                </c:pt>
                <c:pt idx="10769">
                  <c:v>6858.0</c:v>
                </c:pt>
                <c:pt idx="10770">
                  <c:v>6858.0</c:v>
                </c:pt>
                <c:pt idx="10771">
                  <c:v>6858.0</c:v>
                </c:pt>
                <c:pt idx="10772">
                  <c:v>6858.0</c:v>
                </c:pt>
                <c:pt idx="10773">
                  <c:v>6859.0</c:v>
                </c:pt>
                <c:pt idx="10774">
                  <c:v>6860.0</c:v>
                </c:pt>
                <c:pt idx="10775">
                  <c:v>6860.0</c:v>
                </c:pt>
                <c:pt idx="10776">
                  <c:v>6861.0</c:v>
                </c:pt>
                <c:pt idx="10777">
                  <c:v>6861.0</c:v>
                </c:pt>
                <c:pt idx="10778">
                  <c:v>6861.0</c:v>
                </c:pt>
                <c:pt idx="10779">
                  <c:v>6861.0</c:v>
                </c:pt>
                <c:pt idx="10780">
                  <c:v>6862.0</c:v>
                </c:pt>
                <c:pt idx="10781">
                  <c:v>6862.0</c:v>
                </c:pt>
                <c:pt idx="10782">
                  <c:v>6862.0</c:v>
                </c:pt>
                <c:pt idx="10783">
                  <c:v>6862.0</c:v>
                </c:pt>
                <c:pt idx="10784">
                  <c:v>6862.0</c:v>
                </c:pt>
                <c:pt idx="10785">
                  <c:v>6863.0</c:v>
                </c:pt>
                <c:pt idx="10786">
                  <c:v>6863.0</c:v>
                </c:pt>
                <c:pt idx="10787">
                  <c:v>6863.0</c:v>
                </c:pt>
                <c:pt idx="10788">
                  <c:v>6863.0</c:v>
                </c:pt>
                <c:pt idx="10789">
                  <c:v>6863.0</c:v>
                </c:pt>
                <c:pt idx="10790">
                  <c:v>6864.0</c:v>
                </c:pt>
                <c:pt idx="10791">
                  <c:v>6864.0</c:v>
                </c:pt>
                <c:pt idx="10792">
                  <c:v>6864.0</c:v>
                </c:pt>
                <c:pt idx="10793">
                  <c:v>6864.0</c:v>
                </c:pt>
                <c:pt idx="10794">
                  <c:v>6865.0</c:v>
                </c:pt>
                <c:pt idx="10795">
                  <c:v>6865.0</c:v>
                </c:pt>
                <c:pt idx="10796">
                  <c:v>6865.0</c:v>
                </c:pt>
                <c:pt idx="10797">
                  <c:v>6865.0</c:v>
                </c:pt>
                <c:pt idx="10798">
                  <c:v>6866.0</c:v>
                </c:pt>
                <c:pt idx="10799">
                  <c:v>6866.0</c:v>
                </c:pt>
                <c:pt idx="10800">
                  <c:v>6866.0</c:v>
                </c:pt>
                <c:pt idx="10801">
                  <c:v>6867.0</c:v>
                </c:pt>
                <c:pt idx="10802">
                  <c:v>6867.0</c:v>
                </c:pt>
                <c:pt idx="10803">
                  <c:v>6867.0</c:v>
                </c:pt>
                <c:pt idx="10804">
                  <c:v>6868.0</c:v>
                </c:pt>
                <c:pt idx="10805">
                  <c:v>6868.0</c:v>
                </c:pt>
                <c:pt idx="10806">
                  <c:v>6868.0</c:v>
                </c:pt>
                <c:pt idx="10807">
                  <c:v>6868.0</c:v>
                </c:pt>
                <c:pt idx="10808">
                  <c:v>6869.0</c:v>
                </c:pt>
                <c:pt idx="10809">
                  <c:v>6869.0</c:v>
                </c:pt>
                <c:pt idx="10810">
                  <c:v>6869.0</c:v>
                </c:pt>
                <c:pt idx="10811">
                  <c:v>6869.0</c:v>
                </c:pt>
                <c:pt idx="10812">
                  <c:v>6870.0</c:v>
                </c:pt>
                <c:pt idx="10813">
                  <c:v>6870.0</c:v>
                </c:pt>
                <c:pt idx="10814">
                  <c:v>6870.0</c:v>
                </c:pt>
                <c:pt idx="10815">
                  <c:v>6870.0</c:v>
                </c:pt>
                <c:pt idx="10816">
                  <c:v>6871.0</c:v>
                </c:pt>
                <c:pt idx="10817">
                  <c:v>6871.0</c:v>
                </c:pt>
                <c:pt idx="10818">
                  <c:v>6871.0</c:v>
                </c:pt>
                <c:pt idx="10819">
                  <c:v>6871.0</c:v>
                </c:pt>
                <c:pt idx="10820">
                  <c:v>6872.0</c:v>
                </c:pt>
                <c:pt idx="10821">
                  <c:v>6872.0</c:v>
                </c:pt>
                <c:pt idx="10822">
                  <c:v>6872.0</c:v>
                </c:pt>
                <c:pt idx="10823">
                  <c:v>6872.0</c:v>
                </c:pt>
                <c:pt idx="10824">
                  <c:v>6873.0</c:v>
                </c:pt>
                <c:pt idx="10825">
                  <c:v>6874.0</c:v>
                </c:pt>
                <c:pt idx="10826">
                  <c:v>6875.0</c:v>
                </c:pt>
                <c:pt idx="10827">
                  <c:v>6876.0</c:v>
                </c:pt>
                <c:pt idx="10828">
                  <c:v>6877.0</c:v>
                </c:pt>
                <c:pt idx="10829">
                  <c:v>6878.0</c:v>
                </c:pt>
                <c:pt idx="10830">
                  <c:v>6879.0</c:v>
                </c:pt>
                <c:pt idx="10831">
                  <c:v>6880.0</c:v>
                </c:pt>
                <c:pt idx="10832">
                  <c:v>6881.0</c:v>
                </c:pt>
                <c:pt idx="10833">
                  <c:v>6882.0</c:v>
                </c:pt>
                <c:pt idx="10834">
                  <c:v>6883.0</c:v>
                </c:pt>
                <c:pt idx="10835">
                  <c:v>6884.0</c:v>
                </c:pt>
                <c:pt idx="10836">
                  <c:v>6885.0</c:v>
                </c:pt>
                <c:pt idx="10837">
                  <c:v>6886.0</c:v>
                </c:pt>
                <c:pt idx="10838">
                  <c:v>6887.0</c:v>
                </c:pt>
                <c:pt idx="10839">
                  <c:v>6887.0</c:v>
                </c:pt>
                <c:pt idx="10840">
                  <c:v>6888.0</c:v>
                </c:pt>
                <c:pt idx="10841">
                  <c:v>6889.0</c:v>
                </c:pt>
                <c:pt idx="10842">
                  <c:v>6889.0</c:v>
                </c:pt>
                <c:pt idx="10843">
                  <c:v>6890.0</c:v>
                </c:pt>
                <c:pt idx="10844">
                  <c:v>6891.0</c:v>
                </c:pt>
                <c:pt idx="10845">
                  <c:v>6892.0</c:v>
                </c:pt>
                <c:pt idx="10846">
                  <c:v>6893.0</c:v>
                </c:pt>
                <c:pt idx="10847">
                  <c:v>6893.0</c:v>
                </c:pt>
                <c:pt idx="10848">
                  <c:v>6894.0</c:v>
                </c:pt>
                <c:pt idx="10849">
                  <c:v>6895.0</c:v>
                </c:pt>
                <c:pt idx="10850">
                  <c:v>6896.0</c:v>
                </c:pt>
                <c:pt idx="10851">
                  <c:v>6896.0</c:v>
                </c:pt>
                <c:pt idx="10852">
                  <c:v>6896.0</c:v>
                </c:pt>
                <c:pt idx="10853">
                  <c:v>6897.0</c:v>
                </c:pt>
                <c:pt idx="10854">
                  <c:v>6897.0</c:v>
                </c:pt>
                <c:pt idx="10855">
                  <c:v>6898.0</c:v>
                </c:pt>
                <c:pt idx="10856">
                  <c:v>6898.0</c:v>
                </c:pt>
                <c:pt idx="10857">
                  <c:v>6898.0</c:v>
                </c:pt>
                <c:pt idx="10858">
                  <c:v>6899.0</c:v>
                </c:pt>
                <c:pt idx="10859">
                  <c:v>6900.0</c:v>
                </c:pt>
                <c:pt idx="10860">
                  <c:v>6900.0</c:v>
                </c:pt>
                <c:pt idx="10861">
                  <c:v>6900.0</c:v>
                </c:pt>
                <c:pt idx="10862">
                  <c:v>6901.0</c:v>
                </c:pt>
                <c:pt idx="10863">
                  <c:v>6902.0</c:v>
                </c:pt>
                <c:pt idx="10864">
                  <c:v>6902.0</c:v>
                </c:pt>
                <c:pt idx="10865">
                  <c:v>6902.0</c:v>
                </c:pt>
                <c:pt idx="10866">
                  <c:v>6903.0</c:v>
                </c:pt>
                <c:pt idx="10867">
                  <c:v>6903.0</c:v>
                </c:pt>
                <c:pt idx="10868">
                  <c:v>6904.0</c:v>
                </c:pt>
                <c:pt idx="10869">
                  <c:v>6904.0</c:v>
                </c:pt>
                <c:pt idx="10870">
                  <c:v>6904.0</c:v>
                </c:pt>
                <c:pt idx="10871">
                  <c:v>6905.0</c:v>
                </c:pt>
                <c:pt idx="10872">
                  <c:v>6906.0</c:v>
                </c:pt>
                <c:pt idx="10873">
                  <c:v>6906.0</c:v>
                </c:pt>
                <c:pt idx="10874">
                  <c:v>6907.0</c:v>
                </c:pt>
                <c:pt idx="10875">
                  <c:v>6907.0</c:v>
                </c:pt>
                <c:pt idx="10876">
                  <c:v>6908.0</c:v>
                </c:pt>
                <c:pt idx="10877">
                  <c:v>6908.0</c:v>
                </c:pt>
                <c:pt idx="10878">
                  <c:v>6908.0</c:v>
                </c:pt>
                <c:pt idx="10879">
                  <c:v>6909.0</c:v>
                </c:pt>
                <c:pt idx="10880">
                  <c:v>6910.0</c:v>
                </c:pt>
                <c:pt idx="10881">
                  <c:v>6910.0</c:v>
                </c:pt>
                <c:pt idx="10882">
                  <c:v>6911.0</c:v>
                </c:pt>
                <c:pt idx="10883">
                  <c:v>6911.0</c:v>
                </c:pt>
                <c:pt idx="10884">
                  <c:v>6911.0</c:v>
                </c:pt>
                <c:pt idx="10885">
                  <c:v>6912.0</c:v>
                </c:pt>
                <c:pt idx="10886">
                  <c:v>6913.0</c:v>
                </c:pt>
                <c:pt idx="10887">
                  <c:v>6913.0</c:v>
                </c:pt>
                <c:pt idx="10888">
                  <c:v>6914.0</c:v>
                </c:pt>
                <c:pt idx="10889">
                  <c:v>6914.0</c:v>
                </c:pt>
                <c:pt idx="10890">
                  <c:v>6914.0</c:v>
                </c:pt>
                <c:pt idx="10891">
                  <c:v>6915.0</c:v>
                </c:pt>
                <c:pt idx="10892">
                  <c:v>6916.0</c:v>
                </c:pt>
                <c:pt idx="10893">
                  <c:v>6916.0</c:v>
                </c:pt>
                <c:pt idx="10894">
                  <c:v>6916.0</c:v>
                </c:pt>
                <c:pt idx="10895">
                  <c:v>6916.0</c:v>
                </c:pt>
                <c:pt idx="10896">
                  <c:v>6916.0</c:v>
                </c:pt>
                <c:pt idx="10897">
                  <c:v>6916.0</c:v>
                </c:pt>
                <c:pt idx="10898">
                  <c:v>6916.0</c:v>
                </c:pt>
                <c:pt idx="10899">
                  <c:v>6916.0</c:v>
                </c:pt>
                <c:pt idx="10900">
                  <c:v>6916.0</c:v>
                </c:pt>
                <c:pt idx="10901">
                  <c:v>6916.0</c:v>
                </c:pt>
                <c:pt idx="10902">
                  <c:v>6916.0</c:v>
                </c:pt>
                <c:pt idx="10903">
                  <c:v>6916.0</c:v>
                </c:pt>
                <c:pt idx="10904">
                  <c:v>6916.0</c:v>
                </c:pt>
                <c:pt idx="10905">
                  <c:v>6916.0</c:v>
                </c:pt>
                <c:pt idx="10906">
                  <c:v>6916.0</c:v>
                </c:pt>
                <c:pt idx="10907">
                  <c:v>6916.0</c:v>
                </c:pt>
                <c:pt idx="10908">
                  <c:v>6916.0</c:v>
                </c:pt>
                <c:pt idx="10909">
                  <c:v>6916.0</c:v>
                </c:pt>
                <c:pt idx="10910">
                  <c:v>6916.0</c:v>
                </c:pt>
                <c:pt idx="10911">
                  <c:v>6916.0</c:v>
                </c:pt>
                <c:pt idx="10912">
                  <c:v>6917.0</c:v>
                </c:pt>
                <c:pt idx="10913">
                  <c:v>6917.0</c:v>
                </c:pt>
                <c:pt idx="10914">
                  <c:v>6917.0</c:v>
                </c:pt>
                <c:pt idx="10915">
                  <c:v>6918.0</c:v>
                </c:pt>
                <c:pt idx="10916">
                  <c:v>6919.0</c:v>
                </c:pt>
                <c:pt idx="10917">
                  <c:v>6919.0</c:v>
                </c:pt>
                <c:pt idx="10918">
                  <c:v>6920.0</c:v>
                </c:pt>
                <c:pt idx="10919">
                  <c:v>6920.0</c:v>
                </c:pt>
                <c:pt idx="10920">
                  <c:v>6920.0</c:v>
                </c:pt>
                <c:pt idx="10921">
                  <c:v>6921.0</c:v>
                </c:pt>
                <c:pt idx="10922">
                  <c:v>6922.0</c:v>
                </c:pt>
                <c:pt idx="10923">
                  <c:v>6922.0</c:v>
                </c:pt>
                <c:pt idx="10924">
                  <c:v>6923.0</c:v>
                </c:pt>
                <c:pt idx="10925">
                  <c:v>6923.0</c:v>
                </c:pt>
                <c:pt idx="10926">
                  <c:v>6923.0</c:v>
                </c:pt>
                <c:pt idx="10927">
                  <c:v>6924.0</c:v>
                </c:pt>
                <c:pt idx="10928">
                  <c:v>6924.0</c:v>
                </c:pt>
                <c:pt idx="10929">
                  <c:v>6924.0</c:v>
                </c:pt>
                <c:pt idx="10930">
                  <c:v>6924.0</c:v>
                </c:pt>
                <c:pt idx="10931">
                  <c:v>6925.0</c:v>
                </c:pt>
                <c:pt idx="10932">
                  <c:v>6925.0</c:v>
                </c:pt>
                <c:pt idx="10933">
                  <c:v>6925.0</c:v>
                </c:pt>
                <c:pt idx="10934">
                  <c:v>6926.0</c:v>
                </c:pt>
                <c:pt idx="10935">
                  <c:v>6926.0</c:v>
                </c:pt>
                <c:pt idx="10936">
                  <c:v>6927.0</c:v>
                </c:pt>
                <c:pt idx="10937">
                  <c:v>6927.0</c:v>
                </c:pt>
                <c:pt idx="10938">
                  <c:v>6928.0</c:v>
                </c:pt>
                <c:pt idx="10939">
                  <c:v>6928.0</c:v>
                </c:pt>
                <c:pt idx="10940">
                  <c:v>6929.0</c:v>
                </c:pt>
                <c:pt idx="10941">
                  <c:v>6929.0</c:v>
                </c:pt>
                <c:pt idx="10942">
                  <c:v>6930.0</c:v>
                </c:pt>
                <c:pt idx="10943">
                  <c:v>6930.0</c:v>
                </c:pt>
                <c:pt idx="10944">
                  <c:v>6931.0</c:v>
                </c:pt>
                <c:pt idx="10945">
                  <c:v>6931.0</c:v>
                </c:pt>
                <c:pt idx="10946">
                  <c:v>6932.0</c:v>
                </c:pt>
                <c:pt idx="10947">
                  <c:v>6932.0</c:v>
                </c:pt>
                <c:pt idx="10948">
                  <c:v>6933.0</c:v>
                </c:pt>
                <c:pt idx="10949">
                  <c:v>6933.0</c:v>
                </c:pt>
                <c:pt idx="10950">
                  <c:v>6934.0</c:v>
                </c:pt>
                <c:pt idx="10951">
                  <c:v>6934.0</c:v>
                </c:pt>
                <c:pt idx="10952">
                  <c:v>6935.0</c:v>
                </c:pt>
                <c:pt idx="10953">
                  <c:v>6935.0</c:v>
                </c:pt>
                <c:pt idx="10954">
                  <c:v>6936.0</c:v>
                </c:pt>
                <c:pt idx="10955">
                  <c:v>6937.0</c:v>
                </c:pt>
                <c:pt idx="10956">
                  <c:v>6938.0</c:v>
                </c:pt>
                <c:pt idx="10957">
                  <c:v>6938.0</c:v>
                </c:pt>
                <c:pt idx="10958">
                  <c:v>6939.0</c:v>
                </c:pt>
                <c:pt idx="10959">
                  <c:v>6939.0</c:v>
                </c:pt>
                <c:pt idx="10960">
                  <c:v>6940.0</c:v>
                </c:pt>
                <c:pt idx="10961">
                  <c:v>6941.0</c:v>
                </c:pt>
                <c:pt idx="10962">
                  <c:v>6942.0</c:v>
                </c:pt>
                <c:pt idx="10963">
                  <c:v>6943.0</c:v>
                </c:pt>
                <c:pt idx="10964">
                  <c:v>6944.0</c:v>
                </c:pt>
                <c:pt idx="10965">
                  <c:v>6945.0</c:v>
                </c:pt>
                <c:pt idx="10966">
                  <c:v>6946.0</c:v>
                </c:pt>
                <c:pt idx="10967">
                  <c:v>6947.0</c:v>
                </c:pt>
                <c:pt idx="10968">
                  <c:v>6948.0</c:v>
                </c:pt>
                <c:pt idx="10969">
                  <c:v>6949.0</c:v>
                </c:pt>
                <c:pt idx="10970">
                  <c:v>6950.0</c:v>
                </c:pt>
                <c:pt idx="10971">
                  <c:v>6951.0</c:v>
                </c:pt>
                <c:pt idx="10972">
                  <c:v>6952.0</c:v>
                </c:pt>
                <c:pt idx="10973">
                  <c:v>6953.0</c:v>
                </c:pt>
                <c:pt idx="10974">
                  <c:v>6954.0</c:v>
                </c:pt>
                <c:pt idx="10975">
                  <c:v>6955.0</c:v>
                </c:pt>
                <c:pt idx="10976">
                  <c:v>6956.0</c:v>
                </c:pt>
                <c:pt idx="10977">
                  <c:v>6957.0</c:v>
                </c:pt>
                <c:pt idx="10978">
                  <c:v>6958.0</c:v>
                </c:pt>
                <c:pt idx="10979">
                  <c:v>6959.0</c:v>
                </c:pt>
                <c:pt idx="10980">
                  <c:v>6960.0</c:v>
                </c:pt>
                <c:pt idx="10981">
                  <c:v>6961.0</c:v>
                </c:pt>
                <c:pt idx="10982">
                  <c:v>6962.0</c:v>
                </c:pt>
                <c:pt idx="10983">
                  <c:v>6963.0</c:v>
                </c:pt>
                <c:pt idx="10984">
                  <c:v>6964.0</c:v>
                </c:pt>
                <c:pt idx="10985">
                  <c:v>6965.0</c:v>
                </c:pt>
                <c:pt idx="10986">
                  <c:v>6966.0</c:v>
                </c:pt>
                <c:pt idx="10987">
                  <c:v>6967.0</c:v>
                </c:pt>
                <c:pt idx="10988">
                  <c:v>6968.0</c:v>
                </c:pt>
                <c:pt idx="10989">
                  <c:v>6969.0</c:v>
                </c:pt>
                <c:pt idx="10990">
                  <c:v>6970.0</c:v>
                </c:pt>
                <c:pt idx="10991">
                  <c:v>6971.0</c:v>
                </c:pt>
                <c:pt idx="10992">
                  <c:v>6972.0</c:v>
                </c:pt>
                <c:pt idx="10993">
                  <c:v>6973.0</c:v>
                </c:pt>
                <c:pt idx="10994">
                  <c:v>6974.0</c:v>
                </c:pt>
                <c:pt idx="10995">
                  <c:v>6974.0</c:v>
                </c:pt>
                <c:pt idx="10996">
                  <c:v>6974.0</c:v>
                </c:pt>
                <c:pt idx="10997">
                  <c:v>6974.0</c:v>
                </c:pt>
                <c:pt idx="10998">
                  <c:v>6975.0</c:v>
                </c:pt>
                <c:pt idx="10999">
                  <c:v>6976.0</c:v>
                </c:pt>
                <c:pt idx="11000">
                  <c:v>6977.0</c:v>
                </c:pt>
                <c:pt idx="11001">
                  <c:v>6978.0</c:v>
                </c:pt>
                <c:pt idx="11002">
                  <c:v>6979.0</c:v>
                </c:pt>
                <c:pt idx="11003">
                  <c:v>6980.0</c:v>
                </c:pt>
                <c:pt idx="11004">
                  <c:v>6981.0</c:v>
                </c:pt>
                <c:pt idx="11005">
                  <c:v>6982.0</c:v>
                </c:pt>
                <c:pt idx="11006">
                  <c:v>6983.0</c:v>
                </c:pt>
                <c:pt idx="11007">
                  <c:v>6984.0</c:v>
                </c:pt>
                <c:pt idx="11008">
                  <c:v>6985.0</c:v>
                </c:pt>
                <c:pt idx="11009">
                  <c:v>6986.0</c:v>
                </c:pt>
                <c:pt idx="11010">
                  <c:v>6987.0</c:v>
                </c:pt>
                <c:pt idx="11011">
                  <c:v>6988.0</c:v>
                </c:pt>
                <c:pt idx="11012">
                  <c:v>6989.0</c:v>
                </c:pt>
                <c:pt idx="11013">
                  <c:v>6990.0</c:v>
                </c:pt>
                <c:pt idx="11014">
                  <c:v>6991.0</c:v>
                </c:pt>
                <c:pt idx="11015">
                  <c:v>6992.0</c:v>
                </c:pt>
                <c:pt idx="11016">
                  <c:v>6993.0</c:v>
                </c:pt>
                <c:pt idx="11017">
                  <c:v>6994.0</c:v>
                </c:pt>
                <c:pt idx="11018">
                  <c:v>6995.0</c:v>
                </c:pt>
                <c:pt idx="11019">
                  <c:v>6996.0</c:v>
                </c:pt>
                <c:pt idx="11020">
                  <c:v>6997.0</c:v>
                </c:pt>
                <c:pt idx="11021">
                  <c:v>6998.0</c:v>
                </c:pt>
                <c:pt idx="11022">
                  <c:v>6999.0</c:v>
                </c:pt>
                <c:pt idx="11023">
                  <c:v>7000.0</c:v>
                </c:pt>
                <c:pt idx="11024">
                  <c:v>7001.0</c:v>
                </c:pt>
                <c:pt idx="11025">
                  <c:v>7002.0</c:v>
                </c:pt>
                <c:pt idx="11026">
                  <c:v>7003.0</c:v>
                </c:pt>
                <c:pt idx="11027">
                  <c:v>7004.0</c:v>
                </c:pt>
                <c:pt idx="11028">
                  <c:v>7005.0</c:v>
                </c:pt>
                <c:pt idx="11029">
                  <c:v>7006.0</c:v>
                </c:pt>
                <c:pt idx="11030">
                  <c:v>7007.0</c:v>
                </c:pt>
                <c:pt idx="11031">
                  <c:v>7008.0</c:v>
                </c:pt>
                <c:pt idx="11032">
                  <c:v>7009.0</c:v>
                </c:pt>
                <c:pt idx="11033">
                  <c:v>7010.0</c:v>
                </c:pt>
                <c:pt idx="11034">
                  <c:v>7011.0</c:v>
                </c:pt>
                <c:pt idx="11035">
                  <c:v>7012.0</c:v>
                </c:pt>
                <c:pt idx="11036">
                  <c:v>7013.0</c:v>
                </c:pt>
                <c:pt idx="11037">
                  <c:v>7014.0</c:v>
                </c:pt>
                <c:pt idx="11038">
                  <c:v>7015.0</c:v>
                </c:pt>
                <c:pt idx="11039">
                  <c:v>7016.0</c:v>
                </c:pt>
                <c:pt idx="11040">
                  <c:v>7017.0</c:v>
                </c:pt>
                <c:pt idx="11041">
                  <c:v>7018.0</c:v>
                </c:pt>
                <c:pt idx="11042">
                  <c:v>7019.0</c:v>
                </c:pt>
                <c:pt idx="11043">
                  <c:v>7020.0</c:v>
                </c:pt>
                <c:pt idx="11044">
                  <c:v>7021.0</c:v>
                </c:pt>
                <c:pt idx="11045">
                  <c:v>7022.0</c:v>
                </c:pt>
                <c:pt idx="11046">
                  <c:v>7022.0</c:v>
                </c:pt>
                <c:pt idx="11047">
                  <c:v>7022.0</c:v>
                </c:pt>
                <c:pt idx="11048">
                  <c:v>7022.0</c:v>
                </c:pt>
                <c:pt idx="11049">
                  <c:v>7022.0</c:v>
                </c:pt>
                <c:pt idx="11050">
                  <c:v>7022.0</c:v>
                </c:pt>
                <c:pt idx="11051">
                  <c:v>7022.0</c:v>
                </c:pt>
                <c:pt idx="11052">
                  <c:v>7022.0</c:v>
                </c:pt>
                <c:pt idx="11053">
                  <c:v>7022.0</c:v>
                </c:pt>
                <c:pt idx="11054">
                  <c:v>7022.0</c:v>
                </c:pt>
                <c:pt idx="11055">
                  <c:v>7022.0</c:v>
                </c:pt>
                <c:pt idx="11056">
                  <c:v>7022.0</c:v>
                </c:pt>
                <c:pt idx="11057">
                  <c:v>7022.0</c:v>
                </c:pt>
                <c:pt idx="11058">
                  <c:v>7022.0</c:v>
                </c:pt>
                <c:pt idx="11059">
                  <c:v>7022.0</c:v>
                </c:pt>
                <c:pt idx="11060">
                  <c:v>7023.0</c:v>
                </c:pt>
                <c:pt idx="11061">
                  <c:v>7024.0</c:v>
                </c:pt>
                <c:pt idx="11062">
                  <c:v>7025.0</c:v>
                </c:pt>
                <c:pt idx="11063">
                  <c:v>7026.0</c:v>
                </c:pt>
                <c:pt idx="11064">
                  <c:v>7027.0</c:v>
                </c:pt>
                <c:pt idx="11065">
                  <c:v>7028.0</c:v>
                </c:pt>
                <c:pt idx="11066">
                  <c:v>7029.0</c:v>
                </c:pt>
                <c:pt idx="11067">
                  <c:v>7030.0</c:v>
                </c:pt>
                <c:pt idx="11068">
                  <c:v>7031.0</c:v>
                </c:pt>
                <c:pt idx="11069">
                  <c:v>7032.0</c:v>
                </c:pt>
                <c:pt idx="11070">
                  <c:v>7033.0</c:v>
                </c:pt>
                <c:pt idx="11071">
                  <c:v>7034.0</c:v>
                </c:pt>
                <c:pt idx="11072">
                  <c:v>7035.0</c:v>
                </c:pt>
                <c:pt idx="11073">
                  <c:v>7036.0</c:v>
                </c:pt>
                <c:pt idx="11074">
                  <c:v>7037.0</c:v>
                </c:pt>
                <c:pt idx="11075">
                  <c:v>7038.0</c:v>
                </c:pt>
                <c:pt idx="11076">
                  <c:v>7039.0</c:v>
                </c:pt>
                <c:pt idx="11077">
                  <c:v>7040.0</c:v>
                </c:pt>
                <c:pt idx="11078">
                  <c:v>7041.0</c:v>
                </c:pt>
                <c:pt idx="11079">
                  <c:v>7042.0</c:v>
                </c:pt>
                <c:pt idx="11080">
                  <c:v>7043.0</c:v>
                </c:pt>
                <c:pt idx="11081">
                  <c:v>7044.0</c:v>
                </c:pt>
                <c:pt idx="11082">
                  <c:v>7045.0</c:v>
                </c:pt>
                <c:pt idx="11083">
                  <c:v>7046.0</c:v>
                </c:pt>
                <c:pt idx="11084">
                  <c:v>7047.0</c:v>
                </c:pt>
                <c:pt idx="11085">
                  <c:v>7048.0</c:v>
                </c:pt>
                <c:pt idx="11086">
                  <c:v>7049.0</c:v>
                </c:pt>
                <c:pt idx="11087">
                  <c:v>7050.0</c:v>
                </c:pt>
                <c:pt idx="11088">
                  <c:v>7051.0</c:v>
                </c:pt>
                <c:pt idx="11089">
                  <c:v>7052.0</c:v>
                </c:pt>
                <c:pt idx="11090">
                  <c:v>7053.0</c:v>
                </c:pt>
                <c:pt idx="11091">
                  <c:v>7054.0</c:v>
                </c:pt>
                <c:pt idx="11092">
                  <c:v>7055.0</c:v>
                </c:pt>
                <c:pt idx="11093">
                  <c:v>7056.0</c:v>
                </c:pt>
                <c:pt idx="11094">
                  <c:v>7057.0</c:v>
                </c:pt>
                <c:pt idx="11095">
                  <c:v>7058.0</c:v>
                </c:pt>
                <c:pt idx="11096">
                  <c:v>7059.0</c:v>
                </c:pt>
                <c:pt idx="11097">
                  <c:v>7060.0</c:v>
                </c:pt>
                <c:pt idx="11098">
                  <c:v>7060.0</c:v>
                </c:pt>
                <c:pt idx="11099">
                  <c:v>7061.0</c:v>
                </c:pt>
                <c:pt idx="11100">
                  <c:v>7061.0</c:v>
                </c:pt>
                <c:pt idx="11101">
                  <c:v>7062.0</c:v>
                </c:pt>
                <c:pt idx="11102">
                  <c:v>7062.0</c:v>
                </c:pt>
                <c:pt idx="11103">
                  <c:v>7063.0</c:v>
                </c:pt>
                <c:pt idx="11104">
                  <c:v>7063.0</c:v>
                </c:pt>
                <c:pt idx="11105">
                  <c:v>7064.0</c:v>
                </c:pt>
                <c:pt idx="11106">
                  <c:v>7065.0</c:v>
                </c:pt>
                <c:pt idx="11107">
                  <c:v>7066.0</c:v>
                </c:pt>
                <c:pt idx="11108">
                  <c:v>7067.0</c:v>
                </c:pt>
                <c:pt idx="11109">
                  <c:v>7068.0</c:v>
                </c:pt>
                <c:pt idx="11110">
                  <c:v>7068.0</c:v>
                </c:pt>
                <c:pt idx="11111">
                  <c:v>7069.0</c:v>
                </c:pt>
                <c:pt idx="11112">
                  <c:v>7070.0</c:v>
                </c:pt>
                <c:pt idx="11113">
                  <c:v>7071.0</c:v>
                </c:pt>
                <c:pt idx="11114">
                  <c:v>7071.0</c:v>
                </c:pt>
                <c:pt idx="11115">
                  <c:v>7072.0</c:v>
                </c:pt>
                <c:pt idx="11116">
                  <c:v>7073.0</c:v>
                </c:pt>
                <c:pt idx="11117">
                  <c:v>7074.0</c:v>
                </c:pt>
                <c:pt idx="11118">
                  <c:v>7075.0</c:v>
                </c:pt>
                <c:pt idx="11119">
                  <c:v>7076.0</c:v>
                </c:pt>
                <c:pt idx="11120">
                  <c:v>7076.0</c:v>
                </c:pt>
                <c:pt idx="11121">
                  <c:v>7077.0</c:v>
                </c:pt>
                <c:pt idx="11122">
                  <c:v>7077.0</c:v>
                </c:pt>
                <c:pt idx="11123">
                  <c:v>7078.0</c:v>
                </c:pt>
                <c:pt idx="11124">
                  <c:v>7078.0</c:v>
                </c:pt>
                <c:pt idx="11125">
                  <c:v>7079.0</c:v>
                </c:pt>
                <c:pt idx="11126">
                  <c:v>7079.0</c:v>
                </c:pt>
                <c:pt idx="11127">
                  <c:v>7080.0</c:v>
                </c:pt>
                <c:pt idx="11128">
                  <c:v>7080.0</c:v>
                </c:pt>
                <c:pt idx="11129">
                  <c:v>7081.0</c:v>
                </c:pt>
                <c:pt idx="11130">
                  <c:v>7081.0</c:v>
                </c:pt>
                <c:pt idx="11131">
                  <c:v>7082.0</c:v>
                </c:pt>
                <c:pt idx="11132">
                  <c:v>7082.0</c:v>
                </c:pt>
                <c:pt idx="11133">
                  <c:v>7083.0</c:v>
                </c:pt>
                <c:pt idx="11134">
                  <c:v>7083.0</c:v>
                </c:pt>
                <c:pt idx="11135">
                  <c:v>7084.0</c:v>
                </c:pt>
                <c:pt idx="11136">
                  <c:v>7084.0</c:v>
                </c:pt>
                <c:pt idx="11137">
                  <c:v>7085.0</c:v>
                </c:pt>
                <c:pt idx="11138">
                  <c:v>7085.0</c:v>
                </c:pt>
                <c:pt idx="11139">
                  <c:v>7086.0</c:v>
                </c:pt>
                <c:pt idx="11140">
                  <c:v>7086.0</c:v>
                </c:pt>
                <c:pt idx="11141">
                  <c:v>7087.0</c:v>
                </c:pt>
                <c:pt idx="11142">
                  <c:v>7087.0</c:v>
                </c:pt>
                <c:pt idx="11143">
                  <c:v>7088.0</c:v>
                </c:pt>
                <c:pt idx="11144">
                  <c:v>7089.0</c:v>
                </c:pt>
                <c:pt idx="11145">
                  <c:v>7090.0</c:v>
                </c:pt>
                <c:pt idx="11146">
                  <c:v>7091.0</c:v>
                </c:pt>
                <c:pt idx="11147">
                  <c:v>7092.0</c:v>
                </c:pt>
                <c:pt idx="11148">
                  <c:v>7093.0</c:v>
                </c:pt>
                <c:pt idx="11149">
                  <c:v>7094.0</c:v>
                </c:pt>
                <c:pt idx="11150">
                  <c:v>7094.0</c:v>
                </c:pt>
                <c:pt idx="11151">
                  <c:v>7095.0</c:v>
                </c:pt>
                <c:pt idx="11152">
                  <c:v>7096.0</c:v>
                </c:pt>
                <c:pt idx="11153">
                  <c:v>7097.0</c:v>
                </c:pt>
                <c:pt idx="11154">
                  <c:v>7098.0</c:v>
                </c:pt>
                <c:pt idx="11155">
                  <c:v>7099.0</c:v>
                </c:pt>
                <c:pt idx="11156">
                  <c:v>7100.0</c:v>
                </c:pt>
                <c:pt idx="11157">
                  <c:v>7100.0</c:v>
                </c:pt>
                <c:pt idx="11158">
                  <c:v>7101.0</c:v>
                </c:pt>
                <c:pt idx="11159">
                  <c:v>7102.0</c:v>
                </c:pt>
                <c:pt idx="11160">
                  <c:v>7102.0</c:v>
                </c:pt>
                <c:pt idx="11161">
                  <c:v>7103.0</c:v>
                </c:pt>
                <c:pt idx="11162">
                  <c:v>7104.0</c:v>
                </c:pt>
                <c:pt idx="11163">
                  <c:v>7105.0</c:v>
                </c:pt>
                <c:pt idx="11164">
                  <c:v>7106.0</c:v>
                </c:pt>
                <c:pt idx="11165">
                  <c:v>7107.0</c:v>
                </c:pt>
                <c:pt idx="11166">
                  <c:v>7108.0</c:v>
                </c:pt>
                <c:pt idx="11167">
                  <c:v>7108.0</c:v>
                </c:pt>
                <c:pt idx="11168">
                  <c:v>7109.0</c:v>
                </c:pt>
                <c:pt idx="11169">
                  <c:v>7109.0</c:v>
                </c:pt>
                <c:pt idx="11170">
                  <c:v>7110.0</c:v>
                </c:pt>
                <c:pt idx="11171">
                  <c:v>7110.0</c:v>
                </c:pt>
                <c:pt idx="11172">
                  <c:v>7111.0</c:v>
                </c:pt>
                <c:pt idx="11173">
                  <c:v>7111.0</c:v>
                </c:pt>
                <c:pt idx="11174">
                  <c:v>7112.0</c:v>
                </c:pt>
                <c:pt idx="11175">
                  <c:v>7113.0</c:v>
                </c:pt>
                <c:pt idx="11176">
                  <c:v>7114.0</c:v>
                </c:pt>
                <c:pt idx="11177">
                  <c:v>7115.0</c:v>
                </c:pt>
                <c:pt idx="11178">
                  <c:v>7116.0</c:v>
                </c:pt>
                <c:pt idx="11179">
                  <c:v>7117.0</c:v>
                </c:pt>
                <c:pt idx="11180">
                  <c:v>7118.0</c:v>
                </c:pt>
                <c:pt idx="11181">
                  <c:v>7119.0</c:v>
                </c:pt>
                <c:pt idx="11182">
                  <c:v>7120.0</c:v>
                </c:pt>
                <c:pt idx="11183">
                  <c:v>7121.0</c:v>
                </c:pt>
                <c:pt idx="11184">
                  <c:v>7122.0</c:v>
                </c:pt>
                <c:pt idx="11185">
                  <c:v>7122.0</c:v>
                </c:pt>
                <c:pt idx="11186">
                  <c:v>7123.0</c:v>
                </c:pt>
                <c:pt idx="11187">
                  <c:v>7123.0</c:v>
                </c:pt>
                <c:pt idx="11188">
                  <c:v>7124.0</c:v>
                </c:pt>
                <c:pt idx="11189">
                  <c:v>7124.0</c:v>
                </c:pt>
                <c:pt idx="11190">
                  <c:v>7125.0</c:v>
                </c:pt>
                <c:pt idx="11191">
                  <c:v>7126.0</c:v>
                </c:pt>
                <c:pt idx="11192">
                  <c:v>7127.0</c:v>
                </c:pt>
                <c:pt idx="11193">
                  <c:v>7128.0</c:v>
                </c:pt>
                <c:pt idx="11194">
                  <c:v>7129.0</c:v>
                </c:pt>
                <c:pt idx="11195">
                  <c:v>7130.0</c:v>
                </c:pt>
                <c:pt idx="11196">
                  <c:v>7131.0</c:v>
                </c:pt>
                <c:pt idx="11197">
                  <c:v>7132.0</c:v>
                </c:pt>
                <c:pt idx="11198">
                  <c:v>7133.0</c:v>
                </c:pt>
                <c:pt idx="11199">
                  <c:v>7134.0</c:v>
                </c:pt>
                <c:pt idx="11200">
                  <c:v>7135.0</c:v>
                </c:pt>
                <c:pt idx="11201">
                  <c:v>7136.0</c:v>
                </c:pt>
                <c:pt idx="11202">
                  <c:v>7137.0</c:v>
                </c:pt>
                <c:pt idx="11203">
                  <c:v>7138.0</c:v>
                </c:pt>
                <c:pt idx="11204">
                  <c:v>7138.0</c:v>
                </c:pt>
                <c:pt idx="11205">
                  <c:v>7139.0</c:v>
                </c:pt>
                <c:pt idx="11206">
                  <c:v>7139.0</c:v>
                </c:pt>
                <c:pt idx="11207">
                  <c:v>7140.0</c:v>
                </c:pt>
                <c:pt idx="11208">
                  <c:v>7140.0</c:v>
                </c:pt>
                <c:pt idx="11209">
                  <c:v>7141.0</c:v>
                </c:pt>
                <c:pt idx="11210">
                  <c:v>7141.0</c:v>
                </c:pt>
                <c:pt idx="11211">
                  <c:v>7142.0</c:v>
                </c:pt>
                <c:pt idx="11212">
                  <c:v>7143.0</c:v>
                </c:pt>
                <c:pt idx="11213">
                  <c:v>7144.0</c:v>
                </c:pt>
                <c:pt idx="11214">
                  <c:v>7145.0</c:v>
                </c:pt>
                <c:pt idx="11215">
                  <c:v>7145.0</c:v>
                </c:pt>
                <c:pt idx="11216">
                  <c:v>7145.0</c:v>
                </c:pt>
                <c:pt idx="11217">
                  <c:v>7145.0</c:v>
                </c:pt>
                <c:pt idx="11218">
                  <c:v>7145.0</c:v>
                </c:pt>
                <c:pt idx="11219">
                  <c:v>7145.0</c:v>
                </c:pt>
                <c:pt idx="11220">
                  <c:v>7146.0</c:v>
                </c:pt>
                <c:pt idx="11221">
                  <c:v>7146.0</c:v>
                </c:pt>
                <c:pt idx="11222">
                  <c:v>7146.0</c:v>
                </c:pt>
                <c:pt idx="11223">
                  <c:v>7146.0</c:v>
                </c:pt>
                <c:pt idx="11224">
                  <c:v>7146.0</c:v>
                </c:pt>
                <c:pt idx="11225">
                  <c:v>7146.0</c:v>
                </c:pt>
                <c:pt idx="11226">
                  <c:v>7146.0</c:v>
                </c:pt>
                <c:pt idx="11227">
                  <c:v>7146.0</c:v>
                </c:pt>
                <c:pt idx="11228">
                  <c:v>7146.0</c:v>
                </c:pt>
                <c:pt idx="11229">
                  <c:v>7147.0</c:v>
                </c:pt>
                <c:pt idx="11230">
                  <c:v>7148.0</c:v>
                </c:pt>
                <c:pt idx="11231">
                  <c:v>7149.0</c:v>
                </c:pt>
                <c:pt idx="11232">
                  <c:v>7150.0</c:v>
                </c:pt>
                <c:pt idx="11233">
                  <c:v>7151.0</c:v>
                </c:pt>
                <c:pt idx="11234">
                  <c:v>7152.0</c:v>
                </c:pt>
                <c:pt idx="11235">
                  <c:v>7153.0</c:v>
                </c:pt>
                <c:pt idx="11236">
                  <c:v>7154.0</c:v>
                </c:pt>
                <c:pt idx="11237">
                  <c:v>7155.0</c:v>
                </c:pt>
                <c:pt idx="11238">
                  <c:v>7156.0</c:v>
                </c:pt>
                <c:pt idx="11239">
                  <c:v>7157.0</c:v>
                </c:pt>
                <c:pt idx="11240">
                  <c:v>7158.0</c:v>
                </c:pt>
                <c:pt idx="11241">
                  <c:v>7159.0</c:v>
                </c:pt>
                <c:pt idx="11242">
                  <c:v>7160.0</c:v>
                </c:pt>
                <c:pt idx="11243">
                  <c:v>7161.0</c:v>
                </c:pt>
                <c:pt idx="11244">
                  <c:v>7162.0</c:v>
                </c:pt>
                <c:pt idx="11245">
                  <c:v>7163.0</c:v>
                </c:pt>
                <c:pt idx="11246">
                  <c:v>7164.0</c:v>
                </c:pt>
                <c:pt idx="11247">
                  <c:v>7165.0</c:v>
                </c:pt>
                <c:pt idx="11248">
                  <c:v>7166.0</c:v>
                </c:pt>
                <c:pt idx="11249">
                  <c:v>7167.0</c:v>
                </c:pt>
                <c:pt idx="11250">
                  <c:v>7168.0</c:v>
                </c:pt>
                <c:pt idx="11251">
                  <c:v>7169.0</c:v>
                </c:pt>
                <c:pt idx="11252">
                  <c:v>7170.0</c:v>
                </c:pt>
                <c:pt idx="11253">
                  <c:v>7171.0</c:v>
                </c:pt>
                <c:pt idx="11254">
                  <c:v>7172.0</c:v>
                </c:pt>
                <c:pt idx="11255">
                  <c:v>7173.0</c:v>
                </c:pt>
                <c:pt idx="11256">
                  <c:v>7174.0</c:v>
                </c:pt>
                <c:pt idx="11257">
                  <c:v>7175.0</c:v>
                </c:pt>
                <c:pt idx="11258">
                  <c:v>7176.0</c:v>
                </c:pt>
                <c:pt idx="11259">
                  <c:v>7177.0</c:v>
                </c:pt>
                <c:pt idx="11260">
                  <c:v>7178.0</c:v>
                </c:pt>
                <c:pt idx="11261">
                  <c:v>7179.0</c:v>
                </c:pt>
                <c:pt idx="11262">
                  <c:v>7180.0</c:v>
                </c:pt>
                <c:pt idx="11263">
                  <c:v>7181.0</c:v>
                </c:pt>
                <c:pt idx="11264">
                  <c:v>7181.0</c:v>
                </c:pt>
                <c:pt idx="11265">
                  <c:v>7182.0</c:v>
                </c:pt>
                <c:pt idx="11266">
                  <c:v>7182.0</c:v>
                </c:pt>
                <c:pt idx="11267">
                  <c:v>7183.0</c:v>
                </c:pt>
                <c:pt idx="11268">
                  <c:v>7184.0</c:v>
                </c:pt>
                <c:pt idx="11269">
                  <c:v>7185.0</c:v>
                </c:pt>
                <c:pt idx="11270">
                  <c:v>7186.0</c:v>
                </c:pt>
                <c:pt idx="11271">
                  <c:v>7187.0</c:v>
                </c:pt>
                <c:pt idx="11272">
                  <c:v>7188.0</c:v>
                </c:pt>
                <c:pt idx="11273">
                  <c:v>7189.0</c:v>
                </c:pt>
                <c:pt idx="11274">
                  <c:v>7190.0</c:v>
                </c:pt>
                <c:pt idx="11275">
                  <c:v>7191.0</c:v>
                </c:pt>
                <c:pt idx="11276">
                  <c:v>7192.0</c:v>
                </c:pt>
                <c:pt idx="11277">
                  <c:v>7193.0</c:v>
                </c:pt>
                <c:pt idx="11278">
                  <c:v>7193.0</c:v>
                </c:pt>
                <c:pt idx="11279">
                  <c:v>7194.0</c:v>
                </c:pt>
                <c:pt idx="11280">
                  <c:v>7195.0</c:v>
                </c:pt>
                <c:pt idx="11281">
                  <c:v>7196.0</c:v>
                </c:pt>
                <c:pt idx="11282">
                  <c:v>7197.0</c:v>
                </c:pt>
                <c:pt idx="11283">
                  <c:v>7198.0</c:v>
                </c:pt>
                <c:pt idx="11284">
                  <c:v>7199.0</c:v>
                </c:pt>
                <c:pt idx="11285">
                  <c:v>7200.0</c:v>
                </c:pt>
                <c:pt idx="11286">
                  <c:v>7201.0</c:v>
                </c:pt>
                <c:pt idx="11287">
                  <c:v>7202.0</c:v>
                </c:pt>
                <c:pt idx="11288">
                  <c:v>7203.0</c:v>
                </c:pt>
                <c:pt idx="11289">
                  <c:v>7204.0</c:v>
                </c:pt>
                <c:pt idx="11290">
                  <c:v>7205.0</c:v>
                </c:pt>
                <c:pt idx="11291">
                  <c:v>7206.0</c:v>
                </c:pt>
                <c:pt idx="11292">
                  <c:v>7207.0</c:v>
                </c:pt>
                <c:pt idx="11293">
                  <c:v>7207.0</c:v>
                </c:pt>
                <c:pt idx="11294">
                  <c:v>7208.0</c:v>
                </c:pt>
                <c:pt idx="11295">
                  <c:v>7209.0</c:v>
                </c:pt>
                <c:pt idx="11296">
                  <c:v>7210.0</c:v>
                </c:pt>
                <c:pt idx="11297">
                  <c:v>7210.0</c:v>
                </c:pt>
                <c:pt idx="11298">
                  <c:v>7211.0</c:v>
                </c:pt>
                <c:pt idx="11299">
                  <c:v>7212.0</c:v>
                </c:pt>
                <c:pt idx="11300">
                  <c:v>7212.0</c:v>
                </c:pt>
                <c:pt idx="11301">
                  <c:v>7213.0</c:v>
                </c:pt>
                <c:pt idx="11302">
                  <c:v>7213.0</c:v>
                </c:pt>
                <c:pt idx="11303">
                  <c:v>7214.0</c:v>
                </c:pt>
                <c:pt idx="11304">
                  <c:v>7214.0</c:v>
                </c:pt>
                <c:pt idx="11305">
                  <c:v>7215.0</c:v>
                </c:pt>
                <c:pt idx="11306">
                  <c:v>7215.0</c:v>
                </c:pt>
                <c:pt idx="11307">
                  <c:v>7216.0</c:v>
                </c:pt>
                <c:pt idx="11308">
                  <c:v>7217.0</c:v>
                </c:pt>
                <c:pt idx="11309">
                  <c:v>7218.0</c:v>
                </c:pt>
                <c:pt idx="11310">
                  <c:v>7219.0</c:v>
                </c:pt>
                <c:pt idx="11311">
                  <c:v>7220.0</c:v>
                </c:pt>
                <c:pt idx="11312">
                  <c:v>7221.0</c:v>
                </c:pt>
                <c:pt idx="11313">
                  <c:v>7221.0</c:v>
                </c:pt>
                <c:pt idx="11314">
                  <c:v>7222.0</c:v>
                </c:pt>
                <c:pt idx="11315">
                  <c:v>7222.0</c:v>
                </c:pt>
                <c:pt idx="11316">
                  <c:v>7223.0</c:v>
                </c:pt>
                <c:pt idx="11317">
                  <c:v>7223.0</c:v>
                </c:pt>
                <c:pt idx="11318">
                  <c:v>7224.0</c:v>
                </c:pt>
                <c:pt idx="11319">
                  <c:v>7224.0</c:v>
                </c:pt>
                <c:pt idx="11320">
                  <c:v>7225.0</c:v>
                </c:pt>
                <c:pt idx="11321">
                  <c:v>7226.0</c:v>
                </c:pt>
                <c:pt idx="11322">
                  <c:v>7227.0</c:v>
                </c:pt>
                <c:pt idx="11323">
                  <c:v>7227.0</c:v>
                </c:pt>
                <c:pt idx="11324">
                  <c:v>7228.0</c:v>
                </c:pt>
                <c:pt idx="11325">
                  <c:v>7228.0</c:v>
                </c:pt>
                <c:pt idx="11326">
                  <c:v>7229.0</c:v>
                </c:pt>
                <c:pt idx="11327">
                  <c:v>7229.0</c:v>
                </c:pt>
                <c:pt idx="11328">
                  <c:v>7230.0</c:v>
                </c:pt>
                <c:pt idx="11329">
                  <c:v>7230.0</c:v>
                </c:pt>
                <c:pt idx="11330">
                  <c:v>7231.0</c:v>
                </c:pt>
                <c:pt idx="11331">
                  <c:v>7231.0</c:v>
                </c:pt>
                <c:pt idx="11332">
                  <c:v>7232.0</c:v>
                </c:pt>
                <c:pt idx="11333">
                  <c:v>7232.0</c:v>
                </c:pt>
                <c:pt idx="11334">
                  <c:v>7233.0</c:v>
                </c:pt>
                <c:pt idx="11335">
                  <c:v>7233.0</c:v>
                </c:pt>
                <c:pt idx="11336">
                  <c:v>7233.0</c:v>
                </c:pt>
                <c:pt idx="11337">
                  <c:v>7233.0</c:v>
                </c:pt>
                <c:pt idx="11338">
                  <c:v>7233.0</c:v>
                </c:pt>
                <c:pt idx="11339">
                  <c:v>7233.0</c:v>
                </c:pt>
                <c:pt idx="11340">
                  <c:v>7234.0</c:v>
                </c:pt>
                <c:pt idx="11341">
                  <c:v>7235.0</c:v>
                </c:pt>
                <c:pt idx="11342">
                  <c:v>7236.0</c:v>
                </c:pt>
                <c:pt idx="11343">
                  <c:v>7237.0</c:v>
                </c:pt>
                <c:pt idx="11344">
                  <c:v>7238.0</c:v>
                </c:pt>
                <c:pt idx="11345">
                  <c:v>7238.0</c:v>
                </c:pt>
                <c:pt idx="11346">
                  <c:v>7239.0</c:v>
                </c:pt>
                <c:pt idx="11347">
                  <c:v>7239.0</c:v>
                </c:pt>
                <c:pt idx="11348">
                  <c:v>7240.0</c:v>
                </c:pt>
                <c:pt idx="11349">
                  <c:v>7240.0</c:v>
                </c:pt>
                <c:pt idx="11350">
                  <c:v>7241.0</c:v>
                </c:pt>
                <c:pt idx="11351">
                  <c:v>7241.0</c:v>
                </c:pt>
                <c:pt idx="11352">
                  <c:v>7242.0</c:v>
                </c:pt>
                <c:pt idx="11353">
                  <c:v>7243.0</c:v>
                </c:pt>
                <c:pt idx="11354">
                  <c:v>7243.0</c:v>
                </c:pt>
                <c:pt idx="11355">
                  <c:v>7243.0</c:v>
                </c:pt>
                <c:pt idx="11356">
                  <c:v>7244.0</c:v>
                </c:pt>
                <c:pt idx="11357">
                  <c:v>7244.0</c:v>
                </c:pt>
                <c:pt idx="11358">
                  <c:v>7244.0</c:v>
                </c:pt>
                <c:pt idx="11359">
                  <c:v>7245.0</c:v>
                </c:pt>
                <c:pt idx="11360">
                  <c:v>7245.0</c:v>
                </c:pt>
                <c:pt idx="11361">
                  <c:v>7245.0</c:v>
                </c:pt>
                <c:pt idx="11362">
                  <c:v>7246.0</c:v>
                </c:pt>
                <c:pt idx="11363">
                  <c:v>7246.0</c:v>
                </c:pt>
                <c:pt idx="11364">
                  <c:v>7246.0</c:v>
                </c:pt>
                <c:pt idx="11365">
                  <c:v>7247.0</c:v>
                </c:pt>
                <c:pt idx="11366">
                  <c:v>7248.0</c:v>
                </c:pt>
                <c:pt idx="11367">
                  <c:v>7249.0</c:v>
                </c:pt>
                <c:pt idx="11368">
                  <c:v>7250.0</c:v>
                </c:pt>
                <c:pt idx="11369">
                  <c:v>7251.0</c:v>
                </c:pt>
                <c:pt idx="11370">
                  <c:v>7252.0</c:v>
                </c:pt>
                <c:pt idx="11371">
                  <c:v>7253.0</c:v>
                </c:pt>
                <c:pt idx="11372">
                  <c:v>7254.0</c:v>
                </c:pt>
                <c:pt idx="11373">
                  <c:v>7255.0</c:v>
                </c:pt>
                <c:pt idx="11374">
                  <c:v>7256.0</c:v>
                </c:pt>
                <c:pt idx="11375">
                  <c:v>7257.0</c:v>
                </c:pt>
                <c:pt idx="11376">
                  <c:v>7258.0</c:v>
                </c:pt>
                <c:pt idx="11377">
                  <c:v>7259.0</c:v>
                </c:pt>
                <c:pt idx="11378">
                  <c:v>7259.0</c:v>
                </c:pt>
                <c:pt idx="11379">
                  <c:v>7260.0</c:v>
                </c:pt>
                <c:pt idx="11380">
                  <c:v>7260.0</c:v>
                </c:pt>
                <c:pt idx="11381">
                  <c:v>7261.0</c:v>
                </c:pt>
                <c:pt idx="11382">
                  <c:v>7261.0</c:v>
                </c:pt>
                <c:pt idx="11383">
                  <c:v>7262.0</c:v>
                </c:pt>
                <c:pt idx="11384">
                  <c:v>7262.0</c:v>
                </c:pt>
                <c:pt idx="11385">
                  <c:v>7263.0</c:v>
                </c:pt>
                <c:pt idx="11386">
                  <c:v>7264.0</c:v>
                </c:pt>
                <c:pt idx="11387">
                  <c:v>7265.0</c:v>
                </c:pt>
                <c:pt idx="11388">
                  <c:v>7266.0</c:v>
                </c:pt>
                <c:pt idx="11389">
                  <c:v>7267.0</c:v>
                </c:pt>
                <c:pt idx="11390">
                  <c:v>7268.0</c:v>
                </c:pt>
                <c:pt idx="11391">
                  <c:v>7269.0</c:v>
                </c:pt>
                <c:pt idx="11392">
                  <c:v>7270.0</c:v>
                </c:pt>
                <c:pt idx="11393">
                  <c:v>7271.0</c:v>
                </c:pt>
                <c:pt idx="11394">
                  <c:v>7272.0</c:v>
                </c:pt>
                <c:pt idx="11395">
                  <c:v>7273.0</c:v>
                </c:pt>
                <c:pt idx="11396">
                  <c:v>7274.0</c:v>
                </c:pt>
                <c:pt idx="11397">
                  <c:v>7275.0</c:v>
                </c:pt>
                <c:pt idx="11398">
                  <c:v>7276.0</c:v>
                </c:pt>
                <c:pt idx="11399">
                  <c:v>7277.0</c:v>
                </c:pt>
                <c:pt idx="11400">
                  <c:v>7278.0</c:v>
                </c:pt>
                <c:pt idx="11401">
                  <c:v>7279.0</c:v>
                </c:pt>
                <c:pt idx="11402">
                  <c:v>7280.0</c:v>
                </c:pt>
                <c:pt idx="11403">
                  <c:v>7281.0</c:v>
                </c:pt>
                <c:pt idx="11404">
                  <c:v>7282.0</c:v>
                </c:pt>
                <c:pt idx="11405">
                  <c:v>7283.0</c:v>
                </c:pt>
                <c:pt idx="11406">
                  <c:v>7284.0</c:v>
                </c:pt>
                <c:pt idx="11407">
                  <c:v>7285.0</c:v>
                </c:pt>
                <c:pt idx="11408">
                  <c:v>7286.0</c:v>
                </c:pt>
                <c:pt idx="11409">
                  <c:v>7287.0</c:v>
                </c:pt>
                <c:pt idx="11410">
                  <c:v>7288.0</c:v>
                </c:pt>
                <c:pt idx="11411">
                  <c:v>7289.0</c:v>
                </c:pt>
                <c:pt idx="11412">
                  <c:v>7290.0</c:v>
                </c:pt>
                <c:pt idx="11413">
                  <c:v>7291.0</c:v>
                </c:pt>
                <c:pt idx="11414">
                  <c:v>7292.0</c:v>
                </c:pt>
                <c:pt idx="11415">
                  <c:v>7293.0</c:v>
                </c:pt>
                <c:pt idx="11416">
                  <c:v>7294.0</c:v>
                </c:pt>
                <c:pt idx="11417">
                  <c:v>7295.0</c:v>
                </c:pt>
                <c:pt idx="11418">
                  <c:v>7296.0</c:v>
                </c:pt>
                <c:pt idx="11419">
                  <c:v>7297.0</c:v>
                </c:pt>
                <c:pt idx="11420">
                  <c:v>7298.0</c:v>
                </c:pt>
                <c:pt idx="11421">
                  <c:v>7299.0</c:v>
                </c:pt>
                <c:pt idx="11422">
                  <c:v>7300.0</c:v>
                </c:pt>
                <c:pt idx="11423">
                  <c:v>7301.0</c:v>
                </c:pt>
                <c:pt idx="11424">
                  <c:v>7302.0</c:v>
                </c:pt>
                <c:pt idx="11425">
                  <c:v>7303.0</c:v>
                </c:pt>
                <c:pt idx="11426">
                  <c:v>7304.0</c:v>
                </c:pt>
                <c:pt idx="11427">
                  <c:v>7305.0</c:v>
                </c:pt>
                <c:pt idx="11428">
                  <c:v>7306.0</c:v>
                </c:pt>
                <c:pt idx="11429">
                  <c:v>7307.0</c:v>
                </c:pt>
                <c:pt idx="11430">
                  <c:v>7308.0</c:v>
                </c:pt>
                <c:pt idx="11431">
                  <c:v>7309.0</c:v>
                </c:pt>
                <c:pt idx="11432">
                  <c:v>7310.0</c:v>
                </c:pt>
                <c:pt idx="11433">
                  <c:v>7311.0</c:v>
                </c:pt>
                <c:pt idx="11434">
                  <c:v>7312.0</c:v>
                </c:pt>
                <c:pt idx="11435">
                  <c:v>7313.0</c:v>
                </c:pt>
                <c:pt idx="11436">
                  <c:v>7314.0</c:v>
                </c:pt>
                <c:pt idx="11437">
                  <c:v>7315.0</c:v>
                </c:pt>
                <c:pt idx="11438">
                  <c:v>7316.0</c:v>
                </c:pt>
                <c:pt idx="11439">
                  <c:v>7317.0</c:v>
                </c:pt>
                <c:pt idx="11440">
                  <c:v>7318.0</c:v>
                </c:pt>
                <c:pt idx="11441">
                  <c:v>7319.0</c:v>
                </c:pt>
                <c:pt idx="11442">
                  <c:v>7320.0</c:v>
                </c:pt>
                <c:pt idx="11443">
                  <c:v>7321.0</c:v>
                </c:pt>
                <c:pt idx="11444">
                  <c:v>7322.0</c:v>
                </c:pt>
                <c:pt idx="11445">
                  <c:v>7323.0</c:v>
                </c:pt>
                <c:pt idx="11446">
                  <c:v>7324.0</c:v>
                </c:pt>
                <c:pt idx="11447">
                  <c:v>7325.0</c:v>
                </c:pt>
                <c:pt idx="11448">
                  <c:v>7326.0</c:v>
                </c:pt>
                <c:pt idx="11449">
                  <c:v>7327.0</c:v>
                </c:pt>
                <c:pt idx="11450">
                  <c:v>7328.0</c:v>
                </c:pt>
                <c:pt idx="11451">
                  <c:v>7328.0</c:v>
                </c:pt>
                <c:pt idx="11452">
                  <c:v>7328.0</c:v>
                </c:pt>
                <c:pt idx="11453">
                  <c:v>7329.0</c:v>
                </c:pt>
                <c:pt idx="11454">
                  <c:v>7330.0</c:v>
                </c:pt>
                <c:pt idx="11455">
                  <c:v>7331.0</c:v>
                </c:pt>
                <c:pt idx="11456">
                  <c:v>7332.0</c:v>
                </c:pt>
                <c:pt idx="11457">
                  <c:v>7333.0</c:v>
                </c:pt>
                <c:pt idx="11458">
                  <c:v>7334.0</c:v>
                </c:pt>
                <c:pt idx="11459">
                  <c:v>7335.0</c:v>
                </c:pt>
                <c:pt idx="11460">
                  <c:v>7336.0</c:v>
                </c:pt>
                <c:pt idx="11461">
                  <c:v>7336.0</c:v>
                </c:pt>
                <c:pt idx="11462">
                  <c:v>7337.0</c:v>
                </c:pt>
                <c:pt idx="11463">
                  <c:v>7338.0</c:v>
                </c:pt>
                <c:pt idx="11464">
                  <c:v>7339.0</c:v>
                </c:pt>
                <c:pt idx="11465">
                  <c:v>7340.0</c:v>
                </c:pt>
                <c:pt idx="11466">
                  <c:v>7341.0</c:v>
                </c:pt>
                <c:pt idx="11467">
                  <c:v>7342.0</c:v>
                </c:pt>
                <c:pt idx="11468">
                  <c:v>7343.0</c:v>
                </c:pt>
                <c:pt idx="11469">
                  <c:v>7344.0</c:v>
                </c:pt>
                <c:pt idx="11470">
                  <c:v>7345.0</c:v>
                </c:pt>
                <c:pt idx="11471">
                  <c:v>7346.0</c:v>
                </c:pt>
                <c:pt idx="11472">
                  <c:v>7347.0</c:v>
                </c:pt>
                <c:pt idx="11473">
                  <c:v>7348.0</c:v>
                </c:pt>
                <c:pt idx="11474">
                  <c:v>7349.0</c:v>
                </c:pt>
                <c:pt idx="11475">
                  <c:v>7350.0</c:v>
                </c:pt>
                <c:pt idx="11476">
                  <c:v>7351.0</c:v>
                </c:pt>
                <c:pt idx="11477">
                  <c:v>7352.0</c:v>
                </c:pt>
                <c:pt idx="11478">
                  <c:v>7353.0</c:v>
                </c:pt>
                <c:pt idx="11479">
                  <c:v>7354.0</c:v>
                </c:pt>
                <c:pt idx="11480">
                  <c:v>7355.0</c:v>
                </c:pt>
                <c:pt idx="11481">
                  <c:v>7356.0</c:v>
                </c:pt>
                <c:pt idx="11482">
                  <c:v>7357.0</c:v>
                </c:pt>
                <c:pt idx="11483">
                  <c:v>7358.0</c:v>
                </c:pt>
                <c:pt idx="11484">
                  <c:v>7359.0</c:v>
                </c:pt>
                <c:pt idx="11485">
                  <c:v>7360.0</c:v>
                </c:pt>
                <c:pt idx="11486">
                  <c:v>7361.0</c:v>
                </c:pt>
                <c:pt idx="11487">
                  <c:v>7362.0</c:v>
                </c:pt>
                <c:pt idx="11488">
                  <c:v>7363.0</c:v>
                </c:pt>
                <c:pt idx="11489">
                  <c:v>7364.0</c:v>
                </c:pt>
                <c:pt idx="11490">
                  <c:v>7365.0</c:v>
                </c:pt>
                <c:pt idx="11491">
                  <c:v>7366.0</c:v>
                </c:pt>
                <c:pt idx="11492">
                  <c:v>7367.0</c:v>
                </c:pt>
                <c:pt idx="11493">
                  <c:v>7368.0</c:v>
                </c:pt>
                <c:pt idx="11494">
                  <c:v>7369.0</c:v>
                </c:pt>
                <c:pt idx="11495">
                  <c:v>7370.0</c:v>
                </c:pt>
                <c:pt idx="11496">
                  <c:v>7371.0</c:v>
                </c:pt>
                <c:pt idx="11497">
                  <c:v>7372.0</c:v>
                </c:pt>
                <c:pt idx="11498">
                  <c:v>7373.0</c:v>
                </c:pt>
                <c:pt idx="11499">
                  <c:v>7373.0</c:v>
                </c:pt>
                <c:pt idx="11500">
                  <c:v>7373.0</c:v>
                </c:pt>
                <c:pt idx="11501">
                  <c:v>7373.0</c:v>
                </c:pt>
                <c:pt idx="11502">
                  <c:v>7373.0</c:v>
                </c:pt>
                <c:pt idx="11503">
                  <c:v>7373.0</c:v>
                </c:pt>
                <c:pt idx="11504">
                  <c:v>7374.0</c:v>
                </c:pt>
                <c:pt idx="11505">
                  <c:v>7375.0</c:v>
                </c:pt>
                <c:pt idx="11506">
                  <c:v>7375.0</c:v>
                </c:pt>
                <c:pt idx="11507">
                  <c:v>7375.0</c:v>
                </c:pt>
                <c:pt idx="11508">
                  <c:v>7375.0</c:v>
                </c:pt>
                <c:pt idx="11509">
                  <c:v>7375.0</c:v>
                </c:pt>
                <c:pt idx="11510">
                  <c:v>7376.0</c:v>
                </c:pt>
                <c:pt idx="11511">
                  <c:v>7376.0</c:v>
                </c:pt>
                <c:pt idx="11512">
                  <c:v>7377.0</c:v>
                </c:pt>
                <c:pt idx="11513">
                  <c:v>7377.0</c:v>
                </c:pt>
                <c:pt idx="11514">
                  <c:v>7377.0</c:v>
                </c:pt>
                <c:pt idx="11515">
                  <c:v>7377.0</c:v>
                </c:pt>
                <c:pt idx="11516">
                  <c:v>7377.0</c:v>
                </c:pt>
                <c:pt idx="11517">
                  <c:v>7377.0</c:v>
                </c:pt>
                <c:pt idx="11518">
                  <c:v>7378.0</c:v>
                </c:pt>
                <c:pt idx="11519">
                  <c:v>7379.0</c:v>
                </c:pt>
                <c:pt idx="11520">
                  <c:v>7379.0</c:v>
                </c:pt>
                <c:pt idx="11521">
                  <c:v>7379.0</c:v>
                </c:pt>
                <c:pt idx="11522">
                  <c:v>7379.0</c:v>
                </c:pt>
                <c:pt idx="11523">
                  <c:v>7380.0</c:v>
                </c:pt>
                <c:pt idx="11524">
                  <c:v>7380.0</c:v>
                </c:pt>
                <c:pt idx="11525">
                  <c:v>7380.0</c:v>
                </c:pt>
                <c:pt idx="11526">
                  <c:v>7381.0</c:v>
                </c:pt>
                <c:pt idx="11527">
                  <c:v>7381.0</c:v>
                </c:pt>
                <c:pt idx="11528">
                  <c:v>7381.0</c:v>
                </c:pt>
                <c:pt idx="11529">
                  <c:v>7381.0</c:v>
                </c:pt>
                <c:pt idx="11530">
                  <c:v>7381.0</c:v>
                </c:pt>
                <c:pt idx="11531">
                  <c:v>7382.0</c:v>
                </c:pt>
                <c:pt idx="11532">
                  <c:v>7382.0</c:v>
                </c:pt>
                <c:pt idx="11533">
                  <c:v>7382.0</c:v>
                </c:pt>
                <c:pt idx="11534">
                  <c:v>7383.0</c:v>
                </c:pt>
                <c:pt idx="11535">
                  <c:v>7383.0</c:v>
                </c:pt>
                <c:pt idx="11536">
                  <c:v>7383.0</c:v>
                </c:pt>
                <c:pt idx="11537">
                  <c:v>7383.0</c:v>
                </c:pt>
                <c:pt idx="11538">
                  <c:v>7383.0</c:v>
                </c:pt>
                <c:pt idx="11539">
                  <c:v>7384.0</c:v>
                </c:pt>
                <c:pt idx="11540">
                  <c:v>7384.0</c:v>
                </c:pt>
                <c:pt idx="11541">
                  <c:v>7384.0</c:v>
                </c:pt>
                <c:pt idx="11542">
                  <c:v>7385.0</c:v>
                </c:pt>
                <c:pt idx="11543">
                  <c:v>7385.0</c:v>
                </c:pt>
                <c:pt idx="11544">
                  <c:v>7385.0</c:v>
                </c:pt>
                <c:pt idx="11545">
                  <c:v>7385.0</c:v>
                </c:pt>
                <c:pt idx="11546">
                  <c:v>7386.0</c:v>
                </c:pt>
                <c:pt idx="11547">
                  <c:v>7387.0</c:v>
                </c:pt>
                <c:pt idx="11548">
                  <c:v>7387.0</c:v>
                </c:pt>
                <c:pt idx="11549">
                  <c:v>7387.0</c:v>
                </c:pt>
                <c:pt idx="11550">
                  <c:v>7387.0</c:v>
                </c:pt>
                <c:pt idx="11551">
                  <c:v>7387.0</c:v>
                </c:pt>
                <c:pt idx="11552">
                  <c:v>7388.0</c:v>
                </c:pt>
                <c:pt idx="11553">
                  <c:v>7389.0</c:v>
                </c:pt>
                <c:pt idx="11554">
                  <c:v>7389.0</c:v>
                </c:pt>
                <c:pt idx="11555">
                  <c:v>7389.0</c:v>
                </c:pt>
                <c:pt idx="11556">
                  <c:v>7389.0</c:v>
                </c:pt>
                <c:pt idx="11557">
                  <c:v>7390.0</c:v>
                </c:pt>
                <c:pt idx="11558">
                  <c:v>7391.0</c:v>
                </c:pt>
                <c:pt idx="11559">
                  <c:v>7391.0</c:v>
                </c:pt>
                <c:pt idx="11560">
                  <c:v>7391.0</c:v>
                </c:pt>
                <c:pt idx="11561">
                  <c:v>7391.0</c:v>
                </c:pt>
                <c:pt idx="11562">
                  <c:v>7391.0</c:v>
                </c:pt>
                <c:pt idx="11563">
                  <c:v>7392.0</c:v>
                </c:pt>
                <c:pt idx="11564">
                  <c:v>7392.0</c:v>
                </c:pt>
                <c:pt idx="11565">
                  <c:v>7392.0</c:v>
                </c:pt>
                <c:pt idx="11566">
                  <c:v>7392.0</c:v>
                </c:pt>
                <c:pt idx="11567">
                  <c:v>7392.0</c:v>
                </c:pt>
                <c:pt idx="11568">
                  <c:v>7393.0</c:v>
                </c:pt>
                <c:pt idx="11569">
                  <c:v>7393.0</c:v>
                </c:pt>
                <c:pt idx="11570">
                  <c:v>7393.0</c:v>
                </c:pt>
                <c:pt idx="11571">
                  <c:v>7393.0</c:v>
                </c:pt>
                <c:pt idx="11572">
                  <c:v>7393.0</c:v>
                </c:pt>
                <c:pt idx="11573">
                  <c:v>7394.0</c:v>
                </c:pt>
                <c:pt idx="11574">
                  <c:v>7395.0</c:v>
                </c:pt>
                <c:pt idx="11575">
                  <c:v>7395.0</c:v>
                </c:pt>
                <c:pt idx="11576">
                  <c:v>7395.0</c:v>
                </c:pt>
                <c:pt idx="11577">
                  <c:v>7395.0</c:v>
                </c:pt>
                <c:pt idx="11578">
                  <c:v>7396.0</c:v>
                </c:pt>
                <c:pt idx="11579">
                  <c:v>7396.0</c:v>
                </c:pt>
                <c:pt idx="11580">
                  <c:v>7397.0</c:v>
                </c:pt>
                <c:pt idx="11581">
                  <c:v>7397.0</c:v>
                </c:pt>
                <c:pt idx="11582">
                  <c:v>7397.0</c:v>
                </c:pt>
                <c:pt idx="11583">
                  <c:v>7397.0</c:v>
                </c:pt>
                <c:pt idx="11584">
                  <c:v>7397.0</c:v>
                </c:pt>
                <c:pt idx="11585">
                  <c:v>7397.0</c:v>
                </c:pt>
                <c:pt idx="11586">
                  <c:v>7398.0</c:v>
                </c:pt>
                <c:pt idx="11587">
                  <c:v>7399.0</c:v>
                </c:pt>
                <c:pt idx="11588">
                  <c:v>7399.0</c:v>
                </c:pt>
                <c:pt idx="11589">
                  <c:v>7399.0</c:v>
                </c:pt>
                <c:pt idx="11590">
                  <c:v>7399.0</c:v>
                </c:pt>
                <c:pt idx="11591">
                  <c:v>7400.0</c:v>
                </c:pt>
                <c:pt idx="11592">
                  <c:v>7401.0</c:v>
                </c:pt>
                <c:pt idx="11593">
                  <c:v>7401.0</c:v>
                </c:pt>
                <c:pt idx="11594">
                  <c:v>7401.0</c:v>
                </c:pt>
                <c:pt idx="11595">
                  <c:v>7401.0</c:v>
                </c:pt>
                <c:pt idx="11596">
                  <c:v>7401.0</c:v>
                </c:pt>
                <c:pt idx="11597">
                  <c:v>7402.0</c:v>
                </c:pt>
                <c:pt idx="11598">
                  <c:v>7402.0</c:v>
                </c:pt>
                <c:pt idx="11599">
                  <c:v>7402.0</c:v>
                </c:pt>
                <c:pt idx="11600">
                  <c:v>7402.0</c:v>
                </c:pt>
                <c:pt idx="11601">
                  <c:v>7402.0</c:v>
                </c:pt>
                <c:pt idx="11602">
                  <c:v>7402.0</c:v>
                </c:pt>
                <c:pt idx="11603">
                  <c:v>7403.0</c:v>
                </c:pt>
                <c:pt idx="11604">
                  <c:v>7404.0</c:v>
                </c:pt>
                <c:pt idx="11605">
                  <c:v>7404.0</c:v>
                </c:pt>
                <c:pt idx="11606">
                  <c:v>7404.0</c:v>
                </c:pt>
                <c:pt idx="11607">
                  <c:v>7404.0</c:v>
                </c:pt>
                <c:pt idx="11608">
                  <c:v>7404.0</c:v>
                </c:pt>
                <c:pt idx="11609">
                  <c:v>7405.0</c:v>
                </c:pt>
                <c:pt idx="11610">
                  <c:v>7405.0</c:v>
                </c:pt>
                <c:pt idx="11611">
                  <c:v>7406.0</c:v>
                </c:pt>
                <c:pt idx="11612">
                  <c:v>7406.0</c:v>
                </c:pt>
                <c:pt idx="11613">
                  <c:v>7406.0</c:v>
                </c:pt>
                <c:pt idx="11614">
                  <c:v>7406.0</c:v>
                </c:pt>
                <c:pt idx="11615">
                  <c:v>7406.0</c:v>
                </c:pt>
                <c:pt idx="11616">
                  <c:v>7407.0</c:v>
                </c:pt>
                <c:pt idx="11617">
                  <c:v>7408.0</c:v>
                </c:pt>
                <c:pt idx="11618">
                  <c:v>7408.0</c:v>
                </c:pt>
                <c:pt idx="11619">
                  <c:v>7408.0</c:v>
                </c:pt>
                <c:pt idx="11620">
                  <c:v>7408.0</c:v>
                </c:pt>
                <c:pt idx="11621">
                  <c:v>7408.0</c:v>
                </c:pt>
                <c:pt idx="11622">
                  <c:v>7409.0</c:v>
                </c:pt>
                <c:pt idx="11623">
                  <c:v>7409.0</c:v>
                </c:pt>
                <c:pt idx="11624">
                  <c:v>7409.0</c:v>
                </c:pt>
                <c:pt idx="11625">
                  <c:v>7409.0</c:v>
                </c:pt>
                <c:pt idx="11626">
                  <c:v>7410.0</c:v>
                </c:pt>
                <c:pt idx="11627">
                  <c:v>7410.0</c:v>
                </c:pt>
                <c:pt idx="11628">
                  <c:v>7410.0</c:v>
                </c:pt>
                <c:pt idx="11629">
                  <c:v>7410.0</c:v>
                </c:pt>
                <c:pt idx="11630">
                  <c:v>7411.0</c:v>
                </c:pt>
                <c:pt idx="11631">
                  <c:v>7411.0</c:v>
                </c:pt>
                <c:pt idx="11632">
                  <c:v>7411.0</c:v>
                </c:pt>
                <c:pt idx="11633">
                  <c:v>7411.0</c:v>
                </c:pt>
                <c:pt idx="11634">
                  <c:v>7412.0</c:v>
                </c:pt>
                <c:pt idx="11635">
                  <c:v>7412.0</c:v>
                </c:pt>
                <c:pt idx="11636">
                  <c:v>7412.0</c:v>
                </c:pt>
                <c:pt idx="11637">
                  <c:v>7412.0</c:v>
                </c:pt>
                <c:pt idx="11638">
                  <c:v>7413.0</c:v>
                </c:pt>
                <c:pt idx="11639">
                  <c:v>7413.0</c:v>
                </c:pt>
                <c:pt idx="11640">
                  <c:v>7414.0</c:v>
                </c:pt>
                <c:pt idx="11641">
                  <c:v>7414.0</c:v>
                </c:pt>
                <c:pt idx="11642">
                  <c:v>7415.0</c:v>
                </c:pt>
                <c:pt idx="11643">
                  <c:v>7416.0</c:v>
                </c:pt>
                <c:pt idx="11644">
                  <c:v>7417.0</c:v>
                </c:pt>
                <c:pt idx="11645">
                  <c:v>7417.0</c:v>
                </c:pt>
                <c:pt idx="11646">
                  <c:v>7418.0</c:v>
                </c:pt>
                <c:pt idx="11647">
                  <c:v>7419.0</c:v>
                </c:pt>
                <c:pt idx="11648">
                  <c:v>7420.0</c:v>
                </c:pt>
                <c:pt idx="11649">
                  <c:v>7421.0</c:v>
                </c:pt>
                <c:pt idx="11650">
                  <c:v>7422.0</c:v>
                </c:pt>
                <c:pt idx="11651">
                  <c:v>7423.0</c:v>
                </c:pt>
                <c:pt idx="11652">
                  <c:v>7424.0</c:v>
                </c:pt>
                <c:pt idx="11653">
                  <c:v>7425.0</c:v>
                </c:pt>
                <c:pt idx="11654">
                  <c:v>7426.0</c:v>
                </c:pt>
                <c:pt idx="11655">
                  <c:v>7427.0</c:v>
                </c:pt>
                <c:pt idx="11656">
                  <c:v>7427.0</c:v>
                </c:pt>
                <c:pt idx="11657">
                  <c:v>7427.0</c:v>
                </c:pt>
                <c:pt idx="11658">
                  <c:v>7428.0</c:v>
                </c:pt>
                <c:pt idx="11659">
                  <c:v>7429.0</c:v>
                </c:pt>
                <c:pt idx="11660">
                  <c:v>7430.0</c:v>
                </c:pt>
                <c:pt idx="11661">
                  <c:v>7431.0</c:v>
                </c:pt>
                <c:pt idx="11662">
                  <c:v>7432.0</c:v>
                </c:pt>
                <c:pt idx="11663">
                  <c:v>7433.0</c:v>
                </c:pt>
                <c:pt idx="11664">
                  <c:v>7434.0</c:v>
                </c:pt>
                <c:pt idx="11665">
                  <c:v>7435.0</c:v>
                </c:pt>
                <c:pt idx="11666">
                  <c:v>7436.0</c:v>
                </c:pt>
                <c:pt idx="11667">
                  <c:v>7437.0</c:v>
                </c:pt>
                <c:pt idx="11668">
                  <c:v>7438.0</c:v>
                </c:pt>
                <c:pt idx="11669">
                  <c:v>7439.0</c:v>
                </c:pt>
                <c:pt idx="11670">
                  <c:v>7439.0</c:v>
                </c:pt>
                <c:pt idx="11671">
                  <c:v>7439.0</c:v>
                </c:pt>
                <c:pt idx="11672">
                  <c:v>7440.0</c:v>
                </c:pt>
                <c:pt idx="11673">
                  <c:v>7441.0</c:v>
                </c:pt>
                <c:pt idx="11674">
                  <c:v>7442.0</c:v>
                </c:pt>
                <c:pt idx="11675">
                  <c:v>7442.0</c:v>
                </c:pt>
                <c:pt idx="11676">
                  <c:v>7443.0</c:v>
                </c:pt>
                <c:pt idx="11677">
                  <c:v>7443.0</c:v>
                </c:pt>
                <c:pt idx="11678">
                  <c:v>7444.0</c:v>
                </c:pt>
                <c:pt idx="11679">
                  <c:v>7444.0</c:v>
                </c:pt>
                <c:pt idx="11680">
                  <c:v>7444.0</c:v>
                </c:pt>
                <c:pt idx="11681">
                  <c:v>7444.0</c:v>
                </c:pt>
                <c:pt idx="11682">
                  <c:v>7444.0</c:v>
                </c:pt>
                <c:pt idx="11683">
                  <c:v>7445.0</c:v>
                </c:pt>
                <c:pt idx="11684">
                  <c:v>7446.0</c:v>
                </c:pt>
                <c:pt idx="11685">
                  <c:v>7447.0</c:v>
                </c:pt>
                <c:pt idx="11686">
                  <c:v>7447.0</c:v>
                </c:pt>
                <c:pt idx="11687">
                  <c:v>7447.0</c:v>
                </c:pt>
                <c:pt idx="11688">
                  <c:v>7448.0</c:v>
                </c:pt>
                <c:pt idx="11689">
                  <c:v>7449.0</c:v>
                </c:pt>
                <c:pt idx="11690">
                  <c:v>7450.0</c:v>
                </c:pt>
                <c:pt idx="11691">
                  <c:v>7451.0</c:v>
                </c:pt>
                <c:pt idx="11692">
                  <c:v>7452.0</c:v>
                </c:pt>
                <c:pt idx="11693">
                  <c:v>7453.0</c:v>
                </c:pt>
                <c:pt idx="11694">
                  <c:v>7454.0</c:v>
                </c:pt>
                <c:pt idx="11695">
                  <c:v>7455.0</c:v>
                </c:pt>
                <c:pt idx="11696">
                  <c:v>7456.0</c:v>
                </c:pt>
                <c:pt idx="11697">
                  <c:v>7457.0</c:v>
                </c:pt>
                <c:pt idx="11698">
                  <c:v>7458.0</c:v>
                </c:pt>
                <c:pt idx="11699">
                  <c:v>7459.0</c:v>
                </c:pt>
                <c:pt idx="11700">
                  <c:v>7460.0</c:v>
                </c:pt>
                <c:pt idx="11701">
                  <c:v>7461.0</c:v>
                </c:pt>
                <c:pt idx="11702">
                  <c:v>7462.0</c:v>
                </c:pt>
                <c:pt idx="11703">
                  <c:v>7463.0</c:v>
                </c:pt>
                <c:pt idx="11704">
                  <c:v>7464.0</c:v>
                </c:pt>
                <c:pt idx="11705">
                  <c:v>7465.0</c:v>
                </c:pt>
                <c:pt idx="11706">
                  <c:v>7466.0</c:v>
                </c:pt>
                <c:pt idx="11707">
                  <c:v>7467.0</c:v>
                </c:pt>
                <c:pt idx="11708">
                  <c:v>7468.0</c:v>
                </c:pt>
                <c:pt idx="11709">
                  <c:v>7469.0</c:v>
                </c:pt>
                <c:pt idx="11710">
                  <c:v>7470.0</c:v>
                </c:pt>
                <c:pt idx="11711">
                  <c:v>7471.0</c:v>
                </c:pt>
                <c:pt idx="11712">
                  <c:v>7472.0</c:v>
                </c:pt>
                <c:pt idx="11713">
                  <c:v>7473.0</c:v>
                </c:pt>
                <c:pt idx="11714">
                  <c:v>7474.0</c:v>
                </c:pt>
                <c:pt idx="11715">
                  <c:v>7475.0</c:v>
                </c:pt>
                <c:pt idx="11716">
                  <c:v>7476.0</c:v>
                </c:pt>
                <c:pt idx="11717">
                  <c:v>7477.0</c:v>
                </c:pt>
                <c:pt idx="11718">
                  <c:v>7478.0</c:v>
                </c:pt>
                <c:pt idx="11719">
                  <c:v>7479.0</c:v>
                </c:pt>
                <c:pt idx="11720">
                  <c:v>7480.0</c:v>
                </c:pt>
                <c:pt idx="11721">
                  <c:v>7481.0</c:v>
                </c:pt>
                <c:pt idx="11722">
                  <c:v>7482.0</c:v>
                </c:pt>
                <c:pt idx="11723">
                  <c:v>7483.0</c:v>
                </c:pt>
                <c:pt idx="11724">
                  <c:v>7484.0</c:v>
                </c:pt>
                <c:pt idx="11725">
                  <c:v>7485.0</c:v>
                </c:pt>
                <c:pt idx="11726">
                  <c:v>7486.0</c:v>
                </c:pt>
                <c:pt idx="11727">
                  <c:v>7487.0</c:v>
                </c:pt>
                <c:pt idx="11728">
                  <c:v>7488.0</c:v>
                </c:pt>
                <c:pt idx="11729">
                  <c:v>7489.0</c:v>
                </c:pt>
                <c:pt idx="11730">
                  <c:v>7490.0</c:v>
                </c:pt>
                <c:pt idx="11731">
                  <c:v>7491.0</c:v>
                </c:pt>
                <c:pt idx="11732">
                  <c:v>7492.0</c:v>
                </c:pt>
                <c:pt idx="11733">
                  <c:v>7493.0</c:v>
                </c:pt>
                <c:pt idx="11734">
                  <c:v>7494.0</c:v>
                </c:pt>
                <c:pt idx="11735">
                  <c:v>7495.0</c:v>
                </c:pt>
                <c:pt idx="11736">
                  <c:v>7496.0</c:v>
                </c:pt>
                <c:pt idx="11737">
                  <c:v>7497.0</c:v>
                </c:pt>
                <c:pt idx="11738">
                  <c:v>7498.0</c:v>
                </c:pt>
                <c:pt idx="11739">
                  <c:v>7499.0</c:v>
                </c:pt>
                <c:pt idx="11740">
                  <c:v>7500.0</c:v>
                </c:pt>
                <c:pt idx="11741">
                  <c:v>7501.0</c:v>
                </c:pt>
                <c:pt idx="11742">
                  <c:v>7502.0</c:v>
                </c:pt>
                <c:pt idx="11743">
                  <c:v>7503.0</c:v>
                </c:pt>
                <c:pt idx="11744">
                  <c:v>7504.0</c:v>
                </c:pt>
                <c:pt idx="11745">
                  <c:v>7505.0</c:v>
                </c:pt>
                <c:pt idx="11746">
                  <c:v>7506.0</c:v>
                </c:pt>
                <c:pt idx="11747">
                  <c:v>7507.0</c:v>
                </c:pt>
                <c:pt idx="11748">
                  <c:v>7508.0</c:v>
                </c:pt>
                <c:pt idx="11749">
                  <c:v>7509.0</c:v>
                </c:pt>
                <c:pt idx="11750">
                  <c:v>7510.0</c:v>
                </c:pt>
                <c:pt idx="11751">
                  <c:v>7511.0</c:v>
                </c:pt>
                <c:pt idx="11752">
                  <c:v>7512.0</c:v>
                </c:pt>
                <c:pt idx="11753">
                  <c:v>7513.0</c:v>
                </c:pt>
                <c:pt idx="11754">
                  <c:v>7514.0</c:v>
                </c:pt>
                <c:pt idx="11755">
                  <c:v>7515.0</c:v>
                </c:pt>
                <c:pt idx="11756">
                  <c:v>7516.0</c:v>
                </c:pt>
                <c:pt idx="11757">
                  <c:v>7517.0</c:v>
                </c:pt>
                <c:pt idx="11758">
                  <c:v>7518.0</c:v>
                </c:pt>
                <c:pt idx="11759">
                  <c:v>7519.0</c:v>
                </c:pt>
                <c:pt idx="11760">
                  <c:v>7520.0</c:v>
                </c:pt>
                <c:pt idx="11761">
                  <c:v>7521.0</c:v>
                </c:pt>
                <c:pt idx="11762">
                  <c:v>7522.0</c:v>
                </c:pt>
                <c:pt idx="11763">
                  <c:v>7523.0</c:v>
                </c:pt>
                <c:pt idx="11764">
                  <c:v>7524.0</c:v>
                </c:pt>
                <c:pt idx="11765">
                  <c:v>7525.0</c:v>
                </c:pt>
                <c:pt idx="11766">
                  <c:v>7526.0</c:v>
                </c:pt>
                <c:pt idx="11767">
                  <c:v>7527.0</c:v>
                </c:pt>
                <c:pt idx="11768">
                  <c:v>7528.0</c:v>
                </c:pt>
                <c:pt idx="11769">
                  <c:v>7529.0</c:v>
                </c:pt>
                <c:pt idx="11770">
                  <c:v>7530.0</c:v>
                </c:pt>
                <c:pt idx="11771">
                  <c:v>7531.0</c:v>
                </c:pt>
                <c:pt idx="11772">
                  <c:v>7532.0</c:v>
                </c:pt>
                <c:pt idx="11773">
                  <c:v>7533.0</c:v>
                </c:pt>
                <c:pt idx="11774">
                  <c:v>7534.0</c:v>
                </c:pt>
                <c:pt idx="11775">
                  <c:v>7535.0</c:v>
                </c:pt>
                <c:pt idx="11776">
                  <c:v>7536.0</c:v>
                </c:pt>
                <c:pt idx="11777">
                  <c:v>7537.0</c:v>
                </c:pt>
                <c:pt idx="11778">
                  <c:v>7538.0</c:v>
                </c:pt>
                <c:pt idx="11779">
                  <c:v>7539.0</c:v>
                </c:pt>
                <c:pt idx="11780">
                  <c:v>7540.0</c:v>
                </c:pt>
                <c:pt idx="11781">
                  <c:v>7541.0</c:v>
                </c:pt>
                <c:pt idx="11782">
                  <c:v>7542.0</c:v>
                </c:pt>
                <c:pt idx="11783">
                  <c:v>7543.0</c:v>
                </c:pt>
                <c:pt idx="11784">
                  <c:v>7544.0</c:v>
                </c:pt>
                <c:pt idx="11785">
                  <c:v>7545.0</c:v>
                </c:pt>
                <c:pt idx="11786">
                  <c:v>7546.0</c:v>
                </c:pt>
                <c:pt idx="11787">
                  <c:v>7546.0</c:v>
                </c:pt>
                <c:pt idx="11788">
                  <c:v>7546.0</c:v>
                </c:pt>
                <c:pt idx="11789">
                  <c:v>7546.0</c:v>
                </c:pt>
                <c:pt idx="11790">
                  <c:v>7546.0</c:v>
                </c:pt>
                <c:pt idx="11791">
                  <c:v>7546.0</c:v>
                </c:pt>
                <c:pt idx="11792">
                  <c:v>7547.0</c:v>
                </c:pt>
                <c:pt idx="11793">
                  <c:v>7547.0</c:v>
                </c:pt>
                <c:pt idx="11794">
                  <c:v>7547.0</c:v>
                </c:pt>
                <c:pt idx="11795">
                  <c:v>7547.0</c:v>
                </c:pt>
                <c:pt idx="11796">
                  <c:v>7547.0</c:v>
                </c:pt>
                <c:pt idx="11797">
                  <c:v>7548.0</c:v>
                </c:pt>
                <c:pt idx="11798">
                  <c:v>7548.0</c:v>
                </c:pt>
                <c:pt idx="11799">
                  <c:v>7548.0</c:v>
                </c:pt>
                <c:pt idx="11800">
                  <c:v>7548.0</c:v>
                </c:pt>
                <c:pt idx="11801">
                  <c:v>7549.0</c:v>
                </c:pt>
                <c:pt idx="11802">
                  <c:v>7549.0</c:v>
                </c:pt>
                <c:pt idx="11803">
                  <c:v>7549.0</c:v>
                </c:pt>
                <c:pt idx="11804">
                  <c:v>7550.0</c:v>
                </c:pt>
                <c:pt idx="11805">
                  <c:v>7550.0</c:v>
                </c:pt>
                <c:pt idx="11806">
                  <c:v>7550.0</c:v>
                </c:pt>
                <c:pt idx="11807">
                  <c:v>7550.0</c:v>
                </c:pt>
                <c:pt idx="11808">
                  <c:v>7551.0</c:v>
                </c:pt>
                <c:pt idx="11809">
                  <c:v>7551.0</c:v>
                </c:pt>
                <c:pt idx="11810">
                  <c:v>7552.0</c:v>
                </c:pt>
                <c:pt idx="11811">
                  <c:v>7552.0</c:v>
                </c:pt>
                <c:pt idx="11812">
                  <c:v>7552.0</c:v>
                </c:pt>
                <c:pt idx="11813">
                  <c:v>7552.0</c:v>
                </c:pt>
                <c:pt idx="11814">
                  <c:v>7553.0</c:v>
                </c:pt>
                <c:pt idx="11815">
                  <c:v>7553.0</c:v>
                </c:pt>
                <c:pt idx="11816">
                  <c:v>7553.0</c:v>
                </c:pt>
                <c:pt idx="11817">
                  <c:v>7553.0</c:v>
                </c:pt>
                <c:pt idx="11818">
                  <c:v>7554.0</c:v>
                </c:pt>
                <c:pt idx="11819">
                  <c:v>7555.0</c:v>
                </c:pt>
                <c:pt idx="11820">
                  <c:v>7556.0</c:v>
                </c:pt>
                <c:pt idx="11821">
                  <c:v>7556.0</c:v>
                </c:pt>
                <c:pt idx="11822">
                  <c:v>7557.0</c:v>
                </c:pt>
                <c:pt idx="11823">
                  <c:v>7558.0</c:v>
                </c:pt>
                <c:pt idx="11824">
                  <c:v>7559.0</c:v>
                </c:pt>
                <c:pt idx="11825">
                  <c:v>7560.0</c:v>
                </c:pt>
                <c:pt idx="11826">
                  <c:v>7561.0</c:v>
                </c:pt>
                <c:pt idx="11827">
                  <c:v>7562.0</c:v>
                </c:pt>
                <c:pt idx="11828">
                  <c:v>7563.0</c:v>
                </c:pt>
                <c:pt idx="11829">
                  <c:v>7563.0</c:v>
                </c:pt>
                <c:pt idx="11830">
                  <c:v>7564.0</c:v>
                </c:pt>
                <c:pt idx="11831">
                  <c:v>7565.0</c:v>
                </c:pt>
                <c:pt idx="11832">
                  <c:v>7566.0</c:v>
                </c:pt>
                <c:pt idx="11833">
                  <c:v>7567.0</c:v>
                </c:pt>
                <c:pt idx="11834">
                  <c:v>7568.0</c:v>
                </c:pt>
                <c:pt idx="11835">
                  <c:v>7569.0</c:v>
                </c:pt>
                <c:pt idx="11836">
                  <c:v>7570.0</c:v>
                </c:pt>
                <c:pt idx="11837">
                  <c:v>7571.0</c:v>
                </c:pt>
                <c:pt idx="11838">
                  <c:v>7572.0</c:v>
                </c:pt>
                <c:pt idx="11839">
                  <c:v>7573.0</c:v>
                </c:pt>
                <c:pt idx="11840">
                  <c:v>7574.0</c:v>
                </c:pt>
                <c:pt idx="11841">
                  <c:v>7575.0</c:v>
                </c:pt>
                <c:pt idx="11842">
                  <c:v>7576.0</c:v>
                </c:pt>
                <c:pt idx="11843">
                  <c:v>7577.0</c:v>
                </c:pt>
                <c:pt idx="11844">
                  <c:v>7578.0</c:v>
                </c:pt>
                <c:pt idx="11845">
                  <c:v>7579.0</c:v>
                </c:pt>
                <c:pt idx="11846">
                  <c:v>7579.0</c:v>
                </c:pt>
                <c:pt idx="11847">
                  <c:v>7580.0</c:v>
                </c:pt>
                <c:pt idx="11848">
                  <c:v>7581.0</c:v>
                </c:pt>
                <c:pt idx="11849">
                  <c:v>7582.0</c:v>
                </c:pt>
                <c:pt idx="11850">
                  <c:v>7583.0</c:v>
                </c:pt>
                <c:pt idx="11851">
                  <c:v>7583.0</c:v>
                </c:pt>
                <c:pt idx="11852">
                  <c:v>7584.0</c:v>
                </c:pt>
                <c:pt idx="11853">
                  <c:v>7584.0</c:v>
                </c:pt>
                <c:pt idx="11854">
                  <c:v>7585.0</c:v>
                </c:pt>
                <c:pt idx="11855">
                  <c:v>7586.0</c:v>
                </c:pt>
                <c:pt idx="11856">
                  <c:v>7587.0</c:v>
                </c:pt>
                <c:pt idx="11857">
                  <c:v>7587.0</c:v>
                </c:pt>
                <c:pt idx="11858">
                  <c:v>7588.0</c:v>
                </c:pt>
                <c:pt idx="11859">
                  <c:v>7589.0</c:v>
                </c:pt>
                <c:pt idx="11860">
                  <c:v>7590.0</c:v>
                </c:pt>
                <c:pt idx="11861">
                  <c:v>7591.0</c:v>
                </c:pt>
                <c:pt idx="11862">
                  <c:v>7591.0</c:v>
                </c:pt>
                <c:pt idx="11863">
                  <c:v>7592.0</c:v>
                </c:pt>
                <c:pt idx="11864">
                  <c:v>7593.0</c:v>
                </c:pt>
                <c:pt idx="11865">
                  <c:v>7594.0</c:v>
                </c:pt>
                <c:pt idx="11866">
                  <c:v>7594.0</c:v>
                </c:pt>
                <c:pt idx="11867">
                  <c:v>7595.0</c:v>
                </c:pt>
                <c:pt idx="11868">
                  <c:v>7595.0</c:v>
                </c:pt>
                <c:pt idx="11869">
                  <c:v>7596.0</c:v>
                </c:pt>
                <c:pt idx="11870">
                  <c:v>7596.0</c:v>
                </c:pt>
                <c:pt idx="11871">
                  <c:v>7596.0</c:v>
                </c:pt>
                <c:pt idx="11872">
                  <c:v>7596.0</c:v>
                </c:pt>
                <c:pt idx="11873">
                  <c:v>7596.0</c:v>
                </c:pt>
                <c:pt idx="11874">
                  <c:v>7596.0</c:v>
                </c:pt>
                <c:pt idx="11875">
                  <c:v>7596.0</c:v>
                </c:pt>
                <c:pt idx="11876">
                  <c:v>7597.0</c:v>
                </c:pt>
                <c:pt idx="11877">
                  <c:v>7598.0</c:v>
                </c:pt>
                <c:pt idx="11878">
                  <c:v>7599.0</c:v>
                </c:pt>
                <c:pt idx="11879">
                  <c:v>7600.0</c:v>
                </c:pt>
                <c:pt idx="11880">
                  <c:v>7601.0</c:v>
                </c:pt>
                <c:pt idx="11881">
                  <c:v>7602.0</c:v>
                </c:pt>
                <c:pt idx="11882">
                  <c:v>7602.0</c:v>
                </c:pt>
                <c:pt idx="11883">
                  <c:v>7602.0</c:v>
                </c:pt>
                <c:pt idx="11884">
                  <c:v>7603.0</c:v>
                </c:pt>
                <c:pt idx="11885">
                  <c:v>7604.0</c:v>
                </c:pt>
                <c:pt idx="11886">
                  <c:v>7605.0</c:v>
                </c:pt>
                <c:pt idx="11887">
                  <c:v>7606.0</c:v>
                </c:pt>
                <c:pt idx="11888">
                  <c:v>7607.0</c:v>
                </c:pt>
                <c:pt idx="11889">
                  <c:v>7607.0</c:v>
                </c:pt>
                <c:pt idx="11890">
                  <c:v>7608.0</c:v>
                </c:pt>
                <c:pt idx="11891">
                  <c:v>7609.0</c:v>
                </c:pt>
                <c:pt idx="11892">
                  <c:v>7610.0</c:v>
                </c:pt>
                <c:pt idx="11893">
                  <c:v>7611.0</c:v>
                </c:pt>
                <c:pt idx="11894">
                  <c:v>7612.0</c:v>
                </c:pt>
                <c:pt idx="11895">
                  <c:v>7612.0</c:v>
                </c:pt>
                <c:pt idx="11896">
                  <c:v>7613.0</c:v>
                </c:pt>
                <c:pt idx="11897">
                  <c:v>7614.0</c:v>
                </c:pt>
                <c:pt idx="11898">
                  <c:v>7614.0</c:v>
                </c:pt>
                <c:pt idx="11899">
                  <c:v>7615.0</c:v>
                </c:pt>
                <c:pt idx="11900">
                  <c:v>7615.0</c:v>
                </c:pt>
                <c:pt idx="11901">
                  <c:v>7616.0</c:v>
                </c:pt>
                <c:pt idx="11902">
                  <c:v>7616.0</c:v>
                </c:pt>
                <c:pt idx="11903">
                  <c:v>7617.0</c:v>
                </c:pt>
                <c:pt idx="11904">
                  <c:v>7618.0</c:v>
                </c:pt>
                <c:pt idx="11905">
                  <c:v>7619.0</c:v>
                </c:pt>
                <c:pt idx="11906">
                  <c:v>7620.0</c:v>
                </c:pt>
                <c:pt idx="11907">
                  <c:v>7621.0</c:v>
                </c:pt>
                <c:pt idx="11908">
                  <c:v>7622.0</c:v>
                </c:pt>
                <c:pt idx="11909">
                  <c:v>7623.0</c:v>
                </c:pt>
                <c:pt idx="11910">
                  <c:v>7624.0</c:v>
                </c:pt>
                <c:pt idx="11911">
                  <c:v>7625.0</c:v>
                </c:pt>
                <c:pt idx="11912">
                  <c:v>7626.0</c:v>
                </c:pt>
                <c:pt idx="11913">
                  <c:v>7627.0</c:v>
                </c:pt>
                <c:pt idx="11914">
                  <c:v>7628.0</c:v>
                </c:pt>
                <c:pt idx="11915">
                  <c:v>7629.0</c:v>
                </c:pt>
                <c:pt idx="11916">
                  <c:v>7630.0</c:v>
                </c:pt>
                <c:pt idx="11917">
                  <c:v>7631.0</c:v>
                </c:pt>
                <c:pt idx="11918">
                  <c:v>7632.0</c:v>
                </c:pt>
                <c:pt idx="11919">
                  <c:v>7633.0</c:v>
                </c:pt>
                <c:pt idx="11920">
                  <c:v>7634.0</c:v>
                </c:pt>
                <c:pt idx="11921">
                  <c:v>7635.0</c:v>
                </c:pt>
                <c:pt idx="11922">
                  <c:v>7636.0</c:v>
                </c:pt>
                <c:pt idx="11923">
                  <c:v>7637.0</c:v>
                </c:pt>
                <c:pt idx="11924">
                  <c:v>7637.0</c:v>
                </c:pt>
                <c:pt idx="11925">
                  <c:v>7638.0</c:v>
                </c:pt>
                <c:pt idx="11926">
                  <c:v>7638.0</c:v>
                </c:pt>
                <c:pt idx="11927">
                  <c:v>7639.0</c:v>
                </c:pt>
                <c:pt idx="11928">
                  <c:v>7639.0</c:v>
                </c:pt>
                <c:pt idx="11929">
                  <c:v>7640.0</c:v>
                </c:pt>
                <c:pt idx="11930">
                  <c:v>7640.0</c:v>
                </c:pt>
                <c:pt idx="11931">
                  <c:v>7641.0</c:v>
                </c:pt>
                <c:pt idx="11932">
                  <c:v>7642.0</c:v>
                </c:pt>
                <c:pt idx="11933">
                  <c:v>7643.0</c:v>
                </c:pt>
                <c:pt idx="11934">
                  <c:v>7644.0</c:v>
                </c:pt>
                <c:pt idx="11935">
                  <c:v>7645.0</c:v>
                </c:pt>
                <c:pt idx="11936">
                  <c:v>7646.0</c:v>
                </c:pt>
                <c:pt idx="11937">
                  <c:v>7647.0</c:v>
                </c:pt>
                <c:pt idx="11938">
                  <c:v>7648.0</c:v>
                </c:pt>
                <c:pt idx="11939">
                  <c:v>7649.0</c:v>
                </c:pt>
                <c:pt idx="11940">
                  <c:v>7650.0</c:v>
                </c:pt>
                <c:pt idx="11941">
                  <c:v>7650.0</c:v>
                </c:pt>
                <c:pt idx="11942">
                  <c:v>7651.0</c:v>
                </c:pt>
                <c:pt idx="11943">
                  <c:v>7652.0</c:v>
                </c:pt>
                <c:pt idx="11944">
                  <c:v>7653.0</c:v>
                </c:pt>
                <c:pt idx="11945">
                  <c:v>7654.0</c:v>
                </c:pt>
                <c:pt idx="11946">
                  <c:v>7655.0</c:v>
                </c:pt>
                <c:pt idx="11947">
                  <c:v>7656.0</c:v>
                </c:pt>
                <c:pt idx="11948">
                  <c:v>7657.0</c:v>
                </c:pt>
                <c:pt idx="11949">
                  <c:v>7657.0</c:v>
                </c:pt>
                <c:pt idx="11950">
                  <c:v>7658.0</c:v>
                </c:pt>
                <c:pt idx="11951">
                  <c:v>7658.0</c:v>
                </c:pt>
                <c:pt idx="11952">
                  <c:v>7659.0</c:v>
                </c:pt>
                <c:pt idx="11953">
                  <c:v>7659.0</c:v>
                </c:pt>
                <c:pt idx="11954">
                  <c:v>7660.0</c:v>
                </c:pt>
                <c:pt idx="11955">
                  <c:v>7660.0</c:v>
                </c:pt>
                <c:pt idx="11956">
                  <c:v>7661.0</c:v>
                </c:pt>
                <c:pt idx="11957">
                  <c:v>7662.0</c:v>
                </c:pt>
                <c:pt idx="11958">
                  <c:v>7663.0</c:v>
                </c:pt>
                <c:pt idx="11959">
                  <c:v>7664.0</c:v>
                </c:pt>
                <c:pt idx="11960">
                  <c:v>7665.0</c:v>
                </c:pt>
                <c:pt idx="11961">
                  <c:v>7666.0</c:v>
                </c:pt>
                <c:pt idx="11962">
                  <c:v>7667.0</c:v>
                </c:pt>
                <c:pt idx="11963">
                  <c:v>7668.0</c:v>
                </c:pt>
                <c:pt idx="11964">
                  <c:v>7669.0</c:v>
                </c:pt>
                <c:pt idx="11965">
                  <c:v>7670.0</c:v>
                </c:pt>
                <c:pt idx="11966">
                  <c:v>7671.0</c:v>
                </c:pt>
                <c:pt idx="11967">
                  <c:v>7672.0</c:v>
                </c:pt>
                <c:pt idx="11968">
                  <c:v>7673.0</c:v>
                </c:pt>
                <c:pt idx="11969">
                  <c:v>7674.0</c:v>
                </c:pt>
                <c:pt idx="11970">
                  <c:v>7675.0</c:v>
                </c:pt>
                <c:pt idx="11971">
                  <c:v>7676.0</c:v>
                </c:pt>
                <c:pt idx="11972">
                  <c:v>7677.0</c:v>
                </c:pt>
                <c:pt idx="11973">
                  <c:v>7677.0</c:v>
                </c:pt>
                <c:pt idx="11974">
                  <c:v>7678.0</c:v>
                </c:pt>
                <c:pt idx="11975">
                  <c:v>7678.0</c:v>
                </c:pt>
                <c:pt idx="11976">
                  <c:v>7679.0</c:v>
                </c:pt>
                <c:pt idx="11977">
                  <c:v>7680.0</c:v>
                </c:pt>
                <c:pt idx="11978">
                  <c:v>7680.0</c:v>
                </c:pt>
                <c:pt idx="11979">
                  <c:v>7681.0</c:v>
                </c:pt>
                <c:pt idx="11980">
                  <c:v>7682.0</c:v>
                </c:pt>
                <c:pt idx="11981">
                  <c:v>7683.0</c:v>
                </c:pt>
                <c:pt idx="11982">
                  <c:v>7684.0</c:v>
                </c:pt>
                <c:pt idx="11983">
                  <c:v>7685.0</c:v>
                </c:pt>
                <c:pt idx="11984">
                  <c:v>7686.0</c:v>
                </c:pt>
                <c:pt idx="11985">
                  <c:v>7687.0</c:v>
                </c:pt>
                <c:pt idx="11986">
                  <c:v>7688.0</c:v>
                </c:pt>
                <c:pt idx="11987">
                  <c:v>7689.0</c:v>
                </c:pt>
                <c:pt idx="11988">
                  <c:v>7690.0</c:v>
                </c:pt>
                <c:pt idx="11989">
                  <c:v>7691.0</c:v>
                </c:pt>
                <c:pt idx="11990">
                  <c:v>7692.0</c:v>
                </c:pt>
                <c:pt idx="11991">
                  <c:v>7693.0</c:v>
                </c:pt>
                <c:pt idx="11992">
                  <c:v>7694.0</c:v>
                </c:pt>
                <c:pt idx="11993">
                  <c:v>7695.0</c:v>
                </c:pt>
                <c:pt idx="11994">
                  <c:v>7696.0</c:v>
                </c:pt>
                <c:pt idx="11995">
                  <c:v>7697.0</c:v>
                </c:pt>
                <c:pt idx="11996">
                  <c:v>7698.0</c:v>
                </c:pt>
                <c:pt idx="11997">
                  <c:v>7699.0</c:v>
                </c:pt>
                <c:pt idx="11998">
                  <c:v>7700.0</c:v>
                </c:pt>
                <c:pt idx="11999">
                  <c:v>7701.0</c:v>
                </c:pt>
                <c:pt idx="12000">
                  <c:v>7702.0</c:v>
                </c:pt>
                <c:pt idx="12001">
                  <c:v>7703.0</c:v>
                </c:pt>
                <c:pt idx="12002">
                  <c:v>7704.0</c:v>
                </c:pt>
                <c:pt idx="12003">
                  <c:v>7705.0</c:v>
                </c:pt>
                <c:pt idx="12004">
                  <c:v>7706.0</c:v>
                </c:pt>
                <c:pt idx="12005">
                  <c:v>7707.0</c:v>
                </c:pt>
                <c:pt idx="12006">
                  <c:v>7708.0</c:v>
                </c:pt>
                <c:pt idx="12007">
                  <c:v>7709.0</c:v>
                </c:pt>
                <c:pt idx="12008">
                  <c:v>7710.0</c:v>
                </c:pt>
                <c:pt idx="12009">
                  <c:v>7711.0</c:v>
                </c:pt>
                <c:pt idx="12010">
                  <c:v>7712.0</c:v>
                </c:pt>
                <c:pt idx="12011">
                  <c:v>7713.0</c:v>
                </c:pt>
                <c:pt idx="12012">
                  <c:v>7714.0</c:v>
                </c:pt>
                <c:pt idx="12013">
                  <c:v>7714.0</c:v>
                </c:pt>
                <c:pt idx="12014">
                  <c:v>7715.0</c:v>
                </c:pt>
                <c:pt idx="12015">
                  <c:v>7715.0</c:v>
                </c:pt>
                <c:pt idx="12016">
                  <c:v>7716.0</c:v>
                </c:pt>
                <c:pt idx="12017">
                  <c:v>7716.0</c:v>
                </c:pt>
                <c:pt idx="12018">
                  <c:v>7717.0</c:v>
                </c:pt>
                <c:pt idx="12019">
                  <c:v>7717.0</c:v>
                </c:pt>
                <c:pt idx="12020">
                  <c:v>7718.0</c:v>
                </c:pt>
                <c:pt idx="12021">
                  <c:v>7719.0</c:v>
                </c:pt>
                <c:pt idx="12022">
                  <c:v>7720.0</c:v>
                </c:pt>
                <c:pt idx="12023">
                  <c:v>7721.0</c:v>
                </c:pt>
                <c:pt idx="12024">
                  <c:v>7722.0</c:v>
                </c:pt>
                <c:pt idx="12025">
                  <c:v>7723.0</c:v>
                </c:pt>
                <c:pt idx="12026">
                  <c:v>7724.0</c:v>
                </c:pt>
                <c:pt idx="12027">
                  <c:v>7725.0</c:v>
                </c:pt>
                <c:pt idx="12028">
                  <c:v>7726.0</c:v>
                </c:pt>
                <c:pt idx="12029">
                  <c:v>7727.0</c:v>
                </c:pt>
                <c:pt idx="12030">
                  <c:v>7728.0</c:v>
                </c:pt>
                <c:pt idx="12031">
                  <c:v>7729.0</c:v>
                </c:pt>
                <c:pt idx="12032">
                  <c:v>7730.0</c:v>
                </c:pt>
                <c:pt idx="12033">
                  <c:v>7731.0</c:v>
                </c:pt>
                <c:pt idx="12034">
                  <c:v>7732.0</c:v>
                </c:pt>
                <c:pt idx="12035">
                  <c:v>7733.0</c:v>
                </c:pt>
                <c:pt idx="12036">
                  <c:v>7734.0</c:v>
                </c:pt>
                <c:pt idx="12037">
                  <c:v>7735.0</c:v>
                </c:pt>
                <c:pt idx="12038">
                  <c:v>7736.0</c:v>
                </c:pt>
                <c:pt idx="12039">
                  <c:v>7737.0</c:v>
                </c:pt>
                <c:pt idx="12040">
                  <c:v>7738.0</c:v>
                </c:pt>
                <c:pt idx="12041">
                  <c:v>7739.0</c:v>
                </c:pt>
                <c:pt idx="12042">
                  <c:v>7740.0</c:v>
                </c:pt>
                <c:pt idx="12043">
                  <c:v>7741.0</c:v>
                </c:pt>
                <c:pt idx="12044">
                  <c:v>7742.0</c:v>
                </c:pt>
                <c:pt idx="12045">
                  <c:v>7743.0</c:v>
                </c:pt>
                <c:pt idx="12046">
                  <c:v>7744.0</c:v>
                </c:pt>
                <c:pt idx="12047">
                  <c:v>7745.0</c:v>
                </c:pt>
                <c:pt idx="12048">
                  <c:v>7746.0</c:v>
                </c:pt>
                <c:pt idx="12049">
                  <c:v>7747.0</c:v>
                </c:pt>
                <c:pt idx="12050">
                  <c:v>7748.0</c:v>
                </c:pt>
                <c:pt idx="12051">
                  <c:v>7749.0</c:v>
                </c:pt>
                <c:pt idx="12052">
                  <c:v>7750.0</c:v>
                </c:pt>
                <c:pt idx="12053">
                  <c:v>7751.0</c:v>
                </c:pt>
                <c:pt idx="12054">
                  <c:v>7752.0</c:v>
                </c:pt>
                <c:pt idx="12055">
                  <c:v>7753.0</c:v>
                </c:pt>
                <c:pt idx="12056">
                  <c:v>7754.0</c:v>
                </c:pt>
                <c:pt idx="12057">
                  <c:v>7755.0</c:v>
                </c:pt>
                <c:pt idx="12058">
                  <c:v>7756.0</c:v>
                </c:pt>
                <c:pt idx="12059">
                  <c:v>7757.0</c:v>
                </c:pt>
                <c:pt idx="12060">
                  <c:v>7758.0</c:v>
                </c:pt>
                <c:pt idx="12061">
                  <c:v>7759.0</c:v>
                </c:pt>
                <c:pt idx="12062">
                  <c:v>7760.0</c:v>
                </c:pt>
                <c:pt idx="12063">
                  <c:v>7761.0</c:v>
                </c:pt>
                <c:pt idx="12064">
                  <c:v>7762.0</c:v>
                </c:pt>
                <c:pt idx="12065">
                  <c:v>7762.0</c:v>
                </c:pt>
                <c:pt idx="12066">
                  <c:v>7763.0</c:v>
                </c:pt>
                <c:pt idx="12067">
                  <c:v>7763.0</c:v>
                </c:pt>
                <c:pt idx="12068">
                  <c:v>7764.0</c:v>
                </c:pt>
                <c:pt idx="12069">
                  <c:v>7764.0</c:v>
                </c:pt>
                <c:pt idx="12070">
                  <c:v>7765.0</c:v>
                </c:pt>
                <c:pt idx="12071">
                  <c:v>7765.0</c:v>
                </c:pt>
                <c:pt idx="12072">
                  <c:v>7766.0</c:v>
                </c:pt>
                <c:pt idx="12073">
                  <c:v>7767.0</c:v>
                </c:pt>
                <c:pt idx="12074">
                  <c:v>7768.0</c:v>
                </c:pt>
                <c:pt idx="12075">
                  <c:v>7769.0</c:v>
                </c:pt>
                <c:pt idx="12076">
                  <c:v>7770.0</c:v>
                </c:pt>
                <c:pt idx="12077">
                  <c:v>7771.0</c:v>
                </c:pt>
                <c:pt idx="12078">
                  <c:v>7772.0</c:v>
                </c:pt>
                <c:pt idx="12079">
                  <c:v>7773.0</c:v>
                </c:pt>
                <c:pt idx="12080">
                  <c:v>7774.0</c:v>
                </c:pt>
                <c:pt idx="12081">
                  <c:v>7775.0</c:v>
                </c:pt>
                <c:pt idx="12082">
                  <c:v>7776.0</c:v>
                </c:pt>
                <c:pt idx="12083">
                  <c:v>7777.0</c:v>
                </c:pt>
                <c:pt idx="12084">
                  <c:v>7778.0</c:v>
                </c:pt>
                <c:pt idx="12085">
                  <c:v>7779.0</c:v>
                </c:pt>
                <c:pt idx="12086">
                  <c:v>7780.0</c:v>
                </c:pt>
                <c:pt idx="12087">
                  <c:v>7780.0</c:v>
                </c:pt>
                <c:pt idx="12088">
                  <c:v>7781.0</c:v>
                </c:pt>
                <c:pt idx="12089">
                  <c:v>7782.0</c:v>
                </c:pt>
                <c:pt idx="12090">
                  <c:v>7783.0</c:v>
                </c:pt>
                <c:pt idx="12091">
                  <c:v>7784.0</c:v>
                </c:pt>
                <c:pt idx="12092">
                  <c:v>7785.0</c:v>
                </c:pt>
                <c:pt idx="12093">
                  <c:v>7786.0</c:v>
                </c:pt>
                <c:pt idx="12094">
                  <c:v>7787.0</c:v>
                </c:pt>
                <c:pt idx="12095">
                  <c:v>7788.0</c:v>
                </c:pt>
                <c:pt idx="12096">
                  <c:v>7789.0</c:v>
                </c:pt>
                <c:pt idx="12097">
                  <c:v>7790.0</c:v>
                </c:pt>
                <c:pt idx="12098">
                  <c:v>7791.0</c:v>
                </c:pt>
                <c:pt idx="12099">
                  <c:v>7792.0</c:v>
                </c:pt>
                <c:pt idx="12100">
                  <c:v>7793.0</c:v>
                </c:pt>
                <c:pt idx="12101">
                  <c:v>7794.0</c:v>
                </c:pt>
                <c:pt idx="12102">
                  <c:v>7795.0</c:v>
                </c:pt>
                <c:pt idx="12103">
                  <c:v>7796.0</c:v>
                </c:pt>
                <c:pt idx="12104">
                  <c:v>7797.0</c:v>
                </c:pt>
                <c:pt idx="12105">
                  <c:v>7798.0</c:v>
                </c:pt>
                <c:pt idx="12106">
                  <c:v>7798.0</c:v>
                </c:pt>
                <c:pt idx="12107">
                  <c:v>7799.0</c:v>
                </c:pt>
                <c:pt idx="12108">
                  <c:v>7799.0</c:v>
                </c:pt>
                <c:pt idx="12109">
                  <c:v>7800.0</c:v>
                </c:pt>
                <c:pt idx="12110">
                  <c:v>7800.0</c:v>
                </c:pt>
                <c:pt idx="12111">
                  <c:v>7801.0</c:v>
                </c:pt>
                <c:pt idx="12112">
                  <c:v>7801.0</c:v>
                </c:pt>
                <c:pt idx="12113">
                  <c:v>7802.0</c:v>
                </c:pt>
                <c:pt idx="12114">
                  <c:v>7803.0</c:v>
                </c:pt>
                <c:pt idx="12115">
                  <c:v>7804.0</c:v>
                </c:pt>
                <c:pt idx="12116">
                  <c:v>7805.0</c:v>
                </c:pt>
                <c:pt idx="12117">
                  <c:v>7806.0</c:v>
                </c:pt>
                <c:pt idx="12118">
                  <c:v>7807.0</c:v>
                </c:pt>
                <c:pt idx="12119">
                  <c:v>7808.0</c:v>
                </c:pt>
                <c:pt idx="12120">
                  <c:v>7809.0</c:v>
                </c:pt>
                <c:pt idx="12121">
                  <c:v>7810.0</c:v>
                </c:pt>
                <c:pt idx="12122">
                  <c:v>7811.0</c:v>
                </c:pt>
                <c:pt idx="12123">
                  <c:v>7812.0</c:v>
                </c:pt>
                <c:pt idx="12124">
                  <c:v>7813.0</c:v>
                </c:pt>
                <c:pt idx="12125">
                  <c:v>7814.0</c:v>
                </c:pt>
                <c:pt idx="12126">
                  <c:v>7815.0</c:v>
                </c:pt>
                <c:pt idx="12127">
                  <c:v>7816.0</c:v>
                </c:pt>
                <c:pt idx="12128">
                  <c:v>7817.0</c:v>
                </c:pt>
                <c:pt idx="12129">
                  <c:v>7818.0</c:v>
                </c:pt>
                <c:pt idx="12130">
                  <c:v>7819.0</c:v>
                </c:pt>
                <c:pt idx="12131">
                  <c:v>7820.0</c:v>
                </c:pt>
                <c:pt idx="12132">
                  <c:v>7821.0</c:v>
                </c:pt>
                <c:pt idx="12133">
                  <c:v>7822.0</c:v>
                </c:pt>
                <c:pt idx="12134">
                  <c:v>7823.0</c:v>
                </c:pt>
                <c:pt idx="12135">
                  <c:v>7824.0</c:v>
                </c:pt>
                <c:pt idx="12136">
                  <c:v>7824.0</c:v>
                </c:pt>
                <c:pt idx="12137">
                  <c:v>7825.0</c:v>
                </c:pt>
                <c:pt idx="12138">
                  <c:v>7826.0</c:v>
                </c:pt>
                <c:pt idx="12139">
                  <c:v>7827.0</c:v>
                </c:pt>
                <c:pt idx="12140">
                  <c:v>7828.0</c:v>
                </c:pt>
                <c:pt idx="12141">
                  <c:v>7828.0</c:v>
                </c:pt>
                <c:pt idx="12142">
                  <c:v>7829.0</c:v>
                </c:pt>
                <c:pt idx="12143">
                  <c:v>7830.0</c:v>
                </c:pt>
                <c:pt idx="12144">
                  <c:v>7830.0</c:v>
                </c:pt>
                <c:pt idx="12145">
                  <c:v>7831.0</c:v>
                </c:pt>
                <c:pt idx="12146">
                  <c:v>7832.0</c:v>
                </c:pt>
                <c:pt idx="12147">
                  <c:v>7833.0</c:v>
                </c:pt>
                <c:pt idx="12148">
                  <c:v>7834.0</c:v>
                </c:pt>
                <c:pt idx="12149">
                  <c:v>7835.0</c:v>
                </c:pt>
                <c:pt idx="12150">
                  <c:v>7836.0</c:v>
                </c:pt>
                <c:pt idx="12151">
                  <c:v>7837.0</c:v>
                </c:pt>
                <c:pt idx="12152">
                  <c:v>7837.0</c:v>
                </c:pt>
                <c:pt idx="12153">
                  <c:v>7838.0</c:v>
                </c:pt>
                <c:pt idx="12154">
                  <c:v>7838.0</c:v>
                </c:pt>
                <c:pt idx="12155">
                  <c:v>7839.0</c:v>
                </c:pt>
                <c:pt idx="12156">
                  <c:v>7840.0</c:v>
                </c:pt>
                <c:pt idx="12157">
                  <c:v>7840.0</c:v>
                </c:pt>
                <c:pt idx="12158">
                  <c:v>7841.0</c:v>
                </c:pt>
                <c:pt idx="12159">
                  <c:v>7842.0</c:v>
                </c:pt>
                <c:pt idx="12160">
                  <c:v>7843.0</c:v>
                </c:pt>
                <c:pt idx="12161">
                  <c:v>7844.0</c:v>
                </c:pt>
                <c:pt idx="12162">
                  <c:v>7845.0</c:v>
                </c:pt>
                <c:pt idx="12163">
                  <c:v>7846.0</c:v>
                </c:pt>
                <c:pt idx="12164">
                  <c:v>7847.0</c:v>
                </c:pt>
                <c:pt idx="12165">
                  <c:v>7848.0</c:v>
                </c:pt>
                <c:pt idx="12166">
                  <c:v>7849.0</c:v>
                </c:pt>
                <c:pt idx="12167">
                  <c:v>7850.0</c:v>
                </c:pt>
                <c:pt idx="12168">
                  <c:v>7851.0</c:v>
                </c:pt>
                <c:pt idx="12169">
                  <c:v>7852.0</c:v>
                </c:pt>
                <c:pt idx="12170">
                  <c:v>7853.0</c:v>
                </c:pt>
                <c:pt idx="12171">
                  <c:v>7854.0</c:v>
                </c:pt>
                <c:pt idx="12172">
                  <c:v>7855.0</c:v>
                </c:pt>
                <c:pt idx="12173">
                  <c:v>7856.0</c:v>
                </c:pt>
                <c:pt idx="12174">
                  <c:v>7857.0</c:v>
                </c:pt>
                <c:pt idx="12175">
                  <c:v>7857.0</c:v>
                </c:pt>
                <c:pt idx="12176">
                  <c:v>7858.0</c:v>
                </c:pt>
                <c:pt idx="12177">
                  <c:v>7859.0</c:v>
                </c:pt>
                <c:pt idx="12178">
                  <c:v>7859.0</c:v>
                </c:pt>
                <c:pt idx="12179">
                  <c:v>7860.0</c:v>
                </c:pt>
                <c:pt idx="12180">
                  <c:v>7861.0</c:v>
                </c:pt>
                <c:pt idx="12181">
                  <c:v>7862.0</c:v>
                </c:pt>
                <c:pt idx="12182">
                  <c:v>7863.0</c:v>
                </c:pt>
                <c:pt idx="12183">
                  <c:v>7864.0</c:v>
                </c:pt>
                <c:pt idx="12184">
                  <c:v>7865.0</c:v>
                </c:pt>
                <c:pt idx="12185">
                  <c:v>7866.0</c:v>
                </c:pt>
                <c:pt idx="12186">
                  <c:v>7867.0</c:v>
                </c:pt>
                <c:pt idx="12187">
                  <c:v>7868.0</c:v>
                </c:pt>
                <c:pt idx="12188">
                  <c:v>7869.0</c:v>
                </c:pt>
                <c:pt idx="12189">
                  <c:v>7870.0</c:v>
                </c:pt>
                <c:pt idx="12190">
                  <c:v>7871.0</c:v>
                </c:pt>
                <c:pt idx="12191">
                  <c:v>7871.0</c:v>
                </c:pt>
                <c:pt idx="12192">
                  <c:v>7872.0</c:v>
                </c:pt>
                <c:pt idx="12193">
                  <c:v>7872.0</c:v>
                </c:pt>
                <c:pt idx="12194">
                  <c:v>7872.0</c:v>
                </c:pt>
                <c:pt idx="12195">
                  <c:v>7873.0</c:v>
                </c:pt>
                <c:pt idx="12196">
                  <c:v>7873.0</c:v>
                </c:pt>
                <c:pt idx="12197">
                  <c:v>7874.0</c:v>
                </c:pt>
                <c:pt idx="12198">
                  <c:v>7875.0</c:v>
                </c:pt>
                <c:pt idx="12199">
                  <c:v>7876.0</c:v>
                </c:pt>
                <c:pt idx="12200">
                  <c:v>7877.0</c:v>
                </c:pt>
                <c:pt idx="12201">
                  <c:v>7878.0</c:v>
                </c:pt>
                <c:pt idx="12202">
                  <c:v>7879.0</c:v>
                </c:pt>
                <c:pt idx="12203">
                  <c:v>7880.0</c:v>
                </c:pt>
                <c:pt idx="12204">
                  <c:v>7880.0</c:v>
                </c:pt>
                <c:pt idx="12205">
                  <c:v>7881.0</c:v>
                </c:pt>
                <c:pt idx="12206">
                  <c:v>7881.0</c:v>
                </c:pt>
                <c:pt idx="12207">
                  <c:v>7882.0</c:v>
                </c:pt>
                <c:pt idx="12208">
                  <c:v>7883.0</c:v>
                </c:pt>
                <c:pt idx="12209">
                  <c:v>7884.0</c:v>
                </c:pt>
                <c:pt idx="12210">
                  <c:v>7885.0</c:v>
                </c:pt>
                <c:pt idx="12211">
                  <c:v>7886.0</c:v>
                </c:pt>
                <c:pt idx="12212">
                  <c:v>7887.0</c:v>
                </c:pt>
                <c:pt idx="12213">
                  <c:v>7887.0</c:v>
                </c:pt>
                <c:pt idx="12214">
                  <c:v>7888.0</c:v>
                </c:pt>
                <c:pt idx="12215">
                  <c:v>7888.0</c:v>
                </c:pt>
                <c:pt idx="12216">
                  <c:v>7889.0</c:v>
                </c:pt>
                <c:pt idx="12217">
                  <c:v>7889.0</c:v>
                </c:pt>
                <c:pt idx="12218">
                  <c:v>7889.0</c:v>
                </c:pt>
                <c:pt idx="12219">
                  <c:v>7889.0</c:v>
                </c:pt>
                <c:pt idx="12220">
                  <c:v>7889.0</c:v>
                </c:pt>
                <c:pt idx="12221">
                  <c:v>7889.0</c:v>
                </c:pt>
                <c:pt idx="12222">
                  <c:v>7890.0</c:v>
                </c:pt>
                <c:pt idx="12223">
                  <c:v>7890.0</c:v>
                </c:pt>
                <c:pt idx="12224">
                  <c:v>7890.0</c:v>
                </c:pt>
                <c:pt idx="12225">
                  <c:v>7890.0</c:v>
                </c:pt>
                <c:pt idx="12226">
                  <c:v>7890.0</c:v>
                </c:pt>
                <c:pt idx="12227">
                  <c:v>7891.0</c:v>
                </c:pt>
                <c:pt idx="12228">
                  <c:v>7892.0</c:v>
                </c:pt>
                <c:pt idx="12229">
                  <c:v>7893.0</c:v>
                </c:pt>
                <c:pt idx="12230">
                  <c:v>7893.0</c:v>
                </c:pt>
                <c:pt idx="12231">
                  <c:v>7894.0</c:v>
                </c:pt>
                <c:pt idx="12232">
                  <c:v>7894.0</c:v>
                </c:pt>
                <c:pt idx="12233">
                  <c:v>7895.0</c:v>
                </c:pt>
                <c:pt idx="12234">
                  <c:v>7895.0</c:v>
                </c:pt>
                <c:pt idx="12235">
                  <c:v>7896.0</c:v>
                </c:pt>
                <c:pt idx="12236">
                  <c:v>7897.0</c:v>
                </c:pt>
                <c:pt idx="12237">
                  <c:v>7898.0</c:v>
                </c:pt>
                <c:pt idx="12238">
                  <c:v>7899.0</c:v>
                </c:pt>
                <c:pt idx="12239">
                  <c:v>7900.0</c:v>
                </c:pt>
                <c:pt idx="12240">
                  <c:v>7901.0</c:v>
                </c:pt>
                <c:pt idx="12241">
                  <c:v>7902.0</c:v>
                </c:pt>
                <c:pt idx="12242">
                  <c:v>7902.0</c:v>
                </c:pt>
                <c:pt idx="12243">
                  <c:v>7903.0</c:v>
                </c:pt>
                <c:pt idx="12244">
                  <c:v>7903.0</c:v>
                </c:pt>
                <c:pt idx="12245">
                  <c:v>7904.0</c:v>
                </c:pt>
                <c:pt idx="12246">
                  <c:v>7904.0</c:v>
                </c:pt>
                <c:pt idx="12247">
                  <c:v>7905.0</c:v>
                </c:pt>
                <c:pt idx="12248">
                  <c:v>7905.0</c:v>
                </c:pt>
                <c:pt idx="12249">
                  <c:v>7906.0</c:v>
                </c:pt>
                <c:pt idx="12250">
                  <c:v>7906.0</c:v>
                </c:pt>
                <c:pt idx="12251">
                  <c:v>7907.0</c:v>
                </c:pt>
                <c:pt idx="12252">
                  <c:v>7907.0</c:v>
                </c:pt>
                <c:pt idx="12253">
                  <c:v>7908.0</c:v>
                </c:pt>
                <c:pt idx="12254">
                  <c:v>7908.0</c:v>
                </c:pt>
                <c:pt idx="12255">
                  <c:v>7909.0</c:v>
                </c:pt>
                <c:pt idx="12256">
                  <c:v>7909.0</c:v>
                </c:pt>
                <c:pt idx="12257">
                  <c:v>7910.0</c:v>
                </c:pt>
                <c:pt idx="12258">
                  <c:v>7910.0</c:v>
                </c:pt>
                <c:pt idx="12259">
                  <c:v>7911.0</c:v>
                </c:pt>
                <c:pt idx="12260">
                  <c:v>7911.0</c:v>
                </c:pt>
                <c:pt idx="12261">
                  <c:v>7911.0</c:v>
                </c:pt>
                <c:pt idx="12262">
                  <c:v>7912.0</c:v>
                </c:pt>
                <c:pt idx="12263">
                  <c:v>7912.0</c:v>
                </c:pt>
                <c:pt idx="12264">
                  <c:v>7912.0</c:v>
                </c:pt>
                <c:pt idx="12265">
                  <c:v>7913.0</c:v>
                </c:pt>
                <c:pt idx="12266">
                  <c:v>7913.0</c:v>
                </c:pt>
                <c:pt idx="12267">
                  <c:v>7914.0</c:v>
                </c:pt>
                <c:pt idx="12268">
                  <c:v>7914.0</c:v>
                </c:pt>
                <c:pt idx="12269">
                  <c:v>7915.0</c:v>
                </c:pt>
                <c:pt idx="12270">
                  <c:v>7915.0</c:v>
                </c:pt>
                <c:pt idx="12271">
                  <c:v>7916.0</c:v>
                </c:pt>
                <c:pt idx="12272">
                  <c:v>7916.0</c:v>
                </c:pt>
                <c:pt idx="12273">
                  <c:v>7917.0</c:v>
                </c:pt>
                <c:pt idx="12274">
                  <c:v>7917.0</c:v>
                </c:pt>
                <c:pt idx="12275">
                  <c:v>7918.0</c:v>
                </c:pt>
                <c:pt idx="12276">
                  <c:v>7918.0</c:v>
                </c:pt>
                <c:pt idx="12277">
                  <c:v>7919.0</c:v>
                </c:pt>
                <c:pt idx="12278">
                  <c:v>7919.0</c:v>
                </c:pt>
                <c:pt idx="12279">
                  <c:v>7920.0</c:v>
                </c:pt>
                <c:pt idx="12280">
                  <c:v>7920.0</c:v>
                </c:pt>
                <c:pt idx="12281">
                  <c:v>7921.0</c:v>
                </c:pt>
                <c:pt idx="12282">
                  <c:v>7921.0</c:v>
                </c:pt>
                <c:pt idx="12283">
                  <c:v>7922.0</c:v>
                </c:pt>
                <c:pt idx="12284">
                  <c:v>7922.0</c:v>
                </c:pt>
                <c:pt idx="12285">
                  <c:v>7923.0</c:v>
                </c:pt>
                <c:pt idx="12286">
                  <c:v>7923.0</c:v>
                </c:pt>
                <c:pt idx="12287">
                  <c:v>7924.0</c:v>
                </c:pt>
                <c:pt idx="12288">
                  <c:v>7924.0</c:v>
                </c:pt>
                <c:pt idx="12289">
                  <c:v>7925.0</c:v>
                </c:pt>
                <c:pt idx="12290">
                  <c:v>7925.0</c:v>
                </c:pt>
                <c:pt idx="12291">
                  <c:v>7926.0</c:v>
                </c:pt>
                <c:pt idx="12292">
                  <c:v>7926.0</c:v>
                </c:pt>
                <c:pt idx="12293">
                  <c:v>7927.0</c:v>
                </c:pt>
                <c:pt idx="12294">
                  <c:v>7927.0</c:v>
                </c:pt>
                <c:pt idx="12295">
                  <c:v>7928.0</c:v>
                </c:pt>
                <c:pt idx="12296">
                  <c:v>7928.0</c:v>
                </c:pt>
                <c:pt idx="12297">
                  <c:v>7929.0</c:v>
                </c:pt>
                <c:pt idx="12298">
                  <c:v>7929.0</c:v>
                </c:pt>
                <c:pt idx="12299">
                  <c:v>7929.0</c:v>
                </c:pt>
                <c:pt idx="12300">
                  <c:v>7929.0</c:v>
                </c:pt>
                <c:pt idx="12301">
                  <c:v>7929.0</c:v>
                </c:pt>
                <c:pt idx="12302">
                  <c:v>7929.0</c:v>
                </c:pt>
                <c:pt idx="12303">
                  <c:v>7929.0</c:v>
                </c:pt>
                <c:pt idx="12304">
                  <c:v>7929.0</c:v>
                </c:pt>
                <c:pt idx="12305">
                  <c:v>7929.0</c:v>
                </c:pt>
                <c:pt idx="12306">
                  <c:v>7929.0</c:v>
                </c:pt>
                <c:pt idx="12307">
                  <c:v>7929.0</c:v>
                </c:pt>
                <c:pt idx="12308">
                  <c:v>7929.0</c:v>
                </c:pt>
                <c:pt idx="12309">
                  <c:v>7929.0</c:v>
                </c:pt>
                <c:pt idx="12310">
                  <c:v>7929.0</c:v>
                </c:pt>
                <c:pt idx="12311">
                  <c:v>7929.0</c:v>
                </c:pt>
                <c:pt idx="12312">
                  <c:v>7929.0</c:v>
                </c:pt>
                <c:pt idx="12313">
                  <c:v>7929.0</c:v>
                </c:pt>
                <c:pt idx="12314">
                  <c:v>7929.0</c:v>
                </c:pt>
                <c:pt idx="12315">
                  <c:v>7929.0</c:v>
                </c:pt>
                <c:pt idx="12316">
                  <c:v>7929.0</c:v>
                </c:pt>
                <c:pt idx="12317">
                  <c:v>7929.0</c:v>
                </c:pt>
                <c:pt idx="12318">
                  <c:v>7929.0</c:v>
                </c:pt>
                <c:pt idx="12319">
                  <c:v>7929.0</c:v>
                </c:pt>
                <c:pt idx="12320">
                  <c:v>7929.0</c:v>
                </c:pt>
                <c:pt idx="12321">
                  <c:v>7929.0</c:v>
                </c:pt>
                <c:pt idx="12322">
                  <c:v>7929.0</c:v>
                </c:pt>
                <c:pt idx="12323">
                  <c:v>7929.0</c:v>
                </c:pt>
                <c:pt idx="12324">
                  <c:v>7929.0</c:v>
                </c:pt>
                <c:pt idx="12325">
                  <c:v>7929.0</c:v>
                </c:pt>
                <c:pt idx="12326">
                  <c:v>7929.0</c:v>
                </c:pt>
                <c:pt idx="12327">
                  <c:v>7929.0</c:v>
                </c:pt>
                <c:pt idx="12328">
                  <c:v>7929.0</c:v>
                </c:pt>
                <c:pt idx="12329">
                  <c:v>7929.0</c:v>
                </c:pt>
                <c:pt idx="12330">
                  <c:v>7929.0</c:v>
                </c:pt>
                <c:pt idx="12331">
                  <c:v>7929.0</c:v>
                </c:pt>
                <c:pt idx="12332">
                  <c:v>7929.0</c:v>
                </c:pt>
                <c:pt idx="12333">
                  <c:v>7929.0</c:v>
                </c:pt>
                <c:pt idx="12334">
                  <c:v>7929.0</c:v>
                </c:pt>
                <c:pt idx="12335">
                  <c:v>7929.0</c:v>
                </c:pt>
                <c:pt idx="12336">
                  <c:v>7929.0</c:v>
                </c:pt>
                <c:pt idx="12337">
                  <c:v>7929.0</c:v>
                </c:pt>
                <c:pt idx="12338">
                  <c:v>7929.0</c:v>
                </c:pt>
                <c:pt idx="12339">
                  <c:v>7929.0</c:v>
                </c:pt>
                <c:pt idx="12340">
                  <c:v>7929.0</c:v>
                </c:pt>
                <c:pt idx="12341">
                  <c:v>7929.0</c:v>
                </c:pt>
                <c:pt idx="12342">
                  <c:v>7929.0</c:v>
                </c:pt>
                <c:pt idx="12343">
                  <c:v>7929.0</c:v>
                </c:pt>
                <c:pt idx="12344">
                  <c:v>7929.0</c:v>
                </c:pt>
                <c:pt idx="12345">
                  <c:v>7929.0</c:v>
                </c:pt>
                <c:pt idx="12346">
                  <c:v>7929.0</c:v>
                </c:pt>
                <c:pt idx="12347">
                  <c:v>7929.0</c:v>
                </c:pt>
                <c:pt idx="12348">
                  <c:v>7929.0</c:v>
                </c:pt>
                <c:pt idx="12349">
                  <c:v>7929.0</c:v>
                </c:pt>
                <c:pt idx="12350">
                  <c:v>7929.0</c:v>
                </c:pt>
                <c:pt idx="12351">
                  <c:v>7929.0</c:v>
                </c:pt>
                <c:pt idx="12352">
                  <c:v>7929.0</c:v>
                </c:pt>
                <c:pt idx="12353">
                  <c:v>7929.0</c:v>
                </c:pt>
                <c:pt idx="12354">
                  <c:v>7929.0</c:v>
                </c:pt>
                <c:pt idx="12355">
                  <c:v>7929.0</c:v>
                </c:pt>
                <c:pt idx="12356">
                  <c:v>7929.0</c:v>
                </c:pt>
                <c:pt idx="12357">
                  <c:v>7929.0</c:v>
                </c:pt>
                <c:pt idx="12358">
                  <c:v>7929.0</c:v>
                </c:pt>
                <c:pt idx="12359">
                  <c:v>7929.0</c:v>
                </c:pt>
                <c:pt idx="12360">
                  <c:v>7929.0</c:v>
                </c:pt>
                <c:pt idx="12361">
                  <c:v>7929.0</c:v>
                </c:pt>
                <c:pt idx="12362">
                  <c:v>7929.0</c:v>
                </c:pt>
                <c:pt idx="12363">
                  <c:v>7929.0</c:v>
                </c:pt>
                <c:pt idx="12364">
                  <c:v>7929.0</c:v>
                </c:pt>
                <c:pt idx="12365">
                  <c:v>7929.0</c:v>
                </c:pt>
                <c:pt idx="12366">
                  <c:v>7929.0</c:v>
                </c:pt>
                <c:pt idx="12367">
                  <c:v>7929.0</c:v>
                </c:pt>
                <c:pt idx="12368">
                  <c:v>7929.0</c:v>
                </c:pt>
                <c:pt idx="12369">
                  <c:v>7929.0</c:v>
                </c:pt>
                <c:pt idx="12370">
                  <c:v>7929.0</c:v>
                </c:pt>
                <c:pt idx="12371">
                  <c:v>7929.0</c:v>
                </c:pt>
                <c:pt idx="12372">
                  <c:v>7929.0</c:v>
                </c:pt>
                <c:pt idx="12373">
                  <c:v>7929.0</c:v>
                </c:pt>
                <c:pt idx="12374">
                  <c:v>7929.0</c:v>
                </c:pt>
                <c:pt idx="12375">
                  <c:v>7929.0</c:v>
                </c:pt>
                <c:pt idx="12376">
                  <c:v>7929.0</c:v>
                </c:pt>
                <c:pt idx="12377">
                  <c:v>7929.0</c:v>
                </c:pt>
                <c:pt idx="12378">
                  <c:v>7929.0</c:v>
                </c:pt>
                <c:pt idx="12379">
                  <c:v>7929.0</c:v>
                </c:pt>
                <c:pt idx="12380">
                  <c:v>7929.0</c:v>
                </c:pt>
                <c:pt idx="12381">
                  <c:v>7929.0</c:v>
                </c:pt>
                <c:pt idx="12382">
                  <c:v>7929.0</c:v>
                </c:pt>
                <c:pt idx="12383">
                  <c:v>7929.0</c:v>
                </c:pt>
                <c:pt idx="12384">
                  <c:v>7929.0</c:v>
                </c:pt>
                <c:pt idx="12385">
                  <c:v>7929.0</c:v>
                </c:pt>
                <c:pt idx="12386">
                  <c:v>7929.0</c:v>
                </c:pt>
                <c:pt idx="12387">
                  <c:v>7929.0</c:v>
                </c:pt>
                <c:pt idx="12388">
                  <c:v>7929.0</c:v>
                </c:pt>
                <c:pt idx="12389">
                  <c:v>7929.0</c:v>
                </c:pt>
                <c:pt idx="12390">
                  <c:v>7929.0</c:v>
                </c:pt>
                <c:pt idx="12391">
                  <c:v>7930.0</c:v>
                </c:pt>
                <c:pt idx="12392">
                  <c:v>7930.0</c:v>
                </c:pt>
                <c:pt idx="12393">
                  <c:v>7930.0</c:v>
                </c:pt>
                <c:pt idx="12394">
                  <c:v>7931.0</c:v>
                </c:pt>
                <c:pt idx="12395">
                  <c:v>7931.0</c:v>
                </c:pt>
                <c:pt idx="12396">
                  <c:v>7932.0</c:v>
                </c:pt>
                <c:pt idx="12397">
                  <c:v>7932.0</c:v>
                </c:pt>
                <c:pt idx="12398">
                  <c:v>7933.0</c:v>
                </c:pt>
                <c:pt idx="12399">
                  <c:v>7933.0</c:v>
                </c:pt>
                <c:pt idx="12400">
                  <c:v>7934.0</c:v>
                </c:pt>
                <c:pt idx="12401">
                  <c:v>7934.0</c:v>
                </c:pt>
                <c:pt idx="12402">
                  <c:v>7935.0</c:v>
                </c:pt>
                <c:pt idx="12403">
                  <c:v>7935.0</c:v>
                </c:pt>
                <c:pt idx="12404">
                  <c:v>7936.0</c:v>
                </c:pt>
                <c:pt idx="12405">
                  <c:v>7936.0</c:v>
                </c:pt>
                <c:pt idx="12406">
                  <c:v>7937.0</c:v>
                </c:pt>
                <c:pt idx="12407">
                  <c:v>7937.0</c:v>
                </c:pt>
                <c:pt idx="12408">
                  <c:v>7938.0</c:v>
                </c:pt>
                <c:pt idx="12409">
                  <c:v>7938.0</c:v>
                </c:pt>
                <c:pt idx="12410">
                  <c:v>7939.0</c:v>
                </c:pt>
                <c:pt idx="12411">
                  <c:v>7939.0</c:v>
                </c:pt>
                <c:pt idx="12412">
                  <c:v>7940.0</c:v>
                </c:pt>
                <c:pt idx="12413">
                  <c:v>7940.0</c:v>
                </c:pt>
                <c:pt idx="12414">
                  <c:v>7941.0</c:v>
                </c:pt>
                <c:pt idx="12415">
                  <c:v>7941.0</c:v>
                </c:pt>
                <c:pt idx="12416">
                  <c:v>7942.0</c:v>
                </c:pt>
                <c:pt idx="12417">
                  <c:v>7942.0</c:v>
                </c:pt>
                <c:pt idx="12418">
                  <c:v>7943.0</c:v>
                </c:pt>
                <c:pt idx="12419">
                  <c:v>7943.0</c:v>
                </c:pt>
                <c:pt idx="12420">
                  <c:v>7944.0</c:v>
                </c:pt>
                <c:pt idx="12421">
                  <c:v>7944.0</c:v>
                </c:pt>
                <c:pt idx="12422">
                  <c:v>7945.0</c:v>
                </c:pt>
                <c:pt idx="12423">
                  <c:v>7945.0</c:v>
                </c:pt>
                <c:pt idx="12424">
                  <c:v>7946.0</c:v>
                </c:pt>
                <c:pt idx="12425">
                  <c:v>7946.0</c:v>
                </c:pt>
                <c:pt idx="12426">
                  <c:v>7947.0</c:v>
                </c:pt>
                <c:pt idx="12427">
                  <c:v>7947.0</c:v>
                </c:pt>
                <c:pt idx="12428">
                  <c:v>7948.0</c:v>
                </c:pt>
                <c:pt idx="12429">
                  <c:v>7948.0</c:v>
                </c:pt>
                <c:pt idx="12430">
                  <c:v>7949.0</c:v>
                </c:pt>
                <c:pt idx="12431">
                  <c:v>7949.0</c:v>
                </c:pt>
                <c:pt idx="12432">
                  <c:v>7950.0</c:v>
                </c:pt>
                <c:pt idx="12433">
                  <c:v>7950.0</c:v>
                </c:pt>
                <c:pt idx="12434">
                  <c:v>7951.0</c:v>
                </c:pt>
                <c:pt idx="12435">
                  <c:v>7951.0</c:v>
                </c:pt>
                <c:pt idx="12436">
                  <c:v>7952.0</c:v>
                </c:pt>
                <c:pt idx="12437">
                  <c:v>7953.0</c:v>
                </c:pt>
                <c:pt idx="12438">
                  <c:v>7954.0</c:v>
                </c:pt>
                <c:pt idx="12439">
                  <c:v>7955.0</c:v>
                </c:pt>
                <c:pt idx="12440">
                  <c:v>7956.0</c:v>
                </c:pt>
                <c:pt idx="12441">
                  <c:v>7957.0</c:v>
                </c:pt>
                <c:pt idx="12442">
                  <c:v>7957.0</c:v>
                </c:pt>
                <c:pt idx="12443">
                  <c:v>7958.0</c:v>
                </c:pt>
                <c:pt idx="12444">
                  <c:v>7959.0</c:v>
                </c:pt>
                <c:pt idx="12445">
                  <c:v>7960.0</c:v>
                </c:pt>
                <c:pt idx="12446">
                  <c:v>7961.0</c:v>
                </c:pt>
                <c:pt idx="12447">
                  <c:v>7961.0</c:v>
                </c:pt>
                <c:pt idx="12448">
                  <c:v>7962.0</c:v>
                </c:pt>
                <c:pt idx="12449">
                  <c:v>7962.0</c:v>
                </c:pt>
                <c:pt idx="12450">
                  <c:v>7963.0</c:v>
                </c:pt>
                <c:pt idx="12451">
                  <c:v>7964.0</c:v>
                </c:pt>
                <c:pt idx="12452">
                  <c:v>7965.0</c:v>
                </c:pt>
                <c:pt idx="12453">
                  <c:v>7966.0</c:v>
                </c:pt>
                <c:pt idx="12454">
                  <c:v>7966.0</c:v>
                </c:pt>
                <c:pt idx="12455">
                  <c:v>7967.0</c:v>
                </c:pt>
                <c:pt idx="12456">
                  <c:v>7967.0</c:v>
                </c:pt>
                <c:pt idx="12457">
                  <c:v>7968.0</c:v>
                </c:pt>
                <c:pt idx="12458">
                  <c:v>7968.0</c:v>
                </c:pt>
                <c:pt idx="12459">
                  <c:v>7969.0</c:v>
                </c:pt>
                <c:pt idx="12460">
                  <c:v>7970.0</c:v>
                </c:pt>
                <c:pt idx="12461">
                  <c:v>7971.0</c:v>
                </c:pt>
                <c:pt idx="12462">
                  <c:v>7972.0</c:v>
                </c:pt>
                <c:pt idx="12463">
                  <c:v>7973.0</c:v>
                </c:pt>
                <c:pt idx="12464">
                  <c:v>7974.0</c:v>
                </c:pt>
                <c:pt idx="12465">
                  <c:v>7974.0</c:v>
                </c:pt>
                <c:pt idx="12466">
                  <c:v>7975.0</c:v>
                </c:pt>
                <c:pt idx="12467">
                  <c:v>7976.0</c:v>
                </c:pt>
                <c:pt idx="12468">
                  <c:v>7977.0</c:v>
                </c:pt>
                <c:pt idx="12469">
                  <c:v>7978.0</c:v>
                </c:pt>
                <c:pt idx="12470">
                  <c:v>7978.0</c:v>
                </c:pt>
                <c:pt idx="12471">
                  <c:v>7979.0</c:v>
                </c:pt>
                <c:pt idx="12472">
                  <c:v>7979.0</c:v>
                </c:pt>
                <c:pt idx="12473">
                  <c:v>7980.0</c:v>
                </c:pt>
                <c:pt idx="12474">
                  <c:v>7980.0</c:v>
                </c:pt>
                <c:pt idx="12475">
                  <c:v>7981.0</c:v>
                </c:pt>
                <c:pt idx="12476">
                  <c:v>7981.0</c:v>
                </c:pt>
                <c:pt idx="12477">
                  <c:v>7982.0</c:v>
                </c:pt>
                <c:pt idx="12478">
                  <c:v>7983.0</c:v>
                </c:pt>
                <c:pt idx="12479">
                  <c:v>7984.0</c:v>
                </c:pt>
                <c:pt idx="12480">
                  <c:v>7985.0</c:v>
                </c:pt>
                <c:pt idx="12481">
                  <c:v>7986.0</c:v>
                </c:pt>
                <c:pt idx="12482">
                  <c:v>7987.0</c:v>
                </c:pt>
                <c:pt idx="12483">
                  <c:v>7988.0</c:v>
                </c:pt>
                <c:pt idx="12484">
                  <c:v>7989.0</c:v>
                </c:pt>
                <c:pt idx="12485">
                  <c:v>7990.0</c:v>
                </c:pt>
                <c:pt idx="12486">
                  <c:v>7991.0</c:v>
                </c:pt>
                <c:pt idx="12487">
                  <c:v>7991.0</c:v>
                </c:pt>
                <c:pt idx="12488">
                  <c:v>7992.0</c:v>
                </c:pt>
                <c:pt idx="12489">
                  <c:v>7992.0</c:v>
                </c:pt>
                <c:pt idx="12490">
                  <c:v>7993.0</c:v>
                </c:pt>
                <c:pt idx="12491">
                  <c:v>7993.0</c:v>
                </c:pt>
                <c:pt idx="12492">
                  <c:v>7994.0</c:v>
                </c:pt>
                <c:pt idx="12493">
                  <c:v>7995.0</c:v>
                </c:pt>
                <c:pt idx="12494">
                  <c:v>7995.0</c:v>
                </c:pt>
                <c:pt idx="12495">
                  <c:v>7996.0</c:v>
                </c:pt>
                <c:pt idx="12496">
                  <c:v>7996.0</c:v>
                </c:pt>
                <c:pt idx="12497">
                  <c:v>7997.0</c:v>
                </c:pt>
                <c:pt idx="12498">
                  <c:v>7998.0</c:v>
                </c:pt>
                <c:pt idx="12499">
                  <c:v>7999.0</c:v>
                </c:pt>
                <c:pt idx="12500">
                  <c:v>8000.0</c:v>
                </c:pt>
                <c:pt idx="12501">
                  <c:v>8001.0</c:v>
                </c:pt>
                <c:pt idx="12502">
                  <c:v>8002.0</c:v>
                </c:pt>
                <c:pt idx="12503">
                  <c:v>8003.0</c:v>
                </c:pt>
                <c:pt idx="12504">
                  <c:v>8004.0</c:v>
                </c:pt>
                <c:pt idx="12505">
                  <c:v>8005.0</c:v>
                </c:pt>
                <c:pt idx="12506">
                  <c:v>8006.0</c:v>
                </c:pt>
                <c:pt idx="12507">
                  <c:v>8007.0</c:v>
                </c:pt>
                <c:pt idx="12508">
                  <c:v>8008.0</c:v>
                </c:pt>
                <c:pt idx="12509">
                  <c:v>8009.0</c:v>
                </c:pt>
                <c:pt idx="12510">
                  <c:v>8010.0</c:v>
                </c:pt>
                <c:pt idx="12511">
                  <c:v>8010.0</c:v>
                </c:pt>
                <c:pt idx="12512">
                  <c:v>8011.0</c:v>
                </c:pt>
                <c:pt idx="12513">
                  <c:v>8011.0</c:v>
                </c:pt>
                <c:pt idx="12514">
                  <c:v>8012.0</c:v>
                </c:pt>
                <c:pt idx="12515">
                  <c:v>8013.0</c:v>
                </c:pt>
                <c:pt idx="12516">
                  <c:v>8014.0</c:v>
                </c:pt>
                <c:pt idx="12517">
                  <c:v>8015.0</c:v>
                </c:pt>
                <c:pt idx="12518">
                  <c:v>8015.0</c:v>
                </c:pt>
                <c:pt idx="12519">
                  <c:v>8016.0</c:v>
                </c:pt>
                <c:pt idx="12520">
                  <c:v>8016.0</c:v>
                </c:pt>
                <c:pt idx="12521">
                  <c:v>8017.0</c:v>
                </c:pt>
                <c:pt idx="12522">
                  <c:v>8017.0</c:v>
                </c:pt>
                <c:pt idx="12523">
                  <c:v>8018.0</c:v>
                </c:pt>
                <c:pt idx="12524">
                  <c:v>8019.0</c:v>
                </c:pt>
                <c:pt idx="12525">
                  <c:v>8019.0</c:v>
                </c:pt>
                <c:pt idx="12526">
                  <c:v>8019.0</c:v>
                </c:pt>
                <c:pt idx="12527">
                  <c:v>8019.0</c:v>
                </c:pt>
                <c:pt idx="12528">
                  <c:v>8019.0</c:v>
                </c:pt>
                <c:pt idx="12529">
                  <c:v>8020.0</c:v>
                </c:pt>
                <c:pt idx="12530">
                  <c:v>8021.0</c:v>
                </c:pt>
                <c:pt idx="12531">
                  <c:v>8021.0</c:v>
                </c:pt>
                <c:pt idx="12532">
                  <c:v>8021.0</c:v>
                </c:pt>
                <c:pt idx="12533">
                  <c:v>8022.0</c:v>
                </c:pt>
                <c:pt idx="12534">
                  <c:v>8022.0</c:v>
                </c:pt>
                <c:pt idx="12535">
                  <c:v>8022.0</c:v>
                </c:pt>
                <c:pt idx="12536">
                  <c:v>8022.0</c:v>
                </c:pt>
                <c:pt idx="12537">
                  <c:v>8023.0</c:v>
                </c:pt>
                <c:pt idx="12538">
                  <c:v>8023.0</c:v>
                </c:pt>
                <c:pt idx="12539">
                  <c:v>8023.0</c:v>
                </c:pt>
                <c:pt idx="12540">
                  <c:v>8023.0</c:v>
                </c:pt>
                <c:pt idx="12541">
                  <c:v>8024.0</c:v>
                </c:pt>
                <c:pt idx="12542">
                  <c:v>8025.0</c:v>
                </c:pt>
                <c:pt idx="12543">
                  <c:v>8026.0</c:v>
                </c:pt>
                <c:pt idx="12544">
                  <c:v>8027.0</c:v>
                </c:pt>
                <c:pt idx="12545">
                  <c:v>8028.0</c:v>
                </c:pt>
                <c:pt idx="12546">
                  <c:v>8029.0</c:v>
                </c:pt>
                <c:pt idx="12547">
                  <c:v>8030.0</c:v>
                </c:pt>
                <c:pt idx="12548">
                  <c:v>8030.0</c:v>
                </c:pt>
                <c:pt idx="12549">
                  <c:v>8031.0</c:v>
                </c:pt>
                <c:pt idx="12550">
                  <c:v>8032.0</c:v>
                </c:pt>
                <c:pt idx="12551">
                  <c:v>8033.0</c:v>
                </c:pt>
                <c:pt idx="12552">
                  <c:v>8034.0</c:v>
                </c:pt>
                <c:pt idx="12553">
                  <c:v>8035.0</c:v>
                </c:pt>
                <c:pt idx="12554">
                  <c:v>8036.0</c:v>
                </c:pt>
                <c:pt idx="12555">
                  <c:v>8037.0</c:v>
                </c:pt>
                <c:pt idx="12556">
                  <c:v>8038.0</c:v>
                </c:pt>
                <c:pt idx="12557">
                  <c:v>8038.0</c:v>
                </c:pt>
                <c:pt idx="12558">
                  <c:v>8039.0</c:v>
                </c:pt>
                <c:pt idx="12559">
                  <c:v>8040.0</c:v>
                </c:pt>
                <c:pt idx="12560">
                  <c:v>8041.0</c:v>
                </c:pt>
                <c:pt idx="12561">
                  <c:v>8041.0</c:v>
                </c:pt>
                <c:pt idx="12562">
                  <c:v>8042.0</c:v>
                </c:pt>
                <c:pt idx="12563">
                  <c:v>8042.0</c:v>
                </c:pt>
                <c:pt idx="12564">
                  <c:v>8043.0</c:v>
                </c:pt>
                <c:pt idx="12565">
                  <c:v>8043.0</c:v>
                </c:pt>
                <c:pt idx="12566">
                  <c:v>8044.0</c:v>
                </c:pt>
                <c:pt idx="12567">
                  <c:v>8045.0</c:v>
                </c:pt>
                <c:pt idx="12568">
                  <c:v>8046.0</c:v>
                </c:pt>
                <c:pt idx="12569">
                  <c:v>8047.0</c:v>
                </c:pt>
                <c:pt idx="12570">
                  <c:v>8048.0</c:v>
                </c:pt>
                <c:pt idx="12571">
                  <c:v>8049.0</c:v>
                </c:pt>
                <c:pt idx="12572">
                  <c:v>8050.0</c:v>
                </c:pt>
                <c:pt idx="12573">
                  <c:v>8051.0</c:v>
                </c:pt>
                <c:pt idx="12574">
                  <c:v>8052.0</c:v>
                </c:pt>
                <c:pt idx="12575">
                  <c:v>8053.0</c:v>
                </c:pt>
                <c:pt idx="12576">
                  <c:v>8054.0</c:v>
                </c:pt>
                <c:pt idx="12577">
                  <c:v>8055.0</c:v>
                </c:pt>
                <c:pt idx="12578">
                  <c:v>8056.0</c:v>
                </c:pt>
                <c:pt idx="12579">
                  <c:v>8057.0</c:v>
                </c:pt>
                <c:pt idx="12580">
                  <c:v>8058.0</c:v>
                </c:pt>
                <c:pt idx="12581">
                  <c:v>8059.0</c:v>
                </c:pt>
                <c:pt idx="12582">
                  <c:v>8060.0</c:v>
                </c:pt>
                <c:pt idx="12583">
                  <c:v>8061.0</c:v>
                </c:pt>
                <c:pt idx="12584">
                  <c:v>8062.0</c:v>
                </c:pt>
                <c:pt idx="12585">
                  <c:v>8063.0</c:v>
                </c:pt>
                <c:pt idx="12586">
                  <c:v>8064.0</c:v>
                </c:pt>
                <c:pt idx="12587">
                  <c:v>8065.0</c:v>
                </c:pt>
                <c:pt idx="12588">
                  <c:v>8066.0</c:v>
                </c:pt>
                <c:pt idx="12589">
                  <c:v>8067.0</c:v>
                </c:pt>
                <c:pt idx="12590">
                  <c:v>8067.0</c:v>
                </c:pt>
                <c:pt idx="12591">
                  <c:v>8068.0</c:v>
                </c:pt>
                <c:pt idx="12592">
                  <c:v>8068.0</c:v>
                </c:pt>
                <c:pt idx="12593">
                  <c:v>8069.0</c:v>
                </c:pt>
                <c:pt idx="12594">
                  <c:v>8069.0</c:v>
                </c:pt>
                <c:pt idx="12595">
                  <c:v>8070.0</c:v>
                </c:pt>
                <c:pt idx="12596">
                  <c:v>8071.0</c:v>
                </c:pt>
                <c:pt idx="12597">
                  <c:v>8072.0</c:v>
                </c:pt>
                <c:pt idx="12598">
                  <c:v>8073.0</c:v>
                </c:pt>
                <c:pt idx="12599">
                  <c:v>8074.0</c:v>
                </c:pt>
                <c:pt idx="12600">
                  <c:v>8074.0</c:v>
                </c:pt>
                <c:pt idx="12601">
                  <c:v>8075.0</c:v>
                </c:pt>
                <c:pt idx="12602">
                  <c:v>8076.0</c:v>
                </c:pt>
                <c:pt idx="12603">
                  <c:v>8077.0</c:v>
                </c:pt>
                <c:pt idx="12604">
                  <c:v>8077.0</c:v>
                </c:pt>
                <c:pt idx="12605">
                  <c:v>8078.0</c:v>
                </c:pt>
                <c:pt idx="12606">
                  <c:v>8079.0</c:v>
                </c:pt>
                <c:pt idx="12607">
                  <c:v>8080.0</c:v>
                </c:pt>
                <c:pt idx="12608">
                  <c:v>8081.0</c:v>
                </c:pt>
                <c:pt idx="12609">
                  <c:v>8081.0</c:v>
                </c:pt>
                <c:pt idx="12610">
                  <c:v>8082.0</c:v>
                </c:pt>
                <c:pt idx="12611">
                  <c:v>8083.0</c:v>
                </c:pt>
                <c:pt idx="12612">
                  <c:v>8084.0</c:v>
                </c:pt>
                <c:pt idx="12613">
                  <c:v>8085.0</c:v>
                </c:pt>
                <c:pt idx="12614">
                  <c:v>8086.0</c:v>
                </c:pt>
                <c:pt idx="12615">
                  <c:v>8087.0</c:v>
                </c:pt>
                <c:pt idx="12616">
                  <c:v>8087.0</c:v>
                </c:pt>
                <c:pt idx="12617">
                  <c:v>8088.0</c:v>
                </c:pt>
                <c:pt idx="12618">
                  <c:v>8089.0</c:v>
                </c:pt>
                <c:pt idx="12619">
                  <c:v>8090.0</c:v>
                </c:pt>
                <c:pt idx="12620">
                  <c:v>8091.0</c:v>
                </c:pt>
                <c:pt idx="12621">
                  <c:v>8091.0</c:v>
                </c:pt>
                <c:pt idx="12622">
                  <c:v>8092.0</c:v>
                </c:pt>
                <c:pt idx="12623">
                  <c:v>8093.0</c:v>
                </c:pt>
                <c:pt idx="12624">
                  <c:v>8094.0</c:v>
                </c:pt>
                <c:pt idx="12625">
                  <c:v>8095.0</c:v>
                </c:pt>
                <c:pt idx="12626">
                  <c:v>8096.0</c:v>
                </c:pt>
                <c:pt idx="12627">
                  <c:v>8097.0</c:v>
                </c:pt>
                <c:pt idx="12628">
                  <c:v>8098.0</c:v>
                </c:pt>
                <c:pt idx="12629">
                  <c:v>8099.0</c:v>
                </c:pt>
                <c:pt idx="12630">
                  <c:v>8100.0</c:v>
                </c:pt>
                <c:pt idx="12631">
                  <c:v>8101.0</c:v>
                </c:pt>
                <c:pt idx="12632">
                  <c:v>8102.0</c:v>
                </c:pt>
                <c:pt idx="12633">
                  <c:v>8103.0</c:v>
                </c:pt>
                <c:pt idx="12634">
                  <c:v>8104.0</c:v>
                </c:pt>
                <c:pt idx="12635">
                  <c:v>8105.0</c:v>
                </c:pt>
                <c:pt idx="12636">
                  <c:v>8106.0</c:v>
                </c:pt>
                <c:pt idx="12637">
                  <c:v>8107.0</c:v>
                </c:pt>
                <c:pt idx="12638">
                  <c:v>8108.0</c:v>
                </c:pt>
                <c:pt idx="12639">
                  <c:v>8109.0</c:v>
                </c:pt>
                <c:pt idx="12640">
                  <c:v>8110.0</c:v>
                </c:pt>
                <c:pt idx="12641">
                  <c:v>8110.0</c:v>
                </c:pt>
                <c:pt idx="12642">
                  <c:v>8111.0</c:v>
                </c:pt>
                <c:pt idx="12643">
                  <c:v>8112.0</c:v>
                </c:pt>
                <c:pt idx="12644">
                  <c:v>8113.0</c:v>
                </c:pt>
                <c:pt idx="12645">
                  <c:v>8114.0</c:v>
                </c:pt>
                <c:pt idx="12646">
                  <c:v>8115.0</c:v>
                </c:pt>
                <c:pt idx="12647">
                  <c:v>8116.0</c:v>
                </c:pt>
                <c:pt idx="12648">
                  <c:v>8117.0</c:v>
                </c:pt>
                <c:pt idx="12649">
                  <c:v>8118.0</c:v>
                </c:pt>
                <c:pt idx="12650">
                  <c:v>8119.0</c:v>
                </c:pt>
                <c:pt idx="12651">
                  <c:v>8119.0</c:v>
                </c:pt>
                <c:pt idx="12652">
                  <c:v>8120.0</c:v>
                </c:pt>
                <c:pt idx="12653">
                  <c:v>8121.0</c:v>
                </c:pt>
                <c:pt idx="12654">
                  <c:v>8122.0</c:v>
                </c:pt>
                <c:pt idx="12655">
                  <c:v>8122.0</c:v>
                </c:pt>
                <c:pt idx="12656">
                  <c:v>8123.0</c:v>
                </c:pt>
                <c:pt idx="12657">
                  <c:v>8124.0</c:v>
                </c:pt>
                <c:pt idx="12658">
                  <c:v>8125.0</c:v>
                </c:pt>
                <c:pt idx="12659">
                  <c:v>8126.0</c:v>
                </c:pt>
                <c:pt idx="12660">
                  <c:v>8127.0</c:v>
                </c:pt>
                <c:pt idx="12661">
                  <c:v>8127.0</c:v>
                </c:pt>
                <c:pt idx="12662">
                  <c:v>8128.0</c:v>
                </c:pt>
                <c:pt idx="12663">
                  <c:v>8129.0</c:v>
                </c:pt>
                <c:pt idx="12664">
                  <c:v>8130.0</c:v>
                </c:pt>
                <c:pt idx="12665">
                  <c:v>8131.0</c:v>
                </c:pt>
                <c:pt idx="12666">
                  <c:v>8132.0</c:v>
                </c:pt>
                <c:pt idx="12667">
                  <c:v>8133.0</c:v>
                </c:pt>
                <c:pt idx="12668">
                  <c:v>8134.0</c:v>
                </c:pt>
                <c:pt idx="12669">
                  <c:v>8135.0</c:v>
                </c:pt>
                <c:pt idx="12670">
                  <c:v>8136.0</c:v>
                </c:pt>
                <c:pt idx="12671">
                  <c:v>8137.0</c:v>
                </c:pt>
                <c:pt idx="12672">
                  <c:v>8138.0</c:v>
                </c:pt>
                <c:pt idx="12673">
                  <c:v>8139.0</c:v>
                </c:pt>
                <c:pt idx="12674">
                  <c:v>8140.0</c:v>
                </c:pt>
                <c:pt idx="12675">
                  <c:v>8141.0</c:v>
                </c:pt>
                <c:pt idx="12676">
                  <c:v>8142.0</c:v>
                </c:pt>
                <c:pt idx="12677">
                  <c:v>8143.0</c:v>
                </c:pt>
                <c:pt idx="12678">
                  <c:v>8144.0</c:v>
                </c:pt>
                <c:pt idx="12679">
                  <c:v>8145.0</c:v>
                </c:pt>
                <c:pt idx="12680">
                  <c:v>8146.0</c:v>
                </c:pt>
                <c:pt idx="12681">
                  <c:v>8147.0</c:v>
                </c:pt>
                <c:pt idx="12682">
                  <c:v>8148.0</c:v>
                </c:pt>
                <c:pt idx="12683">
                  <c:v>8148.0</c:v>
                </c:pt>
                <c:pt idx="12684">
                  <c:v>8148.0</c:v>
                </c:pt>
                <c:pt idx="12685">
                  <c:v>8149.0</c:v>
                </c:pt>
                <c:pt idx="12686">
                  <c:v>8149.0</c:v>
                </c:pt>
                <c:pt idx="12687">
                  <c:v>8149.0</c:v>
                </c:pt>
                <c:pt idx="12688">
                  <c:v>8149.0</c:v>
                </c:pt>
                <c:pt idx="12689">
                  <c:v>8149.0</c:v>
                </c:pt>
                <c:pt idx="12690">
                  <c:v>8149.0</c:v>
                </c:pt>
                <c:pt idx="12691">
                  <c:v>8149.0</c:v>
                </c:pt>
                <c:pt idx="12692">
                  <c:v>8150.0</c:v>
                </c:pt>
                <c:pt idx="12693">
                  <c:v>8150.0</c:v>
                </c:pt>
                <c:pt idx="12694">
                  <c:v>8150.0</c:v>
                </c:pt>
                <c:pt idx="12695">
                  <c:v>8150.0</c:v>
                </c:pt>
                <c:pt idx="12696">
                  <c:v>8150.0</c:v>
                </c:pt>
                <c:pt idx="12697">
                  <c:v>8150.0</c:v>
                </c:pt>
                <c:pt idx="12698">
                  <c:v>8150.0</c:v>
                </c:pt>
                <c:pt idx="12699">
                  <c:v>8150.0</c:v>
                </c:pt>
                <c:pt idx="12700">
                  <c:v>8150.0</c:v>
                </c:pt>
                <c:pt idx="12701">
                  <c:v>8151.0</c:v>
                </c:pt>
                <c:pt idx="12702">
                  <c:v>8151.0</c:v>
                </c:pt>
                <c:pt idx="12703">
                  <c:v>8151.0</c:v>
                </c:pt>
                <c:pt idx="12704">
                  <c:v>8151.0</c:v>
                </c:pt>
                <c:pt idx="12705">
                  <c:v>8151.0</c:v>
                </c:pt>
                <c:pt idx="12706">
                  <c:v>8151.0</c:v>
                </c:pt>
                <c:pt idx="12707">
                  <c:v>8151.0</c:v>
                </c:pt>
                <c:pt idx="12708">
                  <c:v>8151.0</c:v>
                </c:pt>
                <c:pt idx="12709">
                  <c:v>8151.0</c:v>
                </c:pt>
                <c:pt idx="12710">
                  <c:v>8151.0</c:v>
                </c:pt>
                <c:pt idx="12711">
                  <c:v>8151.0</c:v>
                </c:pt>
                <c:pt idx="12712">
                  <c:v>8151.0</c:v>
                </c:pt>
                <c:pt idx="12713">
                  <c:v>8151.0</c:v>
                </c:pt>
                <c:pt idx="12714">
                  <c:v>8151.0</c:v>
                </c:pt>
                <c:pt idx="12715">
                  <c:v>8151.0</c:v>
                </c:pt>
                <c:pt idx="12716">
                  <c:v>8152.0</c:v>
                </c:pt>
                <c:pt idx="12717">
                  <c:v>8153.0</c:v>
                </c:pt>
                <c:pt idx="12718">
                  <c:v>8154.0</c:v>
                </c:pt>
                <c:pt idx="12719">
                  <c:v>8154.0</c:v>
                </c:pt>
                <c:pt idx="12720">
                  <c:v>8154.0</c:v>
                </c:pt>
                <c:pt idx="12721">
                  <c:v>8154.0</c:v>
                </c:pt>
                <c:pt idx="12722">
                  <c:v>8154.0</c:v>
                </c:pt>
                <c:pt idx="12723">
                  <c:v>8155.0</c:v>
                </c:pt>
                <c:pt idx="12724">
                  <c:v>8155.0</c:v>
                </c:pt>
                <c:pt idx="12725">
                  <c:v>8155.0</c:v>
                </c:pt>
                <c:pt idx="12726">
                  <c:v>8155.0</c:v>
                </c:pt>
                <c:pt idx="12727">
                  <c:v>8156.0</c:v>
                </c:pt>
                <c:pt idx="12728">
                  <c:v>8157.0</c:v>
                </c:pt>
                <c:pt idx="12729">
                  <c:v>8157.0</c:v>
                </c:pt>
                <c:pt idx="12730">
                  <c:v>8158.0</c:v>
                </c:pt>
                <c:pt idx="12731">
                  <c:v>8159.0</c:v>
                </c:pt>
                <c:pt idx="12732">
                  <c:v>8160.0</c:v>
                </c:pt>
                <c:pt idx="12733">
                  <c:v>8161.0</c:v>
                </c:pt>
                <c:pt idx="12734">
                  <c:v>8162.0</c:v>
                </c:pt>
                <c:pt idx="12735">
                  <c:v>8163.0</c:v>
                </c:pt>
                <c:pt idx="12736">
                  <c:v>8164.0</c:v>
                </c:pt>
                <c:pt idx="12737">
                  <c:v>8165.0</c:v>
                </c:pt>
                <c:pt idx="12738">
                  <c:v>8166.0</c:v>
                </c:pt>
                <c:pt idx="12739">
                  <c:v>8167.0</c:v>
                </c:pt>
                <c:pt idx="12740">
                  <c:v>8168.0</c:v>
                </c:pt>
                <c:pt idx="12741">
                  <c:v>8169.0</c:v>
                </c:pt>
                <c:pt idx="12742">
                  <c:v>8170.0</c:v>
                </c:pt>
                <c:pt idx="12743">
                  <c:v>8171.0</c:v>
                </c:pt>
                <c:pt idx="12744">
                  <c:v>8172.0</c:v>
                </c:pt>
                <c:pt idx="12745">
                  <c:v>8173.0</c:v>
                </c:pt>
                <c:pt idx="12746">
                  <c:v>8174.0</c:v>
                </c:pt>
                <c:pt idx="12747">
                  <c:v>8175.0</c:v>
                </c:pt>
                <c:pt idx="12748">
                  <c:v>8176.0</c:v>
                </c:pt>
                <c:pt idx="12749">
                  <c:v>8177.0</c:v>
                </c:pt>
                <c:pt idx="12750">
                  <c:v>8178.0</c:v>
                </c:pt>
                <c:pt idx="12751">
                  <c:v>8178.0</c:v>
                </c:pt>
                <c:pt idx="12752">
                  <c:v>8178.0</c:v>
                </c:pt>
                <c:pt idx="12753">
                  <c:v>8178.0</c:v>
                </c:pt>
                <c:pt idx="12754">
                  <c:v>8178.0</c:v>
                </c:pt>
                <c:pt idx="12755">
                  <c:v>8178.0</c:v>
                </c:pt>
                <c:pt idx="12756">
                  <c:v>8178.0</c:v>
                </c:pt>
                <c:pt idx="12757">
                  <c:v>8178.0</c:v>
                </c:pt>
                <c:pt idx="12758">
                  <c:v>8178.0</c:v>
                </c:pt>
                <c:pt idx="12759">
                  <c:v>8178.0</c:v>
                </c:pt>
                <c:pt idx="12760">
                  <c:v>8178.0</c:v>
                </c:pt>
                <c:pt idx="12761">
                  <c:v>8178.0</c:v>
                </c:pt>
                <c:pt idx="12762">
                  <c:v>8178.0</c:v>
                </c:pt>
                <c:pt idx="12763">
                  <c:v>8178.0</c:v>
                </c:pt>
                <c:pt idx="12764">
                  <c:v>8179.0</c:v>
                </c:pt>
                <c:pt idx="12765">
                  <c:v>8180.0</c:v>
                </c:pt>
                <c:pt idx="12766">
                  <c:v>8181.0</c:v>
                </c:pt>
                <c:pt idx="12767">
                  <c:v>8182.0</c:v>
                </c:pt>
                <c:pt idx="12768">
                  <c:v>8183.0</c:v>
                </c:pt>
                <c:pt idx="12769">
                  <c:v>8184.0</c:v>
                </c:pt>
                <c:pt idx="12770">
                  <c:v>8185.0</c:v>
                </c:pt>
                <c:pt idx="12771">
                  <c:v>8186.0</c:v>
                </c:pt>
                <c:pt idx="12772">
                  <c:v>8187.0</c:v>
                </c:pt>
                <c:pt idx="12773">
                  <c:v>8188.0</c:v>
                </c:pt>
                <c:pt idx="12774">
                  <c:v>8189.0</c:v>
                </c:pt>
                <c:pt idx="12775">
                  <c:v>8190.0</c:v>
                </c:pt>
                <c:pt idx="12776">
                  <c:v>8191.0</c:v>
                </c:pt>
                <c:pt idx="12777">
                  <c:v>8192.0</c:v>
                </c:pt>
                <c:pt idx="12778">
                  <c:v>8193.0</c:v>
                </c:pt>
                <c:pt idx="12779">
                  <c:v>8194.0</c:v>
                </c:pt>
                <c:pt idx="12780">
                  <c:v>8195.0</c:v>
                </c:pt>
                <c:pt idx="12781">
                  <c:v>8196.0</c:v>
                </c:pt>
                <c:pt idx="12782">
                  <c:v>8197.0</c:v>
                </c:pt>
                <c:pt idx="12783">
                  <c:v>8198.0</c:v>
                </c:pt>
                <c:pt idx="12784">
                  <c:v>8199.0</c:v>
                </c:pt>
                <c:pt idx="12785">
                  <c:v>8200.0</c:v>
                </c:pt>
                <c:pt idx="12786">
                  <c:v>8201.0</c:v>
                </c:pt>
                <c:pt idx="12787">
                  <c:v>8202.0</c:v>
                </c:pt>
                <c:pt idx="12788">
                  <c:v>8203.0</c:v>
                </c:pt>
                <c:pt idx="12789">
                  <c:v>8204.0</c:v>
                </c:pt>
                <c:pt idx="12790">
                  <c:v>8205.0</c:v>
                </c:pt>
                <c:pt idx="12791">
                  <c:v>8206.0</c:v>
                </c:pt>
                <c:pt idx="12792">
                  <c:v>8207.0</c:v>
                </c:pt>
                <c:pt idx="12793">
                  <c:v>8208.0</c:v>
                </c:pt>
                <c:pt idx="12794">
                  <c:v>8209.0</c:v>
                </c:pt>
                <c:pt idx="12795">
                  <c:v>8210.0</c:v>
                </c:pt>
                <c:pt idx="12796">
                  <c:v>8211.0</c:v>
                </c:pt>
                <c:pt idx="12797">
                  <c:v>8212.0</c:v>
                </c:pt>
                <c:pt idx="12798">
                  <c:v>8213.0</c:v>
                </c:pt>
                <c:pt idx="12799">
                  <c:v>8213.0</c:v>
                </c:pt>
                <c:pt idx="12800">
                  <c:v>8214.0</c:v>
                </c:pt>
                <c:pt idx="12801">
                  <c:v>8215.0</c:v>
                </c:pt>
                <c:pt idx="12802">
                  <c:v>8215.0</c:v>
                </c:pt>
                <c:pt idx="12803">
                  <c:v>8216.0</c:v>
                </c:pt>
                <c:pt idx="12804">
                  <c:v>8217.0</c:v>
                </c:pt>
                <c:pt idx="12805">
                  <c:v>8217.0</c:v>
                </c:pt>
                <c:pt idx="12806">
                  <c:v>8218.0</c:v>
                </c:pt>
                <c:pt idx="12807">
                  <c:v>8219.0</c:v>
                </c:pt>
                <c:pt idx="12808">
                  <c:v>8219.0</c:v>
                </c:pt>
                <c:pt idx="12809">
                  <c:v>8220.0</c:v>
                </c:pt>
                <c:pt idx="12810">
                  <c:v>8221.0</c:v>
                </c:pt>
                <c:pt idx="12811">
                  <c:v>8222.0</c:v>
                </c:pt>
                <c:pt idx="12812">
                  <c:v>8223.0</c:v>
                </c:pt>
                <c:pt idx="12813">
                  <c:v>8224.0</c:v>
                </c:pt>
                <c:pt idx="12814">
                  <c:v>8225.0</c:v>
                </c:pt>
                <c:pt idx="12815">
                  <c:v>8226.0</c:v>
                </c:pt>
                <c:pt idx="12816">
                  <c:v>8227.0</c:v>
                </c:pt>
                <c:pt idx="12817">
                  <c:v>8228.0</c:v>
                </c:pt>
                <c:pt idx="12818">
                  <c:v>8229.0</c:v>
                </c:pt>
                <c:pt idx="12819">
                  <c:v>8230.0</c:v>
                </c:pt>
                <c:pt idx="12820">
                  <c:v>8231.0</c:v>
                </c:pt>
                <c:pt idx="12821">
                  <c:v>8231.0</c:v>
                </c:pt>
                <c:pt idx="12822">
                  <c:v>8232.0</c:v>
                </c:pt>
                <c:pt idx="12823">
                  <c:v>8233.0</c:v>
                </c:pt>
                <c:pt idx="12824">
                  <c:v>8234.0</c:v>
                </c:pt>
                <c:pt idx="12825">
                  <c:v>8235.0</c:v>
                </c:pt>
                <c:pt idx="12826">
                  <c:v>8235.0</c:v>
                </c:pt>
                <c:pt idx="12827">
                  <c:v>8236.0</c:v>
                </c:pt>
                <c:pt idx="12828">
                  <c:v>8237.0</c:v>
                </c:pt>
                <c:pt idx="12829">
                  <c:v>8238.0</c:v>
                </c:pt>
                <c:pt idx="12830">
                  <c:v>8239.0</c:v>
                </c:pt>
                <c:pt idx="12831">
                  <c:v>8240.0</c:v>
                </c:pt>
                <c:pt idx="12832">
                  <c:v>8241.0</c:v>
                </c:pt>
                <c:pt idx="12833">
                  <c:v>8242.0</c:v>
                </c:pt>
                <c:pt idx="12834">
                  <c:v>8243.0</c:v>
                </c:pt>
                <c:pt idx="12835">
                  <c:v>8244.0</c:v>
                </c:pt>
                <c:pt idx="12836">
                  <c:v>8245.0</c:v>
                </c:pt>
                <c:pt idx="12837">
                  <c:v>8246.0</c:v>
                </c:pt>
                <c:pt idx="12838">
                  <c:v>8247.0</c:v>
                </c:pt>
                <c:pt idx="12839">
                  <c:v>8247.0</c:v>
                </c:pt>
                <c:pt idx="12840">
                  <c:v>8247.0</c:v>
                </c:pt>
                <c:pt idx="12841">
                  <c:v>8248.0</c:v>
                </c:pt>
                <c:pt idx="12842">
                  <c:v>8249.0</c:v>
                </c:pt>
                <c:pt idx="12843">
                  <c:v>8249.0</c:v>
                </c:pt>
                <c:pt idx="12844">
                  <c:v>8249.0</c:v>
                </c:pt>
                <c:pt idx="12845">
                  <c:v>8250.0</c:v>
                </c:pt>
                <c:pt idx="12846">
                  <c:v>8251.0</c:v>
                </c:pt>
                <c:pt idx="12847">
                  <c:v>8252.0</c:v>
                </c:pt>
                <c:pt idx="12848">
                  <c:v>8253.0</c:v>
                </c:pt>
                <c:pt idx="12849">
                  <c:v>8254.0</c:v>
                </c:pt>
                <c:pt idx="12850">
                  <c:v>8255.0</c:v>
                </c:pt>
                <c:pt idx="12851">
                  <c:v>8256.0</c:v>
                </c:pt>
                <c:pt idx="12852">
                  <c:v>8257.0</c:v>
                </c:pt>
                <c:pt idx="12853">
                  <c:v>8257.0</c:v>
                </c:pt>
                <c:pt idx="12854">
                  <c:v>8258.0</c:v>
                </c:pt>
                <c:pt idx="12855">
                  <c:v>8258.0</c:v>
                </c:pt>
                <c:pt idx="12856">
                  <c:v>8259.0</c:v>
                </c:pt>
                <c:pt idx="12857">
                  <c:v>8260.0</c:v>
                </c:pt>
                <c:pt idx="12858">
                  <c:v>8261.0</c:v>
                </c:pt>
                <c:pt idx="12859">
                  <c:v>8261.0</c:v>
                </c:pt>
                <c:pt idx="12860">
                  <c:v>8261.0</c:v>
                </c:pt>
                <c:pt idx="12861">
                  <c:v>8262.0</c:v>
                </c:pt>
                <c:pt idx="12862">
                  <c:v>8263.0</c:v>
                </c:pt>
                <c:pt idx="12863">
                  <c:v>8264.0</c:v>
                </c:pt>
                <c:pt idx="12864">
                  <c:v>8265.0</c:v>
                </c:pt>
                <c:pt idx="12865">
                  <c:v>8265.0</c:v>
                </c:pt>
                <c:pt idx="12866">
                  <c:v>8266.0</c:v>
                </c:pt>
                <c:pt idx="12867">
                  <c:v>8267.0</c:v>
                </c:pt>
                <c:pt idx="12868">
                  <c:v>8267.0</c:v>
                </c:pt>
                <c:pt idx="12869">
                  <c:v>8267.0</c:v>
                </c:pt>
                <c:pt idx="12870">
                  <c:v>8268.0</c:v>
                </c:pt>
                <c:pt idx="12871">
                  <c:v>8269.0</c:v>
                </c:pt>
                <c:pt idx="12872">
                  <c:v>8270.0</c:v>
                </c:pt>
                <c:pt idx="12873">
                  <c:v>8271.0</c:v>
                </c:pt>
                <c:pt idx="12874">
                  <c:v>8272.0</c:v>
                </c:pt>
                <c:pt idx="12875">
                  <c:v>8273.0</c:v>
                </c:pt>
                <c:pt idx="12876">
                  <c:v>8274.0</c:v>
                </c:pt>
                <c:pt idx="12877">
                  <c:v>8275.0</c:v>
                </c:pt>
                <c:pt idx="12878">
                  <c:v>8276.0</c:v>
                </c:pt>
                <c:pt idx="12879">
                  <c:v>8276.0</c:v>
                </c:pt>
                <c:pt idx="12880">
                  <c:v>8277.0</c:v>
                </c:pt>
                <c:pt idx="12881">
                  <c:v>8278.0</c:v>
                </c:pt>
                <c:pt idx="12882">
                  <c:v>8279.0</c:v>
                </c:pt>
                <c:pt idx="12883">
                  <c:v>8280.0</c:v>
                </c:pt>
                <c:pt idx="12884">
                  <c:v>8281.0</c:v>
                </c:pt>
                <c:pt idx="12885">
                  <c:v>8282.0</c:v>
                </c:pt>
                <c:pt idx="12886">
                  <c:v>8283.0</c:v>
                </c:pt>
                <c:pt idx="12887">
                  <c:v>8283.0</c:v>
                </c:pt>
                <c:pt idx="12888">
                  <c:v>8284.0</c:v>
                </c:pt>
                <c:pt idx="12889">
                  <c:v>8285.0</c:v>
                </c:pt>
                <c:pt idx="12890">
                  <c:v>8286.0</c:v>
                </c:pt>
                <c:pt idx="12891">
                  <c:v>8286.0</c:v>
                </c:pt>
                <c:pt idx="12892">
                  <c:v>8287.0</c:v>
                </c:pt>
                <c:pt idx="12893">
                  <c:v>8288.0</c:v>
                </c:pt>
                <c:pt idx="12894">
                  <c:v>8289.0</c:v>
                </c:pt>
                <c:pt idx="12895">
                  <c:v>8290.0</c:v>
                </c:pt>
                <c:pt idx="12896">
                  <c:v>8291.0</c:v>
                </c:pt>
                <c:pt idx="12897">
                  <c:v>8292.0</c:v>
                </c:pt>
                <c:pt idx="12898">
                  <c:v>8293.0</c:v>
                </c:pt>
                <c:pt idx="12899">
                  <c:v>8294.0</c:v>
                </c:pt>
                <c:pt idx="12900">
                  <c:v>8295.0</c:v>
                </c:pt>
                <c:pt idx="12901">
                  <c:v>8296.0</c:v>
                </c:pt>
                <c:pt idx="12902">
                  <c:v>8297.0</c:v>
                </c:pt>
                <c:pt idx="12903">
                  <c:v>8298.0</c:v>
                </c:pt>
                <c:pt idx="12904">
                  <c:v>8299.0</c:v>
                </c:pt>
                <c:pt idx="12905">
                  <c:v>8300.0</c:v>
                </c:pt>
                <c:pt idx="12906">
                  <c:v>8301.0</c:v>
                </c:pt>
                <c:pt idx="12907">
                  <c:v>8302.0</c:v>
                </c:pt>
                <c:pt idx="12908">
                  <c:v>8303.0</c:v>
                </c:pt>
                <c:pt idx="12909">
                  <c:v>8304.0</c:v>
                </c:pt>
                <c:pt idx="12910">
                  <c:v>8305.0</c:v>
                </c:pt>
                <c:pt idx="12911">
                  <c:v>8306.0</c:v>
                </c:pt>
                <c:pt idx="12912">
                  <c:v>8307.0</c:v>
                </c:pt>
                <c:pt idx="12913">
                  <c:v>8308.0</c:v>
                </c:pt>
                <c:pt idx="12914">
                  <c:v>8309.0</c:v>
                </c:pt>
                <c:pt idx="12915">
                  <c:v>8310.0</c:v>
                </c:pt>
                <c:pt idx="12916">
                  <c:v>8311.0</c:v>
                </c:pt>
                <c:pt idx="12917">
                  <c:v>8312.0</c:v>
                </c:pt>
                <c:pt idx="12918">
                  <c:v>8313.0</c:v>
                </c:pt>
                <c:pt idx="12919">
                  <c:v>8314.0</c:v>
                </c:pt>
                <c:pt idx="12920">
                  <c:v>8315.0</c:v>
                </c:pt>
                <c:pt idx="12921">
                  <c:v>8316.0</c:v>
                </c:pt>
                <c:pt idx="12922">
                  <c:v>8317.0</c:v>
                </c:pt>
                <c:pt idx="12923">
                  <c:v>8318.0</c:v>
                </c:pt>
                <c:pt idx="12924">
                  <c:v>8319.0</c:v>
                </c:pt>
                <c:pt idx="12925">
                  <c:v>8320.0</c:v>
                </c:pt>
                <c:pt idx="12926">
                  <c:v>8321.0</c:v>
                </c:pt>
                <c:pt idx="12927">
                  <c:v>8322.0</c:v>
                </c:pt>
                <c:pt idx="12928">
                  <c:v>8323.0</c:v>
                </c:pt>
                <c:pt idx="12929">
                  <c:v>8324.0</c:v>
                </c:pt>
                <c:pt idx="12930">
                  <c:v>8325.0</c:v>
                </c:pt>
                <c:pt idx="12931">
                  <c:v>8326.0</c:v>
                </c:pt>
                <c:pt idx="12932">
                  <c:v>8327.0</c:v>
                </c:pt>
                <c:pt idx="12933">
                  <c:v>8328.0</c:v>
                </c:pt>
                <c:pt idx="12934">
                  <c:v>8329.0</c:v>
                </c:pt>
                <c:pt idx="12935">
                  <c:v>8330.0</c:v>
                </c:pt>
                <c:pt idx="12936">
                  <c:v>8331.0</c:v>
                </c:pt>
                <c:pt idx="12937">
                  <c:v>8332.0</c:v>
                </c:pt>
                <c:pt idx="12938">
                  <c:v>8333.0</c:v>
                </c:pt>
                <c:pt idx="12939">
                  <c:v>8334.0</c:v>
                </c:pt>
                <c:pt idx="12940">
                  <c:v>8335.0</c:v>
                </c:pt>
                <c:pt idx="12941">
                  <c:v>8336.0</c:v>
                </c:pt>
                <c:pt idx="12942">
                  <c:v>8337.0</c:v>
                </c:pt>
                <c:pt idx="12943">
                  <c:v>8338.0</c:v>
                </c:pt>
                <c:pt idx="12944">
                  <c:v>8338.0</c:v>
                </c:pt>
                <c:pt idx="12945">
                  <c:v>8339.0</c:v>
                </c:pt>
                <c:pt idx="12946">
                  <c:v>8340.0</c:v>
                </c:pt>
                <c:pt idx="12947">
                  <c:v>8341.0</c:v>
                </c:pt>
                <c:pt idx="12948">
                  <c:v>8342.0</c:v>
                </c:pt>
                <c:pt idx="12949">
                  <c:v>8343.0</c:v>
                </c:pt>
                <c:pt idx="12950">
                  <c:v>8344.0</c:v>
                </c:pt>
                <c:pt idx="12951">
                  <c:v>8344.0</c:v>
                </c:pt>
                <c:pt idx="12952">
                  <c:v>8344.0</c:v>
                </c:pt>
                <c:pt idx="12953">
                  <c:v>8345.0</c:v>
                </c:pt>
                <c:pt idx="12954">
                  <c:v>8346.0</c:v>
                </c:pt>
                <c:pt idx="12955">
                  <c:v>8346.0</c:v>
                </c:pt>
                <c:pt idx="12956">
                  <c:v>8346.0</c:v>
                </c:pt>
                <c:pt idx="12957">
                  <c:v>8347.0</c:v>
                </c:pt>
                <c:pt idx="12958">
                  <c:v>8348.0</c:v>
                </c:pt>
                <c:pt idx="12959">
                  <c:v>8348.0</c:v>
                </c:pt>
                <c:pt idx="12960">
                  <c:v>8348.0</c:v>
                </c:pt>
                <c:pt idx="12961">
                  <c:v>8348.0</c:v>
                </c:pt>
                <c:pt idx="12962">
                  <c:v>8348.0</c:v>
                </c:pt>
                <c:pt idx="12963">
                  <c:v>8348.0</c:v>
                </c:pt>
                <c:pt idx="12964">
                  <c:v>8349.0</c:v>
                </c:pt>
                <c:pt idx="12965">
                  <c:v>8349.0</c:v>
                </c:pt>
                <c:pt idx="12966">
                  <c:v>8349.0</c:v>
                </c:pt>
                <c:pt idx="12967">
                  <c:v>8349.0</c:v>
                </c:pt>
                <c:pt idx="12968">
                  <c:v>8350.0</c:v>
                </c:pt>
                <c:pt idx="12969">
                  <c:v>8351.0</c:v>
                </c:pt>
                <c:pt idx="12970">
                  <c:v>8352.0</c:v>
                </c:pt>
                <c:pt idx="12971">
                  <c:v>8352.0</c:v>
                </c:pt>
                <c:pt idx="12972">
                  <c:v>8353.0</c:v>
                </c:pt>
                <c:pt idx="12973">
                  <c:v>8354.0</c:v>
                </c:pt>
                <c:pt idx="12974">
                  <c:v>8355.0</c:v>
                </c:pt>
                <c:pt idx="12975">
                  <c:v>8356.0</c:v>
                </c:pt>
                <c:pt idx="12976">
                  <c:v>8357.0</c:v>
                </c:pt>
                <c:pt idx="12977">
                  <c:v>8358.0</c:v>
                </c:pt>
                <c:pt idx="12978">
                  <c:v>8359.0</c:v>
                </c:pt>
                <c:pt idx="12979">
                  <c:v>8360.0</c:v>
                </c:pt>
                <c:pt idx="12980">
                  <c:v>8361.0</c:v>
                </c:pt>
                <c:pt idx="12981">
                  <c:v>8362.0</c:v>
                </c:pt>
                <c:pt idx="12982">
                  <c:v>8363.0</c:v>
                </c:pt>
                <c:pt idx="12983">
                  <c:v>8363.0</c:v>
                </c:pt>
                <c:pt idx="12984">
                  <c:v>8364.0</c:v>
                </c:pt>
                <c:pt idx="12985">
                  <c:v>8365.0</c:v>
                </c:pt>
                <c:pt idx="12986">
                  <c:v>8365.0</c:v>
                </c:pt>
                <c:pt idx="12987">
                  <c:v>8366.0</c:v>
                </c:pt>
                <c:pt idx="12988">
                  <c:v>8367.0</c:v>
                </c:pt>
                <c:pt idx="12989">
                  <c:v>8367.0</c:v>
                </c:pt>
                <c:pt idx="12990">
                  <c:v>8368.0</c:v>
                </c:pt>
                <c:pt idx="12991">
                  <c:v>8368.0</c:v>
                </c:pt>
                <c:pt idx="12992">
                  <c:v>8369.0</c:v>
                </c:pt>
                <c:pt idx="12993">
                  <c:v>8369.0</c:v>
                </c:pt>
                <c:pt idx="12994">
                  <c:v>8369.0</c:v>
                </c:pt>
                <c:pt idx="12995">
                  <c:v>8369.0</c:v>
                </c:pt>
                <c:pt idx="12996">
                  <c:v>8370.0</c:v>
                </c:pt>
                <c:pt idx="12997">
                  <c:v>8370.0</c:v>
                </c:pt>
                <c:pt idx="12998">
                  <c:v>8371.0</c:v>
                </c:pt>
                <c:pt idx="12999">
                  <c:v>8372.0</c:v>
                </c:pt>
                <c:pt idx="13000">
                  <c:v>8373.0</c:v>
                </c:pt>
                <c:pt idx="13001">
                  <c:v>8374.0</c:v>
                </c:pt>
                <c:pt idx="13002">
                  <c:v>8374.0</c:v>
                </c:pt>
                <c:pt idx="13003">
                  <c:v>8375.0</c:v>
                </c:pt>
                <c:pt idx="13004">
                  <c:v>8376.0</c:v>
                </c:pt>
                <c:pt idx="13005">
                  <c:v>8377.0</c:v>
                </c:pt>
                <c:pt idx="13006">
                  <c:v>8378.0</c:v>
                </c:pt>
                <c:pt idx="13007">
                  <c:v>8379.0</c:v>
                </c:pt>
                <c:pt idx="13008">
                  <c:v>8379.0</c:v>
                </c:pt>
                <c:pt idx="13009">
                  <c:v>8380.0</c:v>
                </c:pt>
                <c:pt idx="13010">
                  <c:v>8380.0</c:v>
                </c:pt>
                <c:pt idx="13011">
                  <c:v>8381.0</c:v>
                </c:pt>
                <c:pt idx="13012">
                  <c:v>8382.0</c:v>
                </c:pt>
                <c:pt idx="13013">
                  <c:v>8383.0</c:v>
                </c:pt>
                <c:pt idx="13014">
                  <c:v>8384.0</c:v>
                </c:pt>
                <c:pt idx="13015">
                  <c:v>8385.0</c:v>
                </c:pt>
                <c:pt idx="13016">
                  <c:v>8386.0</c:v>
                </c:pt>
                <c:pt idx="13017">
                  <c:v>8387.0</c:v>
                </c:pt>
                <c:pt idx="13018">
                  <c:v>8388.0</c:v>
                </c:pt>
                <c:pt idx="13019">
                  <c:v>8389.0</c:v>
                </c:pt>
                <c:pt idx="13020">
                  <c:v>8390.0</c:v>
                </c:pt>
                <c:pt idx="13021">
                  <c:v>8391.0</c:v>
                </c:pt>
                <c:pt idx="13022">
                  <c:v>8392.0</c:v>
                </c:pt>
                <c:pt idx="13023">
                  <c:v>8393.0</c:v>
                </c:pt>
                <c:pt idx="13024">
                  <c:v>8394.0</c:v>
                </c:pt>
                <c:pt idx="13025">
                  <c:v>8395.0</c:v>
                </c:pt>
                <c:pt idx="13026">
                  <c:v>8396.0</c:v>
                </c:pt>
                <c:pt idx="13027">
                  <c:v>8397.0</c:v>
                </c:pt>
                <c:pt idx="13028">
                  <c:v>8397.0</c:v>
                </c:pt>
                <c:pt idx="13029">
                  <c:v>8398.0</c:v>
                </c:pt>
                <c:pt idx="13030">
                  <c:v>8398.0</c:v>
                </c:pt>
                <c:pt idx="13031">
                  <c:v>8399.0</c:v>
                </c:pt>
                <c:pt idx="13032">
                  <c:v>8400.0</c:v>
                </c:pt>
                <c:pt idx="13033">
                  <c:v>8401.0</c:v>
                </c:pt>
                <c:pt idx="13034">
                  <c:v>8401.0</c:v>
                </c:pt>
                <c:pt idx="13035">
                  <c:v>8402.0</c:v>
                </c:pt>
                <c:pt idx="13036">
                  <c:v>8403.0</c:v>
                </c:pt>
                <c:pt idx="13037">
                  <c:v>8404.0</c:v>
                </c:pt>
                <c:pt idx="13038">
                  <c:v>8405.0</c:v>
                </c:pt>
                <c:pt idx="13039">
                  <c:v>8406.0</c:v>
                </c:pt>
                <c:pt idx="13040">
                  <c:v>8407.0</c:v>
                </c:pt>
                <c:pt idx="13041">
                  <c:v>8408.0</c:v>
                </c:pt>
                <c:pt idx="13042">
                  <c:v>8409.0</c:v>
                </c:pt>
                <c:pt idx="13043">
                  <c:v>8410.0</c:v>
                </c:pt>
                <c:pt idx="13044">
                  <c:v>8411.0</c:v>
                </c:pt>
                <c:pt idx="13045">
                  <c:v>8411.0</c:v>
                </c:pt>
                <c:pt idx="13046">
                  <c:v>8412.0</c:v>
                </c:pt>
                <c:pt idx="13047">
                  <c:v>8413.0</c:v>
                </c:pt>
                <c:pt idx="13048">
                  <c:v>8413.0</c:v>
                </c:pt>
                <c:pt idx="13049">
                  <c:v>8414.0</c:v>
                </c:pt>
                <c:pt idx="13050">
                  <c:v>8415.0</c:v>
                </c:pt>
                <c:pt idx="13051">
                  <c:v>8415.0</c:v>
                </c:pt>
                <c:pt idx="13052">
                  <c:v>8416.0</c:v>
                </c:pt>
                <c:pt idx="13053">
                  <c:v>8417.0</c:v>
                </c:pt>
                <c:pt idx="13054">
                  <c:v>8417.0</c:v>
                </c:pt>
                <c:pt idx="13055">
                  <c:v>8418.0</c:v>
                </c:pt>
                <c:pt idx="13056">
                  <c:v>8419.0</c:v>
                </c:pt>
                <c:pt idx="13057">
                  <c:v>8420.0</c:v>
                </c:pt>
                <c:pt idx="13058">
                  <c:v>8420.0</c:v>
                </c:pt>
                <c:pt idx="13059">
                  <c:v>8421.0</c:v>
                </c:pt>
                <c:pt idx="13060">
                  <c:v>8421.0</c:v>
                </c:pt>
                <c:pt idx="13061">
                  <c:v>8421.0</c:v>
                </c:pt>
                <c:pt idx="13062">
                  <c:v>8421.0</c:v>
                </c:pt>
                <c:pt idx="13063">
                  <c:v>8421.0</c:v>
                </c:pt>
                <c:pt idx="13064">
                  <c:v>8421.0</c:v>
                </c:pt>
                <c:pt idx="13065">
                  <c:v>8421.0</c:v>
                </c:pt>
                <c:pt idx="13066">
                  <c:v>8421.0</c:v>
                </c:pt>
                <c:pt idx="13067">
                  <c:v>8421.0</c:v>
                </c:pt>
                <c:pt idx="13068">
                  <c:v>8421.0</c:v>
                </c:pt>
                <c:pt idx="13069">
                  <c:v>8421.0</c:v>
                </c:pt>
                <c:pt idx="13070">
                  <c:v>8421.0</c:v>
                </c:pt>
                <c:pt idx="13071">
                  <c:v>8421.0</c:v>
                </c:pt>
                <c:pt idx="13072">
                  <c:v>8422.0</c:v>
                </c:pt>
                <c:pt idx="13073">
                  <c:v>8422.0</c:v>
                </c:pt>
                <c:pt idx="13074">
                  <c:v>8422.0</c:v>
                </c:pt>
                <c:pt idx="13075">
                  <c:v>8422.0</c:v>
                </c:pt>
                <c:pt idx="13076">
                  <c:v>8422.0</c:v>
                </c:pt>
                <c:pt idx="13077">
                  <c:v>8423.0</c:v>
                </c:pt>
                <c:pt idx="13078">
                  <c:v>8423.0</c:v>
                </c:pt>
                <c:pt idx="13079">
                  <c:v>8423.0</c:v>
                </c:pt>
                <c:pt idx="13080">
                  <c:v>8423.0</c:v>
                </c:pt>
                <c:pt idx="13081">
                  <c:v>8423.0</c:v>
                </c:pt>
                <c:pt idx="13082">
                  <c:v>8423.0</c:v>
                </c:pt>
                <c:pt idx="13083">
                  <c:v>8423.0</c:v>
                </c:pt>
                <c:pt idx="13084">
                  <c:v>8423.0</c:v>
                </c:pt>
                <c:pt idx="13085">
                  <c:v>8423.0</c:v>
                </c:pt>
                <c:pt idx="13086">
                  <c:v>8423.0</c:v>
                </c:pt>
                <c:pt idx="13087">
                  <c:v>8423.0</c:v>
                </c:pt>
                <c:pt idx="13088">
                  <c:v>8423.0</c:v>
                </c:pt>
                <c:pt idx="13089">
                  <c:v>8423.0</c:v>
                </c:pt>
                <c:pt idx="13090">
                  <c:v>8424.0</c:v>
                </c:pt>
                <c:pt idx="13091">
                  <c:v>8424.0</c:v>
                </c:pt>
                <c:pt idx="13092">
                  <c:v>8424.0</c:v>
                </c:pt>
                <c:pt idx="13093">
                  <c:v>8425.0</c:v>
                </c:pt>
                <c:pt idx="13094">
                  <c:v>8425.0</c:v>
                </c:pt>
                <c:pt idx="13095">
                  <c:v>8425.0</c:v>
                </c:pt>
                <c:pt idx="13096">
                  <c:v>8425.0</c:v>
                </c:pt>
                <c:pt idx="13097">
                  <c:v>8425.0</c:v>
                </c:pt>
                <c:pt idx="13098">
                  <c:v>8426.0</c:v>
                </c:pt>
                <c:pt idx="13099">
                  <c:v>8426.0</c:v>
                </c:pt>
                <c:pt idx="13100">
                  <c:v>8426.0</c:v>
                </c:pt>
                <c:pt idx="13101">
                  <c:v>8426.0</c:v>
                </c:pt>
                <c:pt idx="13102">
                  <c:v>8426.0</c:v>
                </c:pt>
                <c:pt idx="13103">
                  <c:v>8426.0</c:v>
                </c:pt>
                <c:pt idx="13104">
                  <c:v>8426.0</c:v>
                </c:pt>
                <c:pt idx="13105">
                  <c:v>8426.0</c:v>
                </c:pt>
                <c:pt idx="13106">
                  <c:v>8426.0</c:v>
                </c:pt>
                <c:pt idx="13107">
                  <c:v>8426.0</c:v>
                </c:pt>
                <c:pt idx="13108">
                  <c:v>8426.0</c:v>
                </c:pt>
                <c:pt idx="13109">
                  <c:v>8426.0</c:v>
                </c:pt>
                <c:pt idx="13110">
                  <c:v>8426.0</c:v>
                </c:pt>
                <c:pt idx="13111">
                  <c:v>8426.0</c:v>
                </c:pt>
                <c:pt idx="13112">
                  <c:v>8426.0</c:v>
                </c:pt>
                <c:pt idx="13113">
                  <c:v>8427.0</c:v>
                </c:pt>
                <c:pt idx="13114">
                  <c:v>8427.0</c:v>
                </c:pt>
                <c:pt idx="13115">
                  <c:v>8427.0</c:v>
                </c:pt>
                <c:pt idx="13116">
                  <c:v>8427.0</c:v>
                </c:pt>
                <c:pt idx="13117">
                  <c:v>8427.0</c:v>
                </c:pt>
                <c:pt idx="13118">
                  <c:v>8428.0</c:v>
                </c:pt>
                <c:pt idx="13119">
                  <c:v>8428.0</c:v>
                </c:pt>
                <c:pt idx="13120">
                  <c:v>8428.0</c:v>
                </c:pt>
                <c:pt idx="13121">
                  <c:v>8428.0</c:v>
                </c:pt>
                <c:pt idx="13122">
                  <c:v>8428.0</c:v>
                </c:pt>
                <c:pt idx="13123">
                  <c:v>8428.0</c:v>
                </c:pt>
                <c:pt idx="13124">
                  <c:v>8428.0</c:v>
                </c:pt>
                <c:pt idx="13125">
                  <c:v>8428.0</c:v>
                </c:pt>
                <c:pt idx="13126">
                  <c:v>8428.0</c:v>
                </c:pt>
                <c:pt idx="13127">
                  <c:v>8428.0</c:v>
                </c:pt>
                <c:pt idx="13128">
                  <c:v>8428.0</c:v>
                </c:pt>
                <c:pt idx="13129">
                  <c:v>8428.0</c:v>
                </c:pt>
                <c:pt idx="13130">
                  <c:v>8428.0</c:v>
                </c:pt>
                <c:pt idx="13131">
                  <c:v>8428.0</c:v>
                </c:pt>
                <c:pt idx="13132">
                  <c:v>8428.0</c:v>
                </c:pt>
                <c:pt idx="13133">
                  <c:v>8429.0</c:v>
                </c:pt>
                <c:pt idx="13134">
                  <c:v>8429.0</c:v>
                </c:pt>
                <c:pt idx="13135">
                  <c:v>8429.0</c:v>
                </c:pt>
                <c:pt idx="13136">
                  <c:v>8429.0</c:v>
                </c:pt>
                <c:pt idx="13137">
                  <c:v>8429.0</c:v>
                </c:pt>
                <c:pt idx="13138">
                  <c:v>8430.0</c:v>
                </c:pt>
                <c:pt idx="13139">
                  <c:v>8430.0</c:v>
                </c:pt>
                <c:pt idx="13140">
                  <c:v>8430.0</c:v>
                </c:pt>
                <c:pt idx="13141">
                  <c:v>8430.0</c:v>
                </c:pt>
                <c:pt idx="13142">
                  <c:v>8431.0</c:v>
                </c:pt>
                <c:pt idx="13143">
                  <c:v>8431.0</c:v>
                </c:pt>
                <c:pt idx="13144">
                  <c:v>8431.0</c:v>
                </c:pt>
                <c:pt idx="13145">
                  <c:v>8431.0</c:v>
                </c:pt>
                <c:pt idx="13146">
                  <c:v>8432.0</c:v>
                </c:pt>
                <c:pt idx="13147">
                  <c:v>8432.0</c:v>
                </c:pt>
                <c:pt idx="13148">
                  <c:v>8432.0</c:v>
                </c:pt>
                <c:pt idx="13149">
                  <c:v>8433.0</c:v>
                </c:pt>
                <c:pt idx="13150">
                  <c:v>8433.0</c:v>
                </c:pt>
                <c:pt idx="13151">
                  <c:v>8433.0</c:v>
                </c:pt>
                <c:pt idx="13152">
                  <c:v>8433.0</c:v>
                </c:pt>
                <c:pt idx="13153">
                  <c:v>8433.0</c:v>
                </c:pt>
                <c:pt idx="13154">
                  <c:v>8433.0</c:v>
                </c:pt>
                <c:pt idx="13155">
                  <c:v>8433.0</c:v>
                </c:pt>
                <c:pt idx="13156">
                  <c:v>8433.0</c:v>
                </c:pt>
                <c:pt idx="13157">
                  <c:v>8433.0</c:v>
                </c:pt>
                <c:pt idx="13158">
                  <c:v>8434.0</c:v>
                </c:pt>
                <c:pt idx="13159">
                  <c:v>8434.0</c:v>
                </c:pt>
                <c:pt idx="13160">
                  <c:v>8434.0</c:v>
                </c:pt>
                <c:pt idx="13161">
                  <c:v>8434.0</c:v>
                </c:pt>
                <c:pt idx="13162">
                  <c:v>8435.0</c:v>
                </c:pt>
                <c:pt idx="13163">
                  <c:v>8435.0</c:v>
                </c:pt>
                <c:pt idx="13164">
                  <c:v>8435.0</c:v>
                </c:pt>
                <c:pt idx="13165">
                  <c:v>8435.0</c:v>
                </c:pt>
                <c:pt idx="13166">
                  <c:v>8436.0</c:v>
                </c:pt>
                <c:pt idx="13167">
                  <c:v>8436.0</c:v>
                </c:pt>
                <c:pt idx="13168">
                  <c:v>8436.0</c:v>
                </c:pt>
                <c:pt idx="13169">
                  <c:v>8436.0</c:v>
                </c:pt>
                <c:pt idx="13170">
                  <c:v>8437.0</c:v>
                </c:pt>
                <c:pt idx="13171">
                  <c:v>8437.0</c:v>
                </c:pt>
                <c:pt idx="13172">
                  <c:v>8437.0</c:v>
                </c:pt>
                <c:pt idx="13173">
                  <c:v>8437.0</c:v>
                </c:pt>
                <c:pt idx="13174">
                  <c:v>8438.0</c:v>
                </c:pt>
                <c:pt idx="13175">
                  <c:v>8438.0</c:v>
                </c:pt>
                <c:pt idx="13176">
                  <c:v>8438.0</c:v>
                </c:pt>
                <c:pt idx="13177">
                  <c:v>8438.0</c:v>
                </c:pt>
                <c:pt idx="13178">
                  <c:v>8439.0</c:v>
                </c:pt>
                <c:pt idx="13179">
                  <c:v>8439.0</c:v>
                </c:pt>
                <c:pt idx="13180">
                  <c:v>8439.0</c:v>
                </c:pt>
                <c:pt idx="13181">
                  <c:v>8439.0</c:v>
                </c:pt>
                <c:pt idx="13182">
                  <c:v>8440.0</c:v>
                </c:pt>
                <c:pt idx="13183">
                  <c:v>8440.0</c:v>
                </c:pt>
                <c:pt idx="13184">
                  <c:v>8440.0</c:v>
                </c:pt>
                <c:pt idx="13185">
                  <c:v>8440.0</c:v>
                </c:pt>
                <c:pt idx="13186">
                  <c:v>8441.0</c:v>
                </c:pt>
                <c:pt idx="13187">
                  <c:v>8441.0</c:v>
                </c:pt>
                <c:pt idx="13188">
                  <c:v>8441.0</c:v>
                </c:pt>
                <c:pt idx="13189">
                  <c:v>8441.0</c:v>
                </c:pt>
                <c:pt idx="13190">
                  <c:v>8442.0</c:v>
                </c:pt>
                <c:pt idx="13191">
                  <c:v>8442.0</c:v>
                </c:pt>
                <c:pt idx="13192">
                  <c:v>8442.0</c:v>
                </c:pt>
                <c:pt idx="13193">
                  <c:v>8442.0</c:v>
                </c:pt>
                <c:pt idx="13194">
                  <c:v>8443.0</c:v>
                </c:pt>
                <c:pt idx="13195">
                  <c:v>8443.0</c:v>
                </c:pt>
                <c:pt idx="13196">
                  <c:v>8443.0</c:v>
                </c:pt>
                <c:pt idx="13197">
                  <c:v>8443.0</c:v>
                </c:pt>
                <c:pt idx="13198">
                  <c:v>8443.0</c:v>
                </c:pt>
                <c:pt idx="13199">
                  <c:v>8443.0</c:v>
                </c:pt>
                <c:pt idx="13200">
                  <c:v>8443.0</c:v>
                </c:pt>
                <c:pt idx="13201">
                  <c:v>8443.0</c:v>
                </c:pt>
                <c:pt idx="13202">
                  <c:v>8443.0</c:v>
                </c:pt>
                <c:pt idx="13203">
                  <c:v>8443.0</c:v>
                </c:pt>
                <c:pt idx="13204">
                  <c:v>8443.0</c:v>
                </c:pt>
                <c:pt idx="13205">
                  <c:v>8443.0</c:v>
                </c:pt>
                <c:pt idx="13206">
                  <c:v>8443.0</c:v>
                </c:pt>
                <c:pt idx="13207">
                  <c:v>8443.0</c:v>
                </c:pt>
                <c:pt idx="13208">
                  <c:v>8443.0</c:v>
                </c:pt>
                <c:pt idx="13209">
                  <c:v>8443.0</c:v>
                </c:pt>
                <c:pt idx="13210">
                  <c:v>8443.0</c:v>
                </c:pt>
                <c:pt idx="13211">
                  <c:v>8444.0</c:v>
                </c:pt>
                <c:pt idx="13212">
                  <c:v>8445.0</c:v>
                </c:pt>
                <c:pt idx="13213">
                  <c:v>8445.0</c:v>
                </c:pt>
                <c:pt idx="13214">
                  <c:v>8445.0</c:v>
                </c:pt>
                <c:pt idx="13215">
                  <c:v>8445.0</c:v>
                </c:pt>
                <c:pt idx="13216">
                  <c:v>8445.0</c:v>
                </c:pt>
                <c:pt idx="13217">
                  <c:v>8445.0</c:v>
                </c:pt>
                <c:pt idx="13218">
                  <c:v>8445.0</c:v>
                </c:pt>
                <c:pt idx="13219">
                  <c:v>8445.0</c:v>
                </c:pt>
                <c:pt idx="13220">
                  <c:v>8445.0</c:v>
                </c:pt>
                <c:pt idx="13221">
                  <c:v>8445.0</c:v>
                </c:pt>
                <c:pt idx="13222">
                  <c:v>8445.0</c:v>
                </c:pt>
                <c:pt idx="13223">
                  <c:v>8445.0</c:v>
                </c:pt>
                <c:pt idx="13224">
                  <c:v>8445.0</c:v>
                </c:pt>
                <c:pt idx="13225">
                  <c:v>8445.0</c:v>
                </c:pt>
                <c:pt idx="13226">
                  <c:v>8445.0</c:v>
                </c:pt>
                <c:pt idx="13227">
                  <c:v>8445.0</c:v>
                </c:pt>
                <c:pt idx="13228">
                  <c:v>8445.0</c:v>
                </c:pt>
                <c:pt idx="13229">
                  <c:v>8446.0</c:v>
                </c:pt>
                <c:pt idx="13230">
                  <c:v>8447.0</c:v>
                </c:pt>
                <c:pt idx="13231">
                  <c:v>8447.0</c:v>
                </c:pt>
                <c:pt idx="13232">
                  <c:v>8447.0</c:v>
                </c:pt>
                <c:pt idx="13233">
                  <c:v>8448.0</c:v>
                </c:pt>
                <c:pt idx="13234">
                  <c:v>8448.0</c:v>
                </c:pt>
                <c:pt idx="13235">
                  <c:v>8448.0</c:v>
                </c:pt>
                <c:pt idx="13236">
                  <c:v>8448.0</c:v>
                </c:pt>
                <c:pt idx="13237">
                  <c:v>8448.0</c:v>
                </c:pt>
                <c:pt idx="13238">
                  <c:v>8448.0</c:v>
                </c:pt>
                <c:pt idx="13239">
                  <c:v>8448.0</c:v>
                </c:pt>
                <c:pt idx="13240">
                  <c:v>8448.0</c:v>
                </c:pt>
                <c:pt idx="13241">
                  <c:v>8448.0</c:v>
                </c:pt>
                <c:pt idx="13242">
                  <c:v>8448.0</c:v>
                </c:pt>
                <c:pt idx="13243">
                  <c:v>8448.0</c:v>
                </c:pt>
                <c:pt idx="13244">
                  <c:v>8448.0</c:v>
                </c:pt>
                <c:pt idx="13245">
                  <c:v>8449.0</c:v>
                </c:pt>
                <c:pt idx="13246">
                  <c:v>8450.0</c:v>
                </c:pt>
                <c:pt idx="13247">
                  <c:v>8451.0</c:v>
                </c:pt>
                <c:pt idx="13248">
                  <c:v>8451.0</c:v>
                </c:pt>
                <c:pt idx="13249">
                  <c:v>8451.0</c:v>
                </c:pt>
                <c:pt idx="13250">
                  <c:v>8451.0</c:v>
                </c:pt>
                <c:pt idx="13251">
                  <c:v>8451.0</c:v>
                </c:pt>
                <c:pt idx="13252">
                  <c:v>8451.0</c:v>
                </c:pt>
                <c:pt idx="13253">
                  <c:v>8451.0</c:v>
                </c:pt>
                <c:pt idx="13254">
                  <c:v>8451.0</c:v>
                </c:pt>
                <c:pt idx="13255">
                  <c:v>8451.0</c:v>
                </c:pt>
                <c:pt idx="13256">
                  <c:v>8451.0</c:v>
                </c:pt>
                <c:pt idx="13257">
                  <c:v>8451.0</c:v>
                </c:pt>
                <c:pt idx="13258">
                  <c:v>8451.0</c:v>
                </c:pt>
                <c:pt idx="13259">
                  <c:v>8451.0</c:v>
                </c:pt>
                <c:pt idx="13260">
                  <c:v>8451.0</c:v>
                </c:pt>
                <c:pt idx="13261">
                  <c:v>8451.0</c:v>
                </c:pt>
                <c:pt idx="13262">
                  <c:v>8451.0</c:v>
                </c:pt>
                <c:pt idx="13263">
                  <c:v>8451.0</c:v>
                </c:pt>
                <c:pt idx="13264">
                  <c:v>8451.0</c:v>
                </c:pt>
                <c:pt idx="13265">
                  <c:v>8451.0</c:v>
                </c:pt>
                <c:pt idx="13266">
                  <c:v>8452.0</c:v>
                </c:pt>
                <c:pt idx="13267">
                  <c:v>8453.0</c:v>
                </c:pt>
                <c:pt idx="13268">
                  <c:v>8454.0</c:v>
                </c:pt>
                <c:pt idx="13269">
                  <c:v>8455.0</c:v>
                </c:pt>
                <c:pt idx="13270">
                  <c:v>8455.0</c:v>
                </c:pt>
                <c:pt idx="13271">
                  <c:v>8456.0</c:v>
                </c:pt>
                <c:pt idx="13272">
                  <c:v>8456.0</c:v>
                </c:pt>
                <c:pt idx="13273">
                  <c:v>8457.0</c:v>
                </c:pt>
                <c:pt idx="13274">
                  <c:v>8457.0</c:v>
                </c:pt>
                <c:pt idx="13275">
                  <c:v>8457.0</c:v>
                </c:pt>
                <c:pt idx="13276">
                  <c:v>8458.0</c:v>
                </c:pt>
                <c:pt idx="13277">
                  <c:v>8459.0</c:v>
                </c:pt>
                <c:pt idx="13278">
                  <c:v>8460.0</c:v>
                </c:pt>
                <c:pt idx="13279">
                  <c:v>8461.0</c:v>
                </c:pt>
                <c:pt idx="13280">
                  <c:v>8462.0</c:v>
                </c:pt>
                <c:pt idx="13281">
                  <c:v>8463.0</c:v>
                </c:pt>
                <c:pt idx="13282">
                  <c:v>8464.0</c:v>
                </c:pt>
                <c:pt idx="13283">
                  <c:v>8464.0</c:v>
                </c:pt>
                <c:pt idx="13284">
                  <c:v>8465.0</c:v>
                </c:pt>
                <c:pt idx="13285">
                  <c:v>8465.0</c:v>
                </c:pt>
                <c:pt idx="13286">
                  <c:v>8465.0</c:v>
                </c:pt>
                <c:pt idx="13287">
                  <c:v>8465.0</c:v>
                </c:pt>
                <c:pt idx="13288">
                  <c:v>8465.0</c:v>
                </c:pt>
                <c:pt idx="13289">
                  <c:v>8465.0</c:v>
                </c:pt>
                <c:pt idx="13290">
                  <c:v>8465.0</c:v>
                </c:pt>
                <c:pt idx="13291">
                  <c:v>8465.0</c:v>
                </c:pt>
                <c:pt idx="13292">
                  <c:v>8465.0</c:v>
                </c:pt>
                <c:pt idx="13293">
                  <c:v>8465.0</c:v>
                </c:pt>
                <c:pt idx="13294">
                  <c:v>8465.0</c:v>
                </c:pt>
                <c:pt idx="13295">
                  <c:v>8465.0</c:v>
                </c:pt>
                <c:pt idx="13296">
                  <c:v>8465.0</c:v>
                </c:pt>
                <c:pt idx="13297">
                  <c:v>8465.0</c:v>
                </c:pt>
                <c:pt idx="13298">
                  <c:v>8465.0</c:v>
                </c:pt>
                <c:pt idx="13299">
                  <c:v>8465.0</c:v>
                </c:pt>
                <c:pt idx="13300">
                  <c:v>8465.0</c:v>
                </c:pt>
                <c:pt idx="13301">
                  <c:v>8466.0</c:v>
                </c:pt>
                <c:pt idx="13302">
                  <c:v>8466.0</c:v>
                </c:pt>
                <c:pt idx="13303">
                  <c:v>8466.0</c:v>
                </c:pt>
                <c:pt idx="13304">
                  <c:v>8466.0</c:v>
                </c:pt>
                <c:pt idx="13305">
                  <c:v>8466.0</c:v>
                </c:pt>
                <c:pt idx="13306">
                  <c:v>8466.0</c:v>
                </c:pt>
                <c:pt idx="13307">
                  <c:v>8466.0</c:v>
                </c:pt>
                <c:pt idx="13308">
                  <c:v>8466.0</c:v>
                </c:pt>
                <c:pt idx="13309">
                  <c:v>8466.0</c:v>
                </c:pt>
                <c:pt idx="13310">
                  <c:v>8466.0</c:v>
                </c:pt>
                <c:pt idx="13311">
                  <c:v>8466.0</c:v>
                </c:pt>
                <c:pt idx="13312">
                  <c:v>8466.0</c:v>
                </c:pt>
                <c:pt idx="13313">
                  <c:v>8466.0</c:v>
                </c:pt>
                <c:pt idx="13314">
                  <c:v>8466.0</c:v>
                </c:pt>
                <c:pt idx="13315">
                  <c:v>8466.0</c:v>
                </c:pt>
                <c:pt idx="13316">
                  <c:v>8466.0</c:v>
                </c:pt>
                <c:pt idx="13317">
                  <c:v>8466.0</c:v>
                </c:pt>
                <c:pt idx="13318">
                  <c:v>8466.0</c:v>
                </c:pt>
                <c:pt idx="13319">
                  <c:v>8466.0</c:v>
                </c:pt>
                <c:pt idx="13320">
                  <c:v>8467.0</c:v>
                </c:pt>
                <c:pt idx="13321">
                  <c:v>8468.0</c:v>
                </c:pt>
                <c:pt idx="13322">
                  <c:v>8469.0</c:v>
                </c:pt>
                <c:pt idx="13323">
                  <c:v>8469.0</c:v>
                </c:pt>
                <c:pt idx="13324">
                  <c:v>8469.0</c:v>
                </c:pt>
                <c:pt idx="13325">
                  <c:v>8469.0</c:v>
                </c:pt>
                <c:pt idx="13326">
                  <c:v>8469.0</c:v>
                </c:pt>
                <c:pt idx="13327">
                  <c:v>8469.0</c:v>
                </c:pt>
                <c:pt idx="13328">
                  <c:v>8469.0</c:v>
                </c:pt>
                <c:pt idx="13329">
                  <c:v>8469.0</c:v>
                </c:pt>
                <c:pt idx="13330">
                  <c:v>8469.0</c:v>
                </c:pt>
                <c:pt idx="13331">
                  <c:v>8470.0</c:v>
                </c:pt>
                <c:pt idx="13332">
                  <c:v>8470.0</c:v>
                </c:pt>
                <c:pt idx="13333">
                  <c:v>8470.0</c:v>
                </c:pt>
                <c:pt idx="13334">
                  <c:v>8471.0</c:v>
                </c:pt>
                <c:pt idx="13335">
                  <c:v>8471.0</c:v>
                </c:pt>
                <c:pt idx="13336">
                  <c:v>8471.0</c:v>
                </c:pt>
                <c:pt idx="13337">
                  <c:v>8471.0</c:v>
                </c:pt>
                <c:pt idx="13338">
                  <c:v>8471.0</c:v>
                </c:pt>
                <c:pt idx="13339">
                  <c:v>8471.0</c:v>
                </c:pt>
                <c:pt idx="13340">
                  <c:v>8471.0</c:v>
                </c:pt>
                <c:pt idx="13341">
                  <c:v>8471.0</c:v>
                </c:pt>
                <c:pt idx="13342">
                  <c:v>8471.0</c:v>
                </c:pt>
                <c:pt idx="13343">
                  <c:v>8471.0</c:v>
                </c:pt>
                <c:pt idx="13344">
                  <c:v>8472.0</c:v>
                </c:pt>
                <c:pt idx="13345">
                  <c:v>8472.0</c:v>
                </c:pt>
                <c:pt idx="13346">
                  <c:v>8472.0</c:v>
                </c:pt>
                <c:pt idx="13347">
                  <c:v>8472.0</c:v>
                </c:pt>
                <c:pt idx="13348">
                  <c:v>8472.0</c:v>
                </c:pt>
                <c:pt idx="13349">
                  <c:v>8472.0</c:v>
                </c:pt>
                <c:pt idx="13350">
                  <c:v>8472.0</c:v>
                </c:pt>
                <c:pt idx="13351">
                  <c:v>8472.0</c:v>
                </c:pt>
                <c:pt idx="13352">
                  <c:v>8472.0</c:v>
                </c:pt>
                <c:pt idx="13353">
                  <c:v>8472.0</c:v>
                </c:pt>
                <c:pt idx="13354">
                  <c:v>8472.0</c:v>
                </c:pt>
                <c:pt idx="13355">
                  <c:v>8472.0</c:v>
                </c:pt>
                <c:pt idx="13356">
                  <c:v>8472.0</c:v>
                </c:pt>
                <c:pt idx="13357">
                  <c:v>8472.0</c:v>
                </c:pt>
                <c:pt idx="13358">
                  <c:v>8472.0</c:v>
                </c:pt>
                <c:pt idx="13359">
                  <c:v>8472.0</c:v>
                </c:pt>
                <c:pt idx="13360">
                  <c:v>8472.0</c:v>
                </c:pt>
                <c:pt idx="13361">
                  <c:v>8472.0</c:v>
                </c:pt>
                <c:pt idx="13362">
                  <c:v>8473.0</c:v>
                </c:pt>
                <c:pt idx="13363">
                  <c:v>8474.0</c:v>
                </c:pt>
                <c:pt idx="13364">
                  <c:v>8475.0</c:v>
                </c:pt>
                <c:pt idx="13365">
                  <c:v>8475.0</c:v>
                </c:pt>
                <c:pt idx="13366">
                  <c:v>8475.0</c:v>
                </c:pt>
                <c:pt idx="13367">
                  <c:v>8475.0</c:v>
                </c:pt>
                <c:pt idx="13368">
                  <c:v>8476.0</c:v>
                </c:pt>
                <c:pt idx="13369">
                  <c:v>8477.0</c:v>
                </c:pt>
                <c:pt idx="13370">
                  <c:v>8477.0</c:v>
                </c:pt>
                <c:pt idx="13371">
                  <c:v>8478.0</c:v>
                </c:pt>
                <c:pt idx="13372">
                  <c:v>8479.0</c:v>
                </c:pt>
                <c:pt idx="13373">
                  <c:v>8480.0</c:v>
                </c:pt>
                <c:pt idx="13374">
                  <c:v>8481.0</c:v>
                </c:pt>
                <c:pt idx="13375">
                  <c:v>8481.0</c:v>
                </c:pt>
                <c:pt idx="13376">
                  <c:v>8481.0</c:v>
                </c:pt>
                <c:pt idx="13377">
                  <c:v>8481.0</c:v>
                </c:pt>
                <c:pt idx="13378">
                  <c:v>8481.0</c:v>
                </c:pt>
                <c:pt idx="13379">
                  <c:v>8481.0</c:v>
                </c:pt>
                <c:pt idx="13380">
                  <c:v>8481.0</c:v>
                </c:pt>
                <c:pt idx="13381">
                  <c:v>8481.0</c:v>
                </c:pt>
                <c:pt idx="13382">
                  <c:v>8482.0</c:v>
                </c:pt>
                <c:pt idx="13383">
                  <c:v>8483.0</c:v>
                </c:pt>
                <c:pt idx="13384">
                  <c:v>8484.0</c:v>
                </c:pt>
                <c:pt idx="13385">
                  <c:v>8484.0</c:v>
                </c:pt>
                <c:pt idx="13386">
                  <c:v>8485.0</c:v>
                </c:pt>
                <c:pt idx="13387">
                  <c:v>8486.0</c:v>
                </c:pt>
                <c:pt idx="13388">
                  <c:v>8486.0</c:v>
                </c:pt>
                <c:pt idx="13389">
                  <c:v>8487.0</c:v>
                </c:pt>
                <c:pt idx="13390">
                  <c:v>8488.0</c:v>
                </c:pt>
                <c:pt idx="13391">
                  <c:v>8488.0</c:v>
                </c:pt>
                <c:pt idx="13392">
                  <c:v>8489.0</c:v>
                </c:pt>
                <c:pt idx="13393">
                  <c:v>8490.0</c:v>
                </c:pt>
                <c:pt idx="13394">
                  <c:v>8490.0</c:v>
                </c:pt>
                <c:pt idx="13395">
                  <c:v>8491.0</c:v>
                </c:pt>
                <c:pt idx="13396">
                  <c:v>8492.0</c:v>
                </c:pt>
                <c:pt idx="13397">
                  <c:v>8492.0</c:v>
                </c:pt>
                <c:pt idx="13398">
                  <c:v>8493.0</c:v>
                </c:pt>
                <c:pt idx="13399">
                  <c:v>8494.0</c:v>
                </c:pt>
                <c:pt idx="13400">
                  <c:v>8494.0</c:v>
                </c:pt>
                <c:pt idx="13401">
                  <c:v>8495.0</c:v>
                </c:pt>
                <c:pt idx="13402">
                  <c:v>8495.0</c:v>
                </c:pt>
                <c:pt idx="13403">
                  <c:v>8496.0</c:v>
                </c:pt>
                <c:pt idx="13404">
                  <c:v>8497.0</c:v>
                </c:pt>
                <c:pt idx="13405">
                  <c:v>8497.0</c:v>
                </c:pt>
                <c:pt idx="13406">
                  <c:v>8498.0</c:v>
                </c:pt>
                <c:pt idx="13407">
                  <c:v>8499.0</c:v>
                </c:pt>
                <c:pt idx="13408">
                  <c:v>8500.0</c:v>
                </c:pt>
                <c:pt idx="13409">
                  <c:v>8501.0</c:v>
                </c:pt>
                <c:pt idx="13410">
                  <c:v>8502.0</c:v>
                </c:pt>
                <c:pt idx="13411">
                  <c:v>8503.0</c:v>
                </c:pt>
                <c:pt idx="13412">
                  <c:v>8504.0</c:v>
                </c:pt>
                <c:pt idx="13413">
                  <c:v>8505.0</c:v>
                </c:pt>
                <c:pt idx="13414">
                  <c:v>8506.0</c:v>
                </c:pt>
                <c:pt idx="13415">
                  <c:v>8506.0</c:v>
                </c:pt>
                <c:pt idx="13416">
                  <c:v>8507.0</c:v>
                </c:pt>
                <c:pt idx="13417">
                  <c:v>8507.0</c:v>
                </c:pt>
                <c:pt idx="13418">
                  <c:v>8507.0</c:v>
                </c:pt>
                <c:pt idx="13419">
                  <c:v>8508.0</c:v>
                </c:pt>
                <c:pt idx="13420">
                  <c:v>8509.0</c:v>
                </c:pt>
                <c:pt idx="13421">
                  <c:v>8510.0</c:v>
                </c:pt>
                <c:pt idx="13422">
                  <c:v>8511.0</c:v>
                </c:pt>
                <c:pt idx="13423">
                  <c:v>8512.0</c:v>
                </c:pt>
                <c:pt idx="13424">
                  <c:v>8513.0</c:v>
                </c:pt>
                <c:pt idx="13425">
                  <c:v>8514.0</c:v>
                </c:pt>
                <c:pt idx="13426">
                  <c:v>8515.0</c:v>
                </c:pt>
                <c:pt idx="13427">
                  <c:v>8516.0</c:v>
                </c:pt>
                <c:pt idx="13428">
                  <c:v>8517.0</c:v>
                </c:pt>
                <c:pt idx="13429">
                  <c:v>8518.0</c:v>
                </c:pt>
                <c:pt idx="13430">
                  <c:v>8519.0</c:v>
                </c:pt>
                <c:pt idx="13431">
                  <c:v>8519.0</c:v>
                </c:pt>
                <c:pt idx="13432">
                  <c:v>8520.0</c:v>
                </c:pt>
                <c:pt idx="13433">
                  <c:v>8521.0</c:v>
                </c:pt>
                <c:pt idx="13434">
                  <c:v>8522.0</c:v>
                </c:pt>
                <c:pt idx="13435">
                  <c:v>8522.0</c:v>
                </c:pt>
                <c:pt idx="13436">
                  <c:v>8523.0</c:v>
                </c:pt>
                <c:pt idx="13437">
                  <c:v>8524.0</c:v>
                </c:pt>
                <c:pt idx="13438">
                  <c:v>8525.0</c:v>
                </c:pt>
                <c:pt idx="13439">
                  <c:v>8526.0</c:v>
                </c:pt>
                <c:pt idx="13440">
                  <c:v>8527.0</c:v>
                </c:pt>
                <c:pt idx="13441">
                  <c:v>8528.0</c:v>
                </c:pt>
                <c:pt idx="13442">
                  <c:v>8528.0</c:v>
                </c:pt>
                <c:pt idx="13443">
                  <c:v>8529.0</c:v>
                </c:pt>
                <c:pt idx="13444">
                  <c:v>8529.0</c:v>
                </c:pt>
                <c:pt idx="13445">
                  <c:v>8530.0</c:v>
                </c:pt>
                <c:pt idx="13446">
                  <c:v>8530.0</c:v>
                </c:pt>
                <c:pt idx="13447">
                  <c:v>8531.0</c:v>
                </c:pt>
                <c:pt idx="13448">
                  <c:v>8531.0</c:v>
                </c:pt>
                <c:pt idx="13449">
                  <c:v>8532.0</c:v>
                </c:pt>
                <c:pt idx="13450">
                  <c:v>8532.0</c:v>
                </c:pt>
                <c:pt idx="13451">
                  <c:v>8533.0</c:v>
                </c:pt>
                <c:pt idx="13452">
                  <c:v>8533.0</c:v>
                </c:pt>
                <c:pt idx="13453">
                  <c:v>8534.0</c:v>
                </c:pt>
                <c:pt idx="13454">
                  <c:v>8534.0</c:v>
                </c:pt>
                <c:pt idx="13455">
                  <c:v>8535.0</c:v>
                </c:pt>
                <c:pt idx="13456">
                  <c:v>8535.0</c:v>
                </c:pt>
                <c:pt idx="13457">
                  <c:v>8536.0</c:v>
                </c:pt>
                <c:pt idx="13458">
                  <c:v>8537.0</c:v>
                </c:pt>
                <c:pt idx="13459">
                  <c:v>8537.0</c:v>
                </c:pt>
                <c:pt idx="13460">
                  <c:v>8538.0</c:v>
                </c:pt>
                <c:pt idx="13461">
                  <c:v>8539.0</c:v>
                </c:pt>
                <c:pt idx="13462">
                  <c:v>8539.0</c:v>
                </c:pt>
                <c:pt idx="13463">
                  <c:v>8540.0</c:v>
                </c:pt>
                <c:pt idx="13464">
                  <c:v>8541.0</c:v>
                </c:pt>
                <c:pt idx="13465">
                  <c:v>8542.0</c:v>
                </c:pt>
                <c:pt idx="13466">
                  <c:v>8542.0</c:v>
                </c:pt>
                <c:pt idx="13467">
                  <c:v>8543.0</c:v>
                </c:pt>
                <c:pt idx="13468">
                  <c:v>8543.0</c:v>
                </c:pt>
                <c:pt idx="13469">
                  <c:v>8543.0</c:v>
                </c:pt>
                <c:pt idx="13470">
                  <c:v>8543.0</c:v>
                </c:pt>
                <c:pt idx="13471">
                  <c:v>8543.0</c:v>
                </c:pt>
                <c:pt idx="13472">
                  <c:v>8544.0</c:v>
                </c:pt>
                <c:pt idx="13473">
                  <c:v>8545.0</c:v>
                </c:pt>
                <c:pt idx="13474">
                  <c:v>8546.0</c:v>
                </c:pt>
                <c:pt idx="13475">
                  <c:v>8547.0</c:v>
                </c:pt>
                <c:pt idx="13476">
                  <c:v>8548.0</c:v>
                </c:pt>
                <c:pt idx="13477">
                  <c:v>8549.0</c:v>
                </c:pt>
                <c:pt idx="13478">
                  <c:v>8550.0</c:v>
                </c:pt>
                <c:pt idx="13479">
                  <c:v>8551.0</c:v>
                </c:pt>
                <c:pt idx="13480">
                  <c:v>8552.0</c:v>
                </c:pt>
                <c:pt idx="13481">
                  <c:v>8552.0</c:v>
                </c:pt>
                <c:pt idx="13482">
                  <c:v>8552.0</c:v>
                </c:pt>
                <c:pt idx="13483">
                  <c:v>8552.0</c:v>
                </c:pt>
                <c:pt idx="13484">
                  <c:v>8552.0</c:v>
                </c:pt>
                <c:pt idx="13485">
                  <c:v>8552.0</c:v>
                </c:pt>
                <c:pt idx="13486">
                  <c:v>8553.0</c:v>
                </c:pt>
                <c:pt idx="13487">
                  <c:v>8553.0</c:v>
                </c:pt>
                <c:pt idx="13488">
                  <c:v>8553.0</c:v>
                </c:pt>
                <c:pt idx="13489">
                  <c:v>8553.0</c:v>
                </c:pt>
                <c:pt idx="13490">
                  <c:v>8553.0</c:v>
                </c:pt>
                <c:pt idx="13491">
                  <c:v>8553.0</c:v>
                </c:pt>
                <c:pt idx="13492">
                  <c:v>8554.0</c:v>
                </c:pt>
                <c:pt idx="13493">
                  <c:v>8554.0</c:v>
                </c:pt>
                <c:pt idx="13494">
                  <c:v>8554.0</c:v>
                </c:pt>
                <c:pt idx="13495">
                  <c:v>8554.0</c:v>
                </c:pt>
                <c:pt idx="13496">
                  <c:v>8555.0</c:v>
                </c:pt>
                <c:pt idx="13497">
                  <c:v>8555.0</c:v>
                </c:pt>
                <c:pt idx="13498">
                  <c:v>8555.0</c:v>
                </c:pt>
                <c:pt idx="13499">
                  <c:v>8555.0</c:v>
                </c:pt>
                <c:pt idx="13500">
                  <c:v>8556.0</c:v>
                </c:pt>
                <c:pt idx="13501">
                  <c:v>8556.0</c:v>
                </c:pt>
                <c:pt idx="13502">
                  <c:v>8556.0</c:v>
                </c:pt>
                <c:pt idx="13503">
                  <c:v>8556.0</c:v>
                </c:pt>
                <c:pt idx="13504">
                  <c:v>8557.0</c:v>
                </c:pt>
                <c:pt idx="13505">
                  <c:v>8557.0</c:v>
                </c:pt>
                <c:pt idx="13506">
                  <c:v>8557.0</c:v>
                </c:pt>
                <c:pt idx="13507">
                  <c:v>8557.0</c:v>
                </c:pt>
                <c:pt idx="13508">
                  <c:v>8558.0</c:v>
                </c:pt>
                <c:pt idx="13509">
                  <c:v>8558.0</c:v>
                </c:pt>
                <c:pt idx="13510">
                  <c:v>8558.0</c:v>
                </c:pt>
                <c:pt idx="13511">
                  <c:v>8558.0</c:v>
                </c:pt>
                <c:pt idx="13512">
                  <c:v>8559.0</c:v>
                </c:pt>
                <c:pt idx="13513">
                  <c:v>8559.0</c:v>
                </c:pt>
                <c:pt idx="13514">
                  <c:v>8559.0</c:v>
                </c:pt>
                <c:pt idx="13515">
                  <c:v>8559.0</c:v>
                </c:pt>
                <c:pt idx="13516">
                  <c:v>8560.0</c:v>
                </c:pt>
                <c:pt idx="13517">
                  <c:v>8560.0</c:v>
                </c:pt>
                <c:pt idx="13518">
                  <c:v>8560.0</c:v>
                </c:pt>
                <c:pt idx="13519">
                  <c:v>8560.0</c:v>
                </c:pt>
                <c:pt idx="13520">
                  <c:v>8561.0</c:v>
                </c:pt>
                <c:pt idx="13521">
                  <c:v>8561.0</c:v>
                </c:pt>
                <c:pt idx="13522">
                  <c:v>8561.0</c:v>
                </c:pt>
                <c:pt idx="13523">
                  <c:v>8561.0</c:v>
                </c:pt>
                <c:pt idx="13524">
                  <c:v>8562.0</c:v>
                </c:pt>
                <c:pt idx="13525">
                  <c:v>8562.0</c:v>
                </c:pt>
                <c:pt idx="13526">
                  <c:v>8562.0</c:v>
                </c:pt>
                <c:pt idx="13527">
                  <c:v>8562.0</c:v>
                </c:pt>
                <c:pt idx="13528">
                  <c:v>8563.0</c:v>
                </c:pt>
                <c:pt idx="13529">
                  <c:v>8563.0</c:v>
                </c:pt>
                <c:pt idx="13530">
                  <c:v>8563.0</c:v>
                </c:pt>
                <c:pt idx="13531">
                  <c:v>8563.0</c:v>
                </c:pt>
                <c:pt idx="13532">
                  <c:v>8564.0</c:v>
                </c:pt>
                <c:pt idx="13533">
                  <c:v>8564.0</c:v>
                </c:pt>
                <c:pt idx="13534">
                  <c:v>8564.0</c:v>
                </c:pt>
                <c:pt idx="13535">
                  <c:v>8564.0</c:v>
                </c:pt>
                <c:pt idx="13536">
                  <c:v>8565.0</c:v>
                </c:pt>
                <c:pt idx="13537">
                  <c:v>8565.0</c:v>
                </c:pt>
                <c:pt idx="13538">
                  <c:v>8565.0</c:v>
                </c:pt>
                <c:pt idx="13539">
                  <c:v>8565.0</c:v>
                </c:pt>
                <c:pt idx="13540">
                  <c:v>8566.0</c:v>
                </c:pt>
                <c:pt idx="13541">
                  <c:v>8567.0</c:v>
                </c:pt>
                <c:pt idx="13542">
                  <c:v>8568.0</c:v>
                </c:pt>
                <c:pt idx="13543">
                  <c:v>8569.0</c:v>
                </c:pt>
                <c:pt idx="13544">
                  <c:v>8570.0</c:v>
                </c:pt>
                <c:pt idx="13545">
                  <c:v>8571.0</c:v>
                </c:pt>
                <c:pt idx="13546">
                  <c:v>8572.0</c:v>
                </c:pt>
                <c:pt idx="13547">
                  <c:v>8573.0</c:v>
                </c:pt>
                <c:pt idx="13548">
                  <c:v>8574.0</c:v>
                </c:pt>
                <c:pt idx="13549">
                  <c:v>8575.0</c:v>
                </c:pt>
                <c:pt idx="13550">
                  <c:v>8576.0</c:v>
                </c:pt>
                <c:pt idx="13551">
                  <c:v>8577.0</c:v>
                </c:pt>
                <c:pt idx="13552">
                  <c:v>8577.0</c:v>
                </c:pt>
                <c:pt idx="13553">
                  <c:v>8578.0</c:v>
                </c:pt>
                <c:pt idx="13554">
                  <c:v>8579.0</c:v>
                </c:pt>
                <c:pt idx="13555">
                  <c:v>8580.0</c:v>
                </c:pt>
                <c:pt idx="13556">
                  <c:v>8580.0</c:v>
                </c:pt>
                <c:pt idx="13557">
                  <c:v>8580.0</c:v>
                </c:pt>
                <c:pt idx="13558">
                  <c:v>8581.0</c:v>
                </c:pt>
                <c:pt idx="13559">
                  <c:v>8582.0</c:v>
                </c:pt>
                <c:pt idx="13560">
                  <c:v>8583.0</c:v>
                </c:pt>
                <c:pt idx="13561">
                  <c:v>8584.0</c:v>
                </c:pt>
                <c:pt idx="13562">
                  <c:v>8584.0</c:v>
                </c:pt>
                <c:pt idx="13563">
                  <c:v>8585.0</c:v>
                </c:pt>
                <c:pt idx="13564">
                  <c:v>8586.0</c:v>
                </c:pt>
                <c:pt idx="13565">
                  <c:v>8587.0</c:v>
                </c:pt>
                <c:pt idx="13566">
                  <c:v>8587.0</c:v>
                </c:pt>
                <c:pt idx="13567">
                  <c:v>8588.0</c:v>
                </c:pt>
                <c:pt idx="13568">
                  <c:v>8588.0</c:v>
                </c:pt>
                <c:pt idx="13569">
                  <c:v>8588.0</c:v>
                </c:pt>
                <c:pt idx="13570">
                  <c:v>8588.0</c:v>
                </c:pt>
                <c:pt idx="13571">
                  <c:v>8589.0</c:v>
                </c:pt>
                <c:pt idx="13572">
                  <c:v>8590.0</c:v>
                </c:pt>
                <c:pt idx="13573">
                  <c:v>8591.0</c:v>
                </c:pt>
                <c:pt idx="13574">
                  <c:v>8592.0</c:v>
                </c:pt>
                <c:pt idx="13575">
                  <c:v>8592.0</c:v>
                </c:pt>
                <c:pt idx="13576">
                  <c:v>8592.0</c:v>
                </c:pt>
                <c:pt idx="13577">
                  <c:v>8592.0</c:v>
                </c:pt>
                <c:pt idx="13578">
                  <c:v>8592.0</c:v>
                </c:pt>
                <c:pt idx="13579">
                  <c:v>8592.0</c:v>
                </c:pt>
                <c:pt idx="13580">
                  <c:v>8592.0</c:v>
                </c:pt>
                <c:pt idx="13581">
                  <c:v>8592.0</c:v>
                </c:pt>
                <c:pt idx="13582">
                  <c:v>8592.0</c:v>
                </c:pt>
                <c:pt idx="13583">
                  <c:v>8592.0</c:v>
                </c:pt>
                <c:pt idx="13584">
                  <c:v>8593.0</c:v>
                </c:pt>
                <c:pt idx="13585">
                  <c:v>8594.0</c:v>
                </c:pt>
                <c:pt idx="13586">
                  <c:v>8595.0</c:v>
                </c:pt>
                <c:pt idx="13587">
                  <c:v>8595.0</c:v>
                </c:pt>
                <c:pt idx="13588">
                  <c:v>8595.0</c:v>
                </c:pt>
                <c:pt idx="13589">
                  <c:v>8596.0</c:v>
                </c:pt>
                <c:pt idx="13590">
                  <c:v>8597.0</c:v>
                </c:pt>
                <c:pt idx="13591">
                  <c:v>8598.0</c:v>
                </c:pt>
                <c:pt idx="13592">
                  <c:v>8598.0</c:v>
                </c:pt>
                <c:pt idx="13593">
                  <c:v>8598.0</c:v>
                </c:pt>
                <c:pt idx="13594">
                  <c:v>8598.0</c:v>
                </c:pt>
                <c:pt idx="13595">
                  <c:v>8598.0</c:v>
                </c:pt>
                <c:pt idx="13596">
                  <c:v>8598.0</c:v>
                </c:pt>
                <c:pt idx="13597">
                  <c:v>8598.0</c:v>
                </c:pt>
                <c:pt idx="13598">
                  <c:v>8598.0</c:v>
                </c:pt>
                <c:pt idx="13599">
                  <c:v>8598.0</c:v>
                </c:pt>
                <c:pt idx="13600">
                  <c:v>8598.0</c:v>
                </c:pt>
                <c:pt idx="13601">
                  <c:v>8598.0</c:v>
                </c:pt>
                <c:pt idx="13602">
                  <c:v>8598.0</c:v>
                </c:pt>
                <c:pt idx="13603">
                  <c:v>8599.0</c:v>
                </c:pt>
                <c:pt idx="13604">
                  <c:v>8600.0</c:v>
                </c:pt>
                <c:pt idx="13605">
                  <c:v>8601.0</c:v>
                </c:pt>
                <c:pt idx="13606">
                  <c:v>8602.0</c:v>
                </c:pt>
                <c:pt idx="13607">
                  <c:v>8602.0</c:v>
                </c:pt>
                <c:pt idx="13608">
                  <c:v>8603.0</c:v>
                </c:pt>
                <c:pt idx="13609">
                  <c:v>8604.0</c:v>
                </c:pt>
                <c:pt idx="13610">
                  <c:v>8604.0</c:v>
                </c:pt>
                <c:pt idx="13611">
                  <c:v>8604.0</c:v>
                </c:pt>
                <c:pt idx="13612">
                  <c:v>8605.0</c:v>
                </c:pt>
                <c:pt idx="13613">
                  <c:v>8605.0</c:v>
                </c:pt>
                <c:pt idx="13614">
                  <c:v>8606.0</c:v>
                </c:pt>
                <c:pt idx="13615">
                  <c:v>8606.0</c:v>
                </c:pt>
                <c:pt idx="13616">
                  <c:v>8607.0</c:v>
                </c:pt>
                <c:pt idx="13617">
                  <c:v>8607.0</c:v>
                </c:pt>
                <c:pt idx="13618">
                  <c:v>8607.0</c:v>
                </c:pt>
                <c:pt idx="13619">
                  <c:v>8608.0</c:v>
                </c:pt>
                <c:pt idx="13620">
                  <c:v>8609.0</c:v>
                </c:pt>
                <c:pt idx="13621">
                  <c:v>8610.0</c:v>
                </c:pt>
                <c:pt idx="13622">
                  <c:v>8611.0</c:v>
                </c:pt>
                <c:pt idx="13623">
                  <c:v>8612.0</c:v>
                </c:pt>
                <c:pt idx="13624">
                  <c:v>8613.0</c:v>
                </c:pt>
                <c:pt idx="13625">
                  <c:v>8614.0</c:v>
                </c:pt>
                <c:pt idx="13626">
                  <c:v>8615.0</c:v>
                </c:pt>
                <c:pt idx="13627">
                  <c:v>8616.0</c:v>
                </c:pt>
                <c:pt idx="13628">
                  <c:v>8617.0</c:v>
                </c:pt>
                <c:pt idx="13629">
                  <c:v>8617.0</c:v>
                </c:pt>
                <c:pt idx="13630">
                  <c:v>8617.0</c:v>
                </c:pt>
                <c:pt idx="13631">
                  <c:v>8617.0</c:v>
                </c:pt>
                <c:pt idx="13632">
                  <c:v>8617.0</c:v>
                </c:pt>
                <c:pt idx="13633">
                  <c:v>8617.0</c:v>
                </c:pt>
                <c:pt idx="13634">
                  <c:v>8617.0</c:v>
                </c:pt>
                <c:pt idx="13635">
                  <c:v>8617.0</c:v>
                </c:pt>
                <c:pt idx="13636">
                  <c:v>8618.0</c:v>
                </c:pt>
                <c:pt idx="13637">
                  <c:v>8618.0</c:v>
                </c:pt>
                <c:pt idx="13638">
                  <c:v>8619.0</c:v>
                </c:pt>
                <c:pt idx="13639">
                  <c:v>8619.0</c:v>
                </c:pt>
                <c:pt idx="13640">
                  <c:v>8620.0</c:v>
                </c:pt>
                <c:pt idx="13641">
                  <c:v>8621.0</c:v>
                </c:pt>
                <c:pt idx="13642">
                  <c:v>8622.0</c:v>
                </c:pt>
                <c:pt idx="13643">
                  <c:v>8622.0</c:v>
                </c:pt>
                <c:pt idx="13644">
                  <c:v>8622.0</c:v>
                </c:pt>
                <c:pt idx="13645">
                  <c:v>8622.0</c:v>
                </c:pt>
                <c:pt idx="13646">
                  <c:v>8622.0</c:v>
                </c:pt>
                <c:pt idx="13647">
                  <c:v>8622.0</c:v>
                </c:pt>
                <c:pt idx="13648">
                  <c:v>8622.0</c:v>
                </c:pt>
                <c:pt idx="13649">
                  <c:v>8622.0</c:v>
                </c:pt>
                <c:pt idx="13650">
                  <c:v>8622.0</c:v>
                </c:pt>
                <c:pt idx="13651">
                  <c:v>8622.0</c:v>
                </c:pt>
                <c:pt idx="13652">
                  <c:v>8622.0</c:v>
                </c:pt>
                <c:pt idx="13653">
                  <c:v>8622.0</c:v>
                </c:pt>
                <c:pt idx="13654">
                  <c:v>8622.0</c:v>
                </c:pt>
                <c:pt idx="13655">
                  <c:v>8622.0</c:v>
                </c:pt>
                <c:pt idx="13656">
                  <c:v>8622.0</c:v>
                </c:pt>
                <c:pt idx="13657">
                  <c:v>8622.0</c:v>
                </c:pt>
                <c:pt idx="13658">
                  <c:v>8622.0</c:v>
                </c:pt>
                <c:pt idx="13659">
                  <c:v>8622.0</c:v>
                </c:pt>
                <c:pt idx="13660">
                  <c:v>8622.0</c:v>
                </c:pt>
                <c:pt idx="13661">
                  <c:v>8622.0</c:v>
                </c:pt>
                <c:pt idx="13662">
                  <c:v>8622.0</c:v>
                </c:pt>
                <c:pt idx="13663">
                  <c:v>8623.0</c:v>
                </c:pt>
                <c:pt idx="13664">
                  <c:v>8624.0</c:v>
                </c:pt>
                <c:pt idx="13665">
                  <c:v>8625.0</c:v>
                </c:pt>
                <c:pt idx="13666">
                  <c:v>8626.0</c:v>
                </c:pt>
                <c:pt idx="13667">
                  <c:v>8627.0</c:v>
                </c:pt>
                <c:pt idx="13668">
                  <c:v>8628.0</c:v>
                </c:pt>
                <c:pt idx="13669">
                  <c:v>8629.0</c:v>
                </c:pt>
                <c:pt idx="13670">
                  <c:v>8629.0</c:v>
                </c:pt>
                <c:pt idx="13671">
                  <c:v>8629.0</c:v>
                </c:pt>
                <c:pt idx="13672">
                  <c:v>8629.0</c:v>
                </c:pt>
                <c:pt idx="13673">
                  <c:v>8629.0</c:v>
                </c:pt>
                <c:pt idx="13674">
                  <c:v>8630.0</c:v>
                </c:pt>
                <c:pt idx="13675">
                  <c:v>8631.0</c:v>
                </c:pt>
                <c:pt idx="13676">
                  <c:v>8632.0</c:v>
                </c:pt>
                <c:pt idx="13677">
                  <c:v>8633.0</c:v>
                </c:pt>
                <c:pt idx="13678">
                  <c:v>8634.0</c:v>
                </c:pt>
                <c:pt idx="13679">
                  <c:v>8635.0</c:v>
                </c:pt>
                <c:pt idx="13680">
                  <c:v>8636.0</c:v>
                </c:pt>
                <c:pt idx="13681">
                  <c:v>8637.0</c:v>
                </c:pt>
                <c:pt idx="13682">
                  <c:v>8638.0</c:v>
                </c:pt>
                <c:pt idx="13683">
                  <c:v>8639.0</c:v>
                </c:pt>
                <c:pt idx="13684">
                  <c:v>8640.0</c:v>
                </c:pt>
                <c:pt idx="13685">
                  <c:v>8641.0</c:v>
                </c:pt>
                <c:pt idx="13686">
                  <c:v>8641.0</c:v>
                </c:pt>
                <c:pt idx="13687">
                  <c:v>8642.0</c:v>
                </c:pt>
                <c:pt idx="13688">
                  <c:v>8642.0</c:v>
                </c:pt>
                <c:pt idx="13689">
                  <c:v>8643.0</c:v>
                </c:pt>
                <c:pt idx="13690">
                  <c:v>8644.0</c:v>
                </c:pt>
                <c:pt idx="13691">
                  <c:v>8645.0</c:v>
                </c:pt>
                <c:pt idx="13692">
                  <c:v>8646.0</c:v>
                </c:pt>
                <c:pt idx="13693">
                  <c:v>8647.0</c:v>
                </c:pt>
                <c:pt idx="13694">
                  <c:v>8648.0</c:v>
                </c:pt>
                <c:pt idx="13695">
                  <c:v>8649.0</c:v>
                </c:pt>
                <c:pt idx="13696">
                  <c:v>8649.0</c:v>
                </c:pt>
                <c:pt idx="13697">
                  <c:v>8649.0</c:v>
                </c:pt>
                <c:pt idx="13698">
                  <c:v>8649.0</c:v>
                </c:pt>
                <c:pt idx="13699">
                  <c:v>8649.0</c:v>
                </c:pt>
                <c:pt idx="13700">
                  <c:v>8649.0</c:v>
                </c:pt>
                <c:pt idx="13701">
                  <c:v>8649.0</c:v>
                </c:pt>
                <c:pt idx="13702">
                  <c:v>8649.0</c:v>
                </c:pt>
                <c:pt idx="13703">
                  <c:v>8650.0</c:v>
                </c:pt>
                <c:pt idx="13704">
                  <c:v>8651.0</c:v>
                </c:pt>
                <c:pt idx="13705">
                  <c:v>8652.0</c:v>
                </c:pt>
                <c:pt idx="13706">
                  <c:v>8653.0</c:v>
                </c:pt>
                <c:pt idx="13707">
                  <c:v>8654.0</c:v>
                </c:pt>
                <c:pt idx="13708">
                  <c:v>8655.0</c:v>
                </c:pt>
                <c:pt idx="13709">
                  <c:v>8656.0</c:v>
                </c:pt>
                <c:pt idx="13710">
                  <c:v>8657.0</c:v>
                </c:pt>
                <c:pt idx="13711">
                  <c:v>8657.0</c:v>
                </c:pt>
                <c:pt idx="13712">
                  <c:v>8658.0</c:v>
                </c:pt>
                <c:pt idx="13713">
                  <c:v>8659.0</c:v>
                </c:pt>
                <c:pt idx="13714">
                  <c:v>8659.0</c:v>
                </c:pt>
                <c:pt idx="13715">
                  <c:v>8659.0</c:v>
                </c:pt>
                <c:pt idx="13716">
                  <c:v>8659.0</c:v>
                </c:pt>
                <c:pt idx="13717">
                  <c:v>8659.0</c:v>
                </c:pt>
                <c:pt idx="13718">
                  <c:v>8659.0</c:v>
                </c:pt>
                <c:pt idx="13719">
                  <c:v>8660.0</c:v>
                </c:pt>
                <c:pt idx="13720">
                  <c:v>8661.0</c:v>
                </c:pt>
                <c:pt idx="13721">
                  <c:v>8661.0</c:v>
                </c:pt>
                <c:pt idx="13722">
                  <c:v>8661.0</c:v>
                </c:pt>
                <c:pt idx="13723">
                  <c:v>8662.0</c:v>
                </c:pt>
                <c:pt idx="13724">
                  <c:v>8663.0</c:v>
                </c:pt>
                <c:pt idx="13725">
                  <c:v>8663.0</c:v>
                </c:pt>
                <c:pt idx="13726">
                  <c:v>8663.0</c:v>
                </c:pt>
                <c:pt idx="13727">
                  <c:v>8663.0</c:v>
                </c:pt>
                <c:pt idx="13728">
                  <c:v>8663.0</c:v>
                </c:pt>
                <c:pt idx="13729">
                  <c:v>8663.0</c:v>
                </c:pt>
                <c:pt idx="13730">
                  <c:v>8663.0</c:v>
                </c:pt>
                <c:pt idx="13731">
                  <c:v>8664.0</c:v>
                </c:pt>
                <c:pt idx="13732">
                  <c:v>8665.0</c:v>
                </c:pt>
                <c:pt idx="13733">
                  <c:v>8665.0</c:v>
                </c:pt>
                <c:pt idx="13734">
                  <c:v>8665.0</c:v>
                </c:pt>
                <c:pt idx="13735">
                  <c:v>8666.0</c:v>
                </c:pt>
                <c:pt idx="13736">
                  <c:v>8667.0</c:v>
                </c:pt>
                <c:pt idx="13737">
                  <c:v>8667.0</c:v>
                </c:pt>
                <c:pt idx="13738">
                  <c:v>8667.0</c:v>
                </c:pt>
                <c:pt idx="13739">
                  <c:v>8667.0</c:v>
                </c:pt>
                <c:pt idx="13740">
                  <c:v>8668.0</c:v>
                </c:pt>
                <c:pt idx="13741">
                  <c:v>8669.0</c:v>
                </c:pt>
                <c:pt idx="13742">
                  <c:v>8670.0</c:v>
                </c:pt>
                <c:pt idx="13743">
                  <c:v>8671.0</c:v>
                </c:pt>
                <c:pt idx="13744">
                  <c:v>8672.0</c:v>
                </c:pt>
                <c:pt idx="13745">
                  <c:v>8673.0</c:v>
                </c:pt>
                <c:pt idx="13746">
                  <c:v>8674.0</c:v>
                </c:pt>
                <c:pt idx="13747">
                  <c:v>8675.0</c:v>
                </c:pt>
                <c:pt idx="13748">
                  <c:v>8676.0</c:v>
                </c:pt>
                <c:pt idx="13749">
                  <c:v>8677.0</c:v>
                </c:pt>
                <c:pt idx="13750">
                  <c:v>8678.0</c:v>
                </c:pt>
                <c:pt idx="13751">
                  <c:v>8679.0</c:v>
                </c:pt>
                <c:pt idx="13752">
                  <c:v>8679.0</c:v>
                </c:pt>
                <c:pt idx="13753">
                  <c:v>8679.0</c:v>
                </c:pt>
                <c:pt idx="13754">
                  <c:v>8679.0</c:v>
                </c:pt>
                <c:pt idx="13755">
                  <c:v>8679.0</c:v>
                </c:pt>
                <c:pt idx="13756">
                  <c:v>8680.0</c:v>
                </c:pt>
                <c:pt idx="13757">
                  <c:v>8681.0</c:v>
                </c:pt>
                <c:pt idx="13758">
                  <c:v>8682.0</c:v>
                </c:pt>
                <c:pt idx="13759">
                  <c:v>8683.0</c:v>
                </c:pt>
                <c:pt idx="13760">
                  <c:v>8683.0</c:v>
                </c:pt>
                <c:pt idx="13761">
                  <c:v>8683.0</c:v>
                </c:pt>
                <c:pt idx="13762">
                  <c:v>8683.0</c:v>
                </c:pt>
                <c:pt idx="13763">
                  <c:v>8684.0</c:v>
                </c:pt>
                <c:pt idx="13764">
                  <c:v>8685.0</c:v>
                </c:pt>
                <c:pt idx="13765">
                  <c:v>8686.0</c:v>
                </c:pt>
                <c:pt idx="13766">
                  <c:v>8687.0</c:v>
                </c:pt>
                <c:pt idx="13767">
                  <c:v>8687.0</c:v>
                </c:pt>
                <c:pt idx="13768">
                  <c:v>8687.0</c:v>
                </c:pt>
                <c:pt idx="13769">
                  <c:v>8688.0</c:v>
                </c:pt>
                <c:pt idx="13770">
                  <c:v>8689.0</c:v>
                </c:pt>
                <c:pt idx="13771">
                  <c:v>8690.0</c:v>
                </c:pt>
                <c:pt idx="13772">
                  <c:v>8691.0</c:v>
                </c:pt>
                <c:pt idx="13773">
                  <c:v>8691.0</c:v>
                </c:pt>
                <c:pt idx="13774">
                  <c:v>8691.0</c:v>
                </c:pt>
                <c:pt idx="13775">
                  <c:v>8691.0</c:v>
                </c:pt>
                <c:pt idx="13776">
                  <c:v>8691.0</c:v>
                </c:pt>
                <c:pt idx="13777">
                  <c:v>8692.0</c:v>
                </c:pt>
                <c:pt idx="13778">
                  <c:v>8693.0</c:v>
                </c:pt>
                <c:pt idx="13779">
                  <c:v>8694.0</c:v>
                </c:pt>
                <c:pt idx="13780">
                  <c:v>8695.0</c:v>
                </c:pt>
                <c:pt idx="13781">
                  <c:v>8696.0</c:v>
                </c:pt>
                <c:pt idx="13782">
                  <c:v>8696.0</c:v>
                </c:pt>
                <c:pt idx="13783">
                  <c:v>8696.0</c:v>
                </c:pt>
                <c:pt idx="13784">
                  <c:v>8696.0</c:v>
                </c:pt>
                <c:pt idx="13785">
                  <c:v>8696.0</c:v>
                </c:pt>
                <c:pt idx="13786">
                  <c:v>8696.0</c:v>
                </c:pt>
                <c:pt idx="13787">
                  <c:v>8696.0</c:v>
                </c:pt>
                <c:pt idx="13788">
                  <c:v>8696.0</c:v>
                </c:pt>
                <c:pt idx="13789">
                  <c:v>8696.0</c:v>
                </c:pt>
                <c:pt idx="13790">
                  <c:v>8696.0</c:v>
                </c:pt>
                <c:pt idx="13791">
                  <c:v>8696.0</c:v>
                </c:pt>
                <c:pt idx="13792">
                  <c:v>8696.0</c:v>
                </c:pt>
                <c:pt idx="13793">
                  <c:v>8696.0</c:v>
                </c:pt>
                <c:pt idx="13794">
                  <c:v>8696.0</c:v>
                </c:pt>
                <c:pt idx="13795">
                  <c:v>8696.0</c:v>
                </c:pt>
                <c:pt idx="13796">
                  <c:v>8696.0</c:v>
                </c:pt>
                <c:pt idx="13797">
                  <c:v>8696.0</c:v>
                </c:pt>
                <c:pt idx="13798">
                  <c:v>8696.0</c:v>
                </c:pt>
                <c:pt idx="13799">
                  <c:v>8696.0</c:v>
                </c:pt>
                <c:pt idx="13800">
                  <c:v>8696.0</c:v>
                </c:pt>
                <c:pt idx="13801">
                  <c:v>8697.0</c:v>
                </c:pt>
                <c:pt idx="13802">
                  <c:v>8698.0</c:v>
                </c:pt>
                <c:pt idx="13803">
                  <c:v>8698.0</c:v>
                </c:pt>
                <c:pt idx="13804">
                  <c:v>8698.0</c:v>
                </c:pt>
                <c:pt idx="13805">
                  <c:v>8698.0</c:v>
                </c:pt>
                <c:pt idx="13806">
                  <c:v>8698.0</c:v>
                </c:pt>
                <c:pt idx="13807">
                  <c:v>8698.0</c:v>
                </c:pt>
                <c:pt idx="13808">
                  <c:v>8698.0</c:v>
                </c:pt>
                <c:pt idx="13809">
                  <c:v>8698.0</c:v>
                </c:pt>
                <c:pt idx="13810">
                  <c:v>8699.0</c:v>
                </c:pt>
                <c:pt idx="13811">
                  <c:v>8699.0</c:v>
                </c:pt>
                <c:pt idx="13812">
                  <c:v>8699.0</c:v>
                </c:pt>
                <c:pt idx="13813">
                  <c:v>8700.0</c:v>
                </c:pt>
                <c:pt idx="13814">
                  <c:v>8700.0</c:v>
                </c:pt>
                <c:pt idx="13815">
                  <c:v>8700.0</c:v>
                </c:pt>
                <c:pt idx="13816">
                  <c:v>8700.0</c:v>
                </c:pt>
                <c:pt idx="13817">
                  <c:v>8700.0</c:v>
                </c:pt>
                <c:pt idx="13818">
                  <c:v>8700.0</c:v>
                </c:pt>
                <c:pt idx="13819">
                  <c:v>8701.0</c:v>
                </c:pt>
                <c:pt idx="13820">
                  <c:v>8701.0</c:v>
                </c:pt>
                <c:pt idx="13821">
                  <c:v>8702.0</c:v>
                </c:pt>
                <c:pt idx="13822">
                  <c:v>8702.0</c:v>
                </c:pt>
                <c:pt idx="13823">
                  <c:v>8702.0</c:v>
                </c:pt>
                <c:pt idx="13824">
                  <c:v>8702.0</c:v>
                </c:pt>
                <c:pt idx="13825">
                  <c:v>8702.0</c:v>
                </c:pt>
                <c:pt idx="13826">
                  <c:v>8702.0</c:v>
                </c:pt>
                <c:pt idx="13827">
                  <c:v>8702.0</c:v>
                </c:pt>
                <c:pt idx="13828">
                  <c:v>8703.0</c:v>
                </c:pt>
                <c:pt idx="13829">
                  <c:v>8704.0</c:v>
                </c:pt>
                <c:pt idx="13830">
                  <c:v>8704.0</c:v>
                </c:pt>
                <c:pt idx="13831">
                  <c:v>8705.0</c:v>
                </c:pt>
                <c:pt idx="13832">
                  <c:v>8706.0</c:v>
                </c:pt>
                <c:pt idx="13833">
                  <c:v>8707.0</c:v>
                </c:pt>
                <c:pt idx="13834">
                  <c:v>8707.0</c:v>
                </c:pt>
                <c:pt idx="13835">
                  <c:v>8708.0</c:v>
                </c:pt>
                <c:pt idx="13836">
                  <c:v>8709.0</c:v>
                </c:pt>
                <c:pt idx="13837">
                  <c:v>8710.0</c:v>
                </c:pt>
                <c:pt idx="13838">
                  <c:v>8711.0</c:v>
                </c:pt>
                <c:pt idx="13839">
                  <c:v>8712.0</c:v>
                </c:pt>
                <c:pt idx="13840">
                  <c:v>8713.0</c:v>
                </c:pt>
                <c:pt idx="13841">
                  <c:v>8714.0</c:v>
                </c:pt>
                <c:pt idx="13842">
                  <c:v>8715.0</c:v>
                </c:pt>
                <c:pt idx="13843">
                  <c:v>8716.0</c:v>
                </c:pt>
                <c:pt idx="13844">
                  <c:v>8717.0</c:v>
                </c:pt>
                <c:pt idx="13845">
                  <c:v>8718.0</c:v>
                </c:pt>
                <c:pt idx="13846">
                  <c:v>8719.0</c:v>
                </c:pt>
                <c:pt idx="13847">
                  <c:v>8720.0</c:v>
                </c:pt>
                <c:pt idx="13848">
                  <c:v>8721.0</c:v>
                </c:pt>
                <c:pt idx="13849">
                  <c:v>8722.0</c:v>
                </c:pt>
                <c:pt idx="13850">
                  <c:v>8723.0</c:v>
                </c:pt>
                <c:pt idx="13851">
                  <c:v>8724.0</c:v>
                </c:pt>
                <c:pt idx="13852">
                  <c:v>8725.0</c:v>
                </c:pt>
                <c:pt idx="13853">
                  <c:v>8726.0</c:v>
                </c:pt>
                <c:pt idx="13854">
                  <c:v>8727.0</c:v>
                </c:pt>
                <c:pt idx="13855">
                  <c:v>8728.0</c:v>
                </c:pt>
                <c:pt idx="13856">
                  <c:v>8729.0</c:v>
                </c:pt>
                <c:pt idx="13857">
                  <c:v>8730.0</c:v>
                </c:pt>
                <c:pt idx="13858">
                  <c:v>8731.0</c:v>
                </c:pt>
                <c:pt idx="13859">
                  <c:v>8732.0</c:v>
                </c:pt>
                <c:pt idx="13860">
                  <c:v>8733.0</c:v>
                </c:pt>
                <c:pt idx="13861">
                  <c:v>8734.0</c:v>
                </c:pt>
                <c:pt idx="13862">
                  <c:v>8735.0</c:v>
                </c:pt>
                <c:pt idx="13863">
                  <c:v>8736.0</c:v>
                </c:pt>
                <c:pt idx="13864">
                  <c:v>8737.0</c:v>
                </c:pt>
                <c:pt idx="13865">
                  <c:v>8738.0</c:v>
                </c:pt>
                <c:pt idx="13866">
                  <c:v>8739.0</c:v>
                </c:pt>
                <c:pt idx="13867">
                  <c:v>8740.0</c:v>
                </c:pt>
                <c:pt idx="13868">
                  <c:v>8741.0</c:v>
                </c:pt>
                <c:pt idx="13869">
                  <c:v>8742.0</c:v>
                </c:pt>
                <c:pt idx="13870">
                  <c:v>8743.0</c:v>
                </c:pt>
                <c:pt idx="13871">
                  <c:v>8744.0</c:v>
                </c:pt>
                <c:pt idx="13872">
                  <c:v>8745.0</c:v>
                </c:pt>
                <c:pt idx="13873">
                  <c:v>8746.0</c:v>
                </c:pt>
                <c:pt idx="13874">
                  <c:v>8747.0</c:v>
                </c:pt>
                <c:pt idx="13875">
                  <c:v>8748.0</c:v>
                </c:pt>
                <c:pt idx="13876">
                  <c:v>8749.0</c:v>
                </c:pt>
                <c:pt idx="13877">
                  <c:v>8750.0</c:v>
                </c:pt>
                <c:pt idx="13878">
                  <c:v>8751.0</c:v>
                </c:pt>
                <c:pt idx="13879">
                  <c:v>8752.0</c:v>
                </c:pt>
                <c:pt idx="13880">
                  <c:v>8753.0</c:v>
                </c:pt>
                <c:pt idx="13881">
                  <c:v>8754.0</c:v>
                </c:pt>
                <c:pt idx="13882">
                  <c:v>8755.0</c:v>
                </c:pt>
                <c:pt idx="13883">
                  <c:v>8756.0</c:v>
                </c:pt>
                <c:pt idx="13884">
                  <c:v>8757.0</c:v>
                </c:pt>
                <c:pt idx="13885">
                  <c:v>8758.0</c:v>
                </c:pt>
                <c:pt idx="13886">
                  <c:v>8759.0</c:v>
                </c:pt>
                <c:pt idx="13887">
                  <c:v>8760.0</c:v>
                </c:pt>
                <c:pt idx="13888">
                  <c:v>8761.0</c:v>
                </c:pt>
                <c:pt idx="13889">
                  <c:v>8762.0</c:v>
                </c:pt>
                <c:pt idx="13890">
                  <c:v>8762.0</c:v>
                </c:pt>
                <c:pt idx="13891">
                  <c:v>8762.0</c:v>
                </c:pt>
                <c:pt idx="13892">
                  <c:v>8762.0</c:v>
                </c:pt>
                <c:pt idx="13893">
                  <c:v>8762.0</c:v>
                </c:pt>
                <c:pt idx="13894">
                  <c:v>8762.0</c:v>
                </c:pt>
                <c:pt idx="13895">
                  <c:v>8762.0</c:v>
                </c:pt>
                <c:pt idx="13896">
                  <c:v>8762.0</c:v>
                </c:pt>
                <c:pt idx="13897">
                  <c:v>8763.0</c:v>
                </c:pt>
                <c:pt idx="13898">
                  <c:v>8763.0</c:v>
                </c:pt>
                <c:pt idx="13899">
                  <c:v>8764.0</c:v>
                </c:pt>
                <c:pt idx="13900">
                  <c:v>8764.0</c:v>
                </c:pt>
                <c:pt idx="13901">
                  <c:v>8764.0</c:v>
                </c:pt>
                <c:pt idx="13902">
                  <c:v>8765.0</c:v>
                </c:pt>
                <c:pt idx="13903">
                  <c:v>8766.0</c:v>
                </c:pt>
                <c:pt idx="13904">
                  <c:v>8766.0</c:v>
                </c:pt>
                <c:pt idx="13905">
                  <c:v>8767.0</c:v>
                </c:pt>
                <c:pt idx="13906">
                  <c:v>8767.0</c:v>
                </c:pt>
                <c:pt idx="13907">
                  <c:v>8767.0</c:v>
                </c:pt>
                <c:pt idx="13908">
                  <c:v>8767.0</c:v>
                </c:pt>
                <c:pt idx="13909">
                  <c:v>8767.0</c:v>
                </c:pt>
                <c:pt idx="13910">
                  <c:v>8768.0</c:v>
                </c:pt>
                <c:pt idx="13911">
                  <c:v>8768.0</c:v>
                </c:pt>
                <c:pt idx="13912">
                  <c:v>8768.0</c:v>
                </c:pt>
                <c:pt idx="13913">
                  <c:v>8769.0</c:v>
                </c:pt>
                <c:pt idx="13914">
                  <c:v>8770.0</c:v>
                </c:pt>
                <c:pt idx="13915">
                  <c:v>8771.0</c:v>
                </c:pt>
                <c:pt idx="13916">
                  <c:v>8772.0</c:v>
                </c:pt>
                <c:pt idx="13917">
                  <c:v>8773.0</c:v>
                </c:pt>
                <c:pt idx="13918">
                  <c:v>8774.0</c:v>
                </c:pt>
                <c:pt idx="13919">
                  <c:v>8774.0</c:v>
                </c:pt>
                <c:pt idx="13920">
                  <c:v>8775.0</c:v>
                </c:pt>
                <c:pt idx="13921">
                  <c:v>8776.0</c:v>
                </c:pt>
                <c:pt idx="13922">
                  <c:v>8776.0</c:v>
                </c:pt>
                <c:pt idx="13923">
                  <c:v>8777.0</c:v>
                </c:pt>
                <c:pt idx="13924">
                  <c:v>8778.0</c:v>
                </c:pt>
                <c:pt idx="13925">
                  <c:v>8778.0</c:v>
                </c:pt>
                <c:pt idx="13926">
                  <c:v>8779.0</c:v>
                </c:pt>
                <c:pt idx="13927">
                  <c:v>8779.0</c:v>
                </c:pt>
                <c:pt idx="13928">
                  <c:v>8780.0</c:v>
                </c:pt>
                <c:pt idx="13929">
                  <c:v>8780.0</c:v>
                </c:pt>
                <c:pt idx="13930">
                  <c:v>8781.0</c:v>
                </c:pt>
                <c:pt idx="13931">
                  <c:v>8781.0</c:v>
                </c:pt>
                <c:pt idx="13932">
                  <c:v>8782.0</c:v>
                </c:pt>
                <c:pt idx="13933">
                  <c:v>8782.0</c:v>
                </c:pt>
                <c:pt idx="13934">
                  <c:v>8783.0</c:v>
                </c:pt>
                <c:pt idx="13935">
                  <c:v>8784.0</c:v>
                </c:pt>
                <c:pt idx="13936">
                  <c:v>8785.0</c:v>
                </c:pt>
                <c:pt idx="13937">
                  <c:v>8786.0</c:v>
                </c:pt>
                <c:pt idx="13938">
                  <c:v>8787.0</c:v>
                </c:pt>
                <c:pt idx="13939">
                  <c:v>8788.0</c:v>
                </c:pt>
                <c:pt idx="13940">
                  <c:v>8789.0</c:v>
                </c:pt>
                <c:pt idx="13941">
                  <c:v>8790.0</c:v>
                </c:pt>
                <c:pt idx="13942">
                  <c:v>8791.0</c:v>
                </c:pt>
                <c:pt idx="13943">
                  <c:v>8792.0</c:v>
                </c:pt>
                <c:pt idx="13944">
                  <c:v>8792.0</c:v>
                </c:pt>
                <c:pt idx="13945">
                  <c:v>8793.0</c:v>
                </c:pt>
                <c:pt idx="13946">
                  <c:v>8794.0</c:v>
                </c:pt>
                <c:pt idx="13947">
                  <c:v>8795.0</c:v>
                </c:pt>
                <c:pt idx="13948">
                  <c:v>8796.0</c:v>
                </c:pt>
                <c:pt idx="13949">
                  <c:v>8797.0</c:v>
                </c:pt>
                <c:pt idx="13950">
                  <c:v>8798.0</c:v>
                </c:pt>
                <c:pt idx="13951">
                  <c:v>8799.0</c:v>
                </c:pt>
                <c:pt idx="13952">
                  <c:v>8799.0</c:v>
                </c:pt>
                <c:pt idx="13953">
                  <c:v>8800.0</c:v>
                </c:pt>
                <c:pt idx="13954">
                  <c:v>8800.0</c:v>
                </c:pt>
                <c:pt idx="13955">
                  <c:v>8801.0</c:v>
                </c:pt>
                <c:pt idx="13956">
                  <c:v>8801.0</c:v>
                </c:pt>
                <c:pt idx="13957">
                  <c:v>8802.0</c:v>
                </c:pt>
                <c:pt idx="13958">
                  <c:v>8802.0</c:v>
                </c:pt>
                <c:pt idx="13959">
                  <c:v>8803.0</c:v>
                </c:pt>
                <c:pt idx="13960">
                  <c:v>8804.0</c:v>
                </c:pt>
                <c:pt idx="13961">
                  <c:v>8805.0</c:v>
                </c:pt>
                <c:pt idx="13962">
                  <c:v>8805.0</c:v>
                </c:pt>
                <c:pt idx="13963">
                  <c:v>8805.0</c:v>
                </c:pt>
                <c:pt idx="13964">
                  <c:v>8806.0</c:v>
                </c:pt>
                <c:pt idx="13965">
                  <c:v>8806.0</c:v>
                </c:pt>
                <c:pt idx="13966">
                  <c:v>8807.0</c:v>
                </c:pt>
                <c:pt idx="13967">
                  <c:v>8808.0</c:v>
                </c:pt>
                <c:pt idx="13968">
                  <c:v>8809.0</c:v>
                </c:pt>
                <c:pt idx="13969">
                  <c:v>8809.0</c:v>
                </c:pt>
                <c:pt idx="13970">
                  <c:v>8810.0</c:v>
                </c:pt>
                <c:pt idx="13971">
                  <c:v>8811.0</c:v>
                </c:pt>
                <c:pt idx="13972">
                  <c:v>8811.0</c:v>
                </c:pt>
                <c:pt idx="13973">
                  <c:v>8812.0</c:v>
                </c:pt>
                <c:pt idx="13974">
                  <c:v>8813.0</c:v>
                </c:pt>
                <c:pt idx="13975">
                  <c:v>8813.0</c:v>
                </c:pt>
                <c:pt idx="13976">
                  <c:v>8813.0</c:v>
                </c:pt>
                <c:pt idx="13977">
                  <c:v>8814.0</c:v>
                </c:pt>
                <c:pt idx="13978">
                  <c:v>8814.0</c:v>
                </c:pt>
                <c:pt idx="13979">
                  <c:v>8814.0</c:v>
                </c:pt>
                <c:pt idx="13980">
                  <c:v>8815.0</c:v>
                </c:pt>
                <c:pt idx="13981">
                  <c:v>8815.0</c:v>
                </c:pt>
                <c:pt idx="13982">
                  <c:v>8815.0</c:v>
                </c:pt>
                <c:pt idx="13983">
                  <c:v>8816.0</c:v>
                </c:pt>
                <c:pt idx="13984">
                  <c:v>8816.0</c:v>
                </c:pt>
                <c:pt idx="13985">
                  <c:v>8816.0</c:v>
                </c:pt>
                <c:pt idx="13986">
                  <c:v>8817.0</c:v>
                </c:pt>
                <c:pt idx="13987">
                  <c:v>8818.0</c:v>
                </c:pt>
                <c:pt idx="13988">
                  <c:v>8819.0</c:v>
                </c:pt>
                <c:pt idx="13989">
                  <c:v>8820.0</c:v>
                </c:pt>
                <c:pt idx="13990">
                  <c:v>8821.0</c:v>
                </c:pt>
                <c:pt idx="13991">
                  <c:v>8821.0</c:v>
                </c:pt>
                <c:pt idx="13992">
                  <c:v>8822.0</c:v>
                </c:pt>
                <c:pt idx="13993">
                  <c:v>8822.0</c:v>
                </c:pt>
                <c:pt idx="13994">
                  <c:v>8823.0</c:v>
                </c:pt>
                <c:pt idx="13995">
                  <c:v>8823.0</c:v>
                </c:pt>
                <c:pt idx="13996">
                  <c:v>8824.0</c:v>
                </c:pt>
                <c:pt idx="13997">
                  <c:v>8824.0</c:v>
                </c:pt>
                <c:pt idx="13998">
                  <c:v>8825.0</c:v>
                </c:pt>
                <c:pt idx="13999">
                  <c:v>8825.0</c:v>
                </c:pt>
                <c:pt idx="14000">
                  <c:v>8825.0</c:v>
                </c:pt>
                <c:pt idx="14001">
                  <c:v>8826.0</c:v>
                </c:pt>
                <c:pt idx="14002">
                  <c:v>8827.0</c:v>
                </c:pt>
                <c:pt idx="14003">
                  <c:v>8828.0</c:v>
                </c:pt>
                <c:pt idx="14004">
                  <c:v>8829.0</c:v>
                </c:pt>
                <c:pt idx="14005">
                  <c:v>8829.0</c:v>
                </c:pt>
                <c:pt idx="14006">
                  <c:v>8829.0</c:v>
                </c:pt>
                <c:pt idx="14007">
                  <c:v>8829.0</c:v>
                </c:pt>
                <c:pt idx="14008">
                  <c:v>8829.0</c:v>
                </c:pt>
                <c:pt idx="14009">
                  <c:v>8830.0</c:v>
                </c:pt>
                <c:pt idx="14010">
                  <c:v>8831.0</c:v>
                </c:pt>
                <c:pt idx="14011">
                  <c:v>8832.0</c:v>
                </c:pt>
                <c:pt idx="14012">
                  <c:v>8833.0</c:v>
                </c:pt>
                <c:pt idx="14013">
                  <c:v>8834.0</c:v>
                </c:pt>
                <c:pt idx="14014">
                  <c:v>8835.0</c:v>
                </c:pt>
                <c:pt idx="14015">
                  <c:v>8835.0</c:v>
                </c:pt>
                <c:pt idx="14016">
                  <c:v>8836.0</c:v>
                </c:pt>
                <c:pt idx="14017">
                  <c:v>8836.0</c:v>
                </c:pt>
                <c:pt idx="14018">
                  <c:v>8837.0</c:v>
                </c:pt>
                <c:pt idx="14019">
                  <c:v>8838.0</c:v>
                </c:pt>
                <c:pt idx="14020">
                  <c:v>8838.0</c:v>
                </c:pt>
                <c:pt idx="14021">
                  <c:v>8838.0</c:v>
                </c:pt>
                <c:pt idx="14022">
                  <c:v>8839.0</c:v>
                </c:pt>
                <c:pt idx="14023">
                  <c:v>8840.0</c:v>
                </c:pt>
                <c:pt idx="14024">
                  <c:v>8841.0</c:v>
                </c:pt>
                <c:pt idx="14025">
                  <c:v>8842.0</c:v>
                </c:pt>
                <c:pt idx="14026">
                  <c:v>8842.0</c:v>
                </c:pt>
                <c:pt idx="14027">
                  <c:v>8843.0</c:v>
                </c:pt>
                <c:pt idx="14028">
                  <c:v>8844.0</c:v>
                </c:pt>
                <c:pt idx="14029">
                  <c:v>8845.0</c:v>
                </c:pt>
                <c:pt idx="14030">
                  <c:v>8846.0</c:v>
                </c:pt>
                <c:pt idx="14031">
                  <c:v>8847.0</c:v>
                </c:pt>
                <c:pt idx="14032">
                  <c:v>8848.0</c:v>
                </c:pt>
                <c:pt idx="14033">
                  <c:v>8849.0</c:v>
                </c:pt>
                <c:pt idx="14034">
                  <c:v>8850.0</c:v>
                </c:pt>
                <c:pt idx="14035">
                  <c:v>8851.0</c:v>
                </c:pt>
                <c:pt idx="14036">
                  <c:v>8852.0</c:v>
                </c:pt>
                <c:pt idx="14037">
                  <c:v>8853.0</c:v>
                </c:pt>
                <c:pt idx="14038">
                  <c:v>8854.0</c:v>
                </c:pt>
                <c:pt idx="14039">
                  <c:v>8855.0</c:v>
                </c:pt>
                <c:pt idx="14040">
                  <c:v>8855.0</c:v>
                </c:pt>
                <c:pt idx="14041">
                  <c:v>8856.0</c:v>
                </c:pt>
                <c:pt idx="14042">
                  <c:v>8857.0</c:v>
                </c:pt>
                <c:pt idx="14043">
                  <c:v>8857.0</c:v>
                </c:pt>
                <c:pt idx="14044">
                  <c:v>8857.0</c:v>
                </c:pt>
                <c:pt idx="14045">
                  <c:v>8858.0</c:v>
                </c:pt>
                <c:pt idx="14046">
                  <c:v>8859.0</c:v>
                </c:pt>
                <c:pt idx="14047">
                  <c:v>8860.0</c:v>
                </c:pt>
                <c:pt idx="14048">
                  <c:v>8860.0</c:v>
                </c:pt>
                <c:pt idx="14049">
                  <c:v>8861.0</c:v>
                </c:pt>
                <c:pt idx="14050">
                  <c:v>8861.0</c:v>
                </c:pt>
                <c:pt idx="14051">
                  <c:v>8862.0</c:v>
                </c:pt>
                <c:pt idx="14052">
                  <c:v>8862.0</c:v>
                </c:pt>
                <c:pt idx="14053">
                  <c:v>8863.0</c:v>
                </c:pt>
                <c:pt idx="14054">
                  <c:v>8863.0</c:v>
                </c:pt>
                <c:pt idx="14055">
                  <c:v>8864.0</c:v>
                </c:pt>
                <c:pt idx="14056">
                  <c:v>8864.0</c:v>
                </c:pt>
                <c:pt idx="14057">
                  <c:v>8865.0</c:v>
                </c:pt>
                <c:pt idx="14058">
                  <c:v>8866.0</c:v>
                </c:pt>
                <c:pt idx="14059">
                  <c:v>8867.0</c:v>
                </c:pt>
                <c:pt idx="14060">
                  <c:v>8868.0</c:v>
                </c:pt>
                <c:pt idx="14061">
                  <c:v>8869.0</c:v>
                </c:pt>
                <c:pt idx="14062">
                  <c:v>8870.0</c:v>
                </c:pt>
                <c:pt idx="14063">
                  <c:v>8871.0</c:v>
                </c:pt>
                <c:pt idx="14064">
                  <c:v>8872.0</c:v>
                </c:pt>
                <c:pt idx="14065">
                  <c:v>8873.0</c:v>
                </c:pt>
                <c:pt idx="14066">
                  <c:v>8874.0</c:v>
                </c:pt>
                <c:pt idx="14067">
                  <c:v>8875.0</c:v>
                </c:pt>
                <c:pt idx="14068">
                  <c:v>8876.0</c:v>
                </c:pt>
                <c:pt idx="14069">
                  <c:v>8877.0</c:v>
                </c:pt>
                <c:pt idx="14070">
                  <c:v>8878.0</c:v>
                </c:pt>
                <c:pt idx="14071">
                  <c:v>8879.0</c:v>
                </c:pt>
                <c:pt idx="14072">
                  <c:v>8880.0</c:v>
                </c:pt>
                <c:pt idx="14073">
                  <c:v>8881.0</c:v>
                </c:pt>
                <c:pt idx="14074">
                  <c:v>8882.0</c:v>
                </c:pt>
                <c:pt idx="14075">
                  <c:v>8883.0</c:v>
                </c:pt>
                <c:pt idx="14076">
                  <c:v>8884.0</c:v>
                </c:pt>
                <c:pt idx="14077">
                  <c:v>8885.0</c:v>
                </c:pt>
                <c:pt idx="14078">
                  <c:v>8886.0</c:v>
                </c:pt>
                <c:pt idx="14079">
                  <c:v>8886.0</c:v>
                </c:pt>
                <c:pt idx="14080">
                  <c:v>8886.0</c:v>
                </c:pt>
                <c:pt idx="14081">
                  <c:v>8886.0</c:v>
                </c:pt>
                <c:pt idx="14082">
                  <c:v>8886.0</c:v>
                </c:pt>
                <c:pt idx="14083">
                  <c:v>8886.0</c:v>
                </c:pt>
                <c:pt idx="14084">
                  <c:v>8886.0</c:v>
                </c:pt>
                <c:pt idx="14085">
                  <c:v>8886.0</c:v>
                </c:pt>
                <c:pt idx="14086">
                  <c:v>8886.0</c:v>
                </c:pt>
                <c:pt idx="14087">
                  <c:v>8886.0</c:v>
                </c:pt>
                <c:pt idx="14088">
                  <c:v>8886.0</c:v>
                </c:pt>
                <c:pt idx="14089">
                  <c:v>8886.0</c:v>
                </c:pt>
                <c:pt idx="14090">
                  <c:v>8886.0</c:v>
                </c:pt>
                <c:pt idx="14091">
                  <c:v>8886.0</c:v>
                </c:pt>
                <c:pt idx="14092">
                  <c:v>8886.0</c:v>
                </c:pt>
                <c:pt idx="14093">
                  <c:v>8886.0</c:v>
                </c:pt>
                <c:pt idx="14094">
                  <c:v>8886.0</c:v>
                </c:pt>
                <c:pt idx="14095">
                  <c:v>8886.0</c:v>
                </c:pt>
                <c:pt idx="14096">
                  <c:v>8887.0</c:v>
                </c:pt>
                <c:pt idx="14097">
                  <c:v>8888.0</c:v>
                </c:pt>
                <c:pt idx="14098">
                  <c:v>8889.0</c:v>
                </c:pt>
                <c:pt idx="14099">
                  <c:v>8890.0</c:v>
                </c:pt>
                <c:pt idx="14100">
                  <c:v>8891.0</c:v>
                </c:pt>
                <c:pt idx="14101">
                  <c:v>8892.0</c:v>
                </c:pt>
                <c:pt idx="14102">
                  <c:v>8892.0</c:v>
                </c:pt>
                <c:pt idx="14103">
                  <c:v>8892.0</c:v>
                </c:pt>
                <c:pt idx="14104">
                  <c:v>8892.0</c:v>
                </c:pt>
                <c:pt idx="14105">
                  <c:v>8892.0</c:v>
                </c:pt>
                <c:pt idx="14106">
                  <c:v>8892.0</c:v>
                </c:pt>
                <c:pt idx="14107">
                  <c:v>8892.0</c:v>
                </c:pt>
                <c:pt idx="14108">
                  <c:v>8892.0</c:v>
                </c:pt>
                <c:pt idx="14109">
                  <c:v>8892.0</c:v>
                </c:pt>
                <c:pt idx="14110">
                  <c:v>8892.0</c:v>
                </c:pt>
                <c:pt idx="14111">
                  <c:v>8892.0</c:v>
                </c:pt>
                <c:pt idx="14112">
                  <c:v>8892.0</c:v>
                </c:pt>
                <c:pt idx="14113">
                  <c:v>8892.0</c:v>
                </c:pt>
                <c:pt idx="14114">
                  <c:v>8892.0</c:v>
                </c:pt>
                <c:pt idx="14115">
                  <c:v>8893.0</c:v>
                </c:pt>
                <c:pt idx="14116">
                  <c:v>8893.0</c:v>
                </c:pt>
                <c:pt idx="14117">
                  <c:v>8893.0</c:v>
                </c:pt>
                <c:pt idx="14118">
                  <c:v>8893.0</c:v>
                </c:pt>
                <c:pt idx="14119">
                  <c:v>8893.0</c:v>
                </c:pt>
                <c:pt idx="14120">
                  <c:v>8893.0</c:v>
                </c:pt>
                <c:pt idx="14121">
                  <c:v>8893.0</c:v>
                </c:pt>
                <c:pt idx="14122">
                  <c:v>8893.0</c:v>
                </c:pt>
                <c:pt idx="14123">
                  <c:v>8893.0</c:v>
                </c:pt>
                <c:pt idx="14124">
                  <c:v>8893.0</c:v>
                </c:pt>
                <c:pt idx="14125">
                  <c:v>8893.0</c:v>
                </c:pt>
                <c:pt idx="14126">
                  <c:v>8893.0</c:v>
                </c:pt>
                <c:pt idx="14127">
                  <c:v>8893.0</c:v>
                </c:pt>
                <c:pt idx="14128">
                  <c:v>8893.0</c:v>
                </c:pt>
                <c:pt idx="14129">
                  <c:v>8894.0</c:v>
                </c:pt>
                <c:pt idx="14130">
                  <c:v>8894.0</c:v>
                </c:pt>
                <c:pt idx="14131">
                  <c:v>8894.0</c:v>
                </c:pt>
                <c:pt idx="14132">
                  <c:v>8894.0</c:v>
                </c:pt>
                <c:pt idx="14133">
                  <c:v>8894.0</c:v>
                </c:pt>
                <c:pt idx="14134">
                  <c:v>8894.0</c:v>
                </c:pt>
                <c:pt idx="14135">
                  <c:v>8894.0</c:v>
                </c:pt>
                <c:pt idx="14136">
                  <c:v>8894.0</c:v>
                </c:pt>
                <c:pt idx="14137">
                  <c:v>8894.0</c:v>
                </c:pt>
                <c:pt idx="14138">
                  <c:v>8894.0</c:v>
                </c:pt>
                <c:pt idx="14139">
                  <c:v>8894.0</c:v>
                </c:pt>
                <c:pt idx="14140">
                  <c:v>8894.0</c:v>
                </c:pt>
                <c:pt idx="14141">
                  <c:v>8894.0</c:v>
                </c:pt>
                <c:pt idx="14142">
                  <c:v>8894.0</c:v>
                </c:pt>
                <c:pt idx="14143">
                  <c:v>8895.0</c:v>
                </c:pt>
                <c:pt idx="14144">
                  <c:v>8895.0</c:v>
                </c:pt>
                <c:pt idx="14145">
                  <c:v>8895.0</c:v>
                </c:pt>
                <c:pt idx="14146">
                  <c:v>8895.0</c:v>
                </c:pt>
                <c:pt idx="14147">
                  <c:v>8895.0</c:v>
                </c:pt>
                <c:pt idx="14148">
                  <c:v>8895.0</c:v>
                </c:pt>
                <c:pt idx="14149">
                  <c:v>8895.0</c:v>
                </c:pt>
                <c:pt idx="14150">
                  <c:v>8895.0</c:v>
                </c:pt>
                <c:pt idx="14151">
                  <c:v>8895.0</c:v>
                </c:pt>
                <c:pt idx="14152">
                  <c:v>8895.0</c:v>
                </c:pt>
                <c:pt idx="14153">
                  <c:v>8895.0</c:v>
                </c:pt>
                <c:pt idx="14154">
                  <c:v>8895.0</c:v>
                </c:pt>
                <c:pt idx="14155">
                  <c:v>8895.0</c:v>
                </c:pt>
                <c:pt idx="14156">
                  <c:v>8895.0</c:v>
                </c:pt>
                <c:pt idx="14157">
                  <c:v>8896.0</c:v>
                </c:pt>
                <c:pt idx="14158">
                  <c:v>8897.0</c:v>
                </c:pt>
                <c:pt idx="14159">
                  <c:v>8898.0</c:v>
                </c:pt>
                <c:pt idx="14160">
                  <c:v>8899.0</c:v>
                </c:pt>
                <c:pt idx="14161">
                  <c:v>8900.0</c:v>
                </c:pt>
                <c:pt idx="14162">
                  <c:v>8901.0</c:v>
                </c:pt>
                <c:pt idx="14163">
                  <c:v>8902.0</c:v>
                </c:pt>
                <c:pt idx="14164">
                  <c:v>8903.0</c:v>
                </c:pt>
                <c:pt idx="14165">
                  <c:v>8904.0</c:v>
                </c:pt>
                <c:pt idx="14166">
                  <c:v>8905.0</c:v>
                </c:pt>
                <c:pt idx="14167">
                  <c:v>8905.0</c:v>
                </c:pt>
                <c:pt idx="14168">
                  <c:v>8906.0</c:v>
                </c:pt>
                <c:pt idx="14169">
                  <c:v>8907.0</c:v>
                </c:pt>
                <c:pt idx="14170">
                  <c:v>8908.0</c:v>
                </c:pt>
                <c:pt idx="14171">
                  <c:v>8908.0</c:v>
                </c:pt>
                <c:pt idx="14172">
                  <c:v>8909.0</c:v>
                </c:pt>
                <c:pt idx="14173">
                  <c:v>8909.0</c:v>
                </c:pt>
                <c:pt idx="14174">
                  <c:v>8909.0</c:v>
                </c:pt>
                <c:pt idx="14175">
                  <c:v>8909.0</c:v>
                </c:pt>
                <c:pt idx="14176">
                  <c:v>8910.0</c:v>
                </c:pt>
                <c:pt idx="14177">
                  <c:v>8911.0</c:v>
                </c:pt>
                <c:pt idx="14178">
                  <c:v>8912.0</c:v>
                </c:pt>
                <c:pt idx="14179">
                  <c:v>8913.0</c:v>
                </c:pt>
                <c:pt idx="14180">
                  <c:v>8914.0</c:v>
                </c:pt>
                <c:pt idx="14181">
                  <c:v>8914.0</c:v>
                </c:pt>
                <c:pt idx="14182">
                  <c:v>8915.0</c:v>
                </c:pt>
                <c:pt idx="14183">
                  <c:v>8916.0</c:v>
                </c:pt>
                <c:pt idx="14184">
                  <c:v>8917.0</c:v>
                </c:pt>
                <c:pt idx="14185">
                  <c:v>8918.0</c:v>
                </c:pt>
                <c:pt idx="14186">
                  <c:v>8918.0</c:v>
                </c:pt>
                <c:pt idx="14187">
                  <c:v>8918.0</c:v>
                </c:pt>
                <c:pt idx="14188">
                  <c:v>8918.0</c:v>
                </c:pt>
                <c:pt idx="14189">
                  <c:v>8919.0</c:v>
                </c:pt>
                <c:pt idx="14190">
                  <c:v>8920.0</c:v>
                </c:pt>
                <c:pt idx="14191">
                  <c:v>8921.0</c:v>
                </c:pt>
                <c:pt idx="14192">
                  <c:v>8922.0</c:v>
                </c:pt>
                <c:pt idx="14193">
                  <c:v>8923.0</c:v>
                </c:pt>
                <c:pt idx="14194">
                  <c:v>8924.0</c:v>
                </c:pt>
                <c:pt idx="14195">
                  <c:v>8925.0</c:v>
                </c:pt>
                <c:pt idx="14196">
                  <c:v>8925.0</c:v>
                </c:pt>
                <c:pt idx="14197">
                  <c:v>8925.0</c:v>
                </c:pt>
                <c:pt idx="14198">
                  <c:v>8926.0</c:v>
                </c:pt>
                <c:pt idx="14199">
                  <c:v>8927.0</c:v>
                </c:pt>
                <c:pt idx="14200">
                  <c:v>8928.0</c:v>
                </c:pt>
                <c:pt idx="14201">
                  <c:v>8929.0</c:v>
                </c:pt>
                <c:pt idx="14202">
                  <c:v>8930.0</c:v>
                </c:pt>
                <c:pt idx="14203">
                  <c:v>8931.0</c:v>
                </c:pt>
                <c:pt idx="14204">
                  <c:v>8932.0</c:v>
                </c:pt>
                <c:pt idx="14205">
                  <c:v>8933.0</c:v>
                </c:pt>
                <c:pt idx="14206">
                  <c:v>8934.0</c:v>
                </c:pt>
                <c:pt idx="14207">
                  <c:v>8935.0</c:v>
                </c:pt>
                <c:pt idx="14208">
                  <c:v>8936.0</c:v>
                </c:pt>
                <c:pt idx="14209">
                  <c:v>8937.0</c:v>
                </c:pt>
                <c:pt idx="14210">
                  <c:v>8938.0</c:v>
                </c:pt>
                <c:pt idx="14211">
                  <c:v>8939.0</c:v>
                </c:pt>
                <c:pt idx="14212">
                  <c:v>8940.0</c:v>
                </c:pt>
                <c:pt idx="14213">
                  <c:v>8941.0</c:v>
                </c:pt>
                <c:pt idx="14214">
                  <c:v>8942.0</c:v>
                </c:pt>
                <c:pt idx="14215">
                  <c:v>8943.0</c:v>
                </c:pt>
                <c:pt idx="14216">
                  <c:v>8944.0</c:v>
                </c:pt>
                <c:pt idx="14217">
                  <c:v>8945.0</c:v>
                </c:pt>
                <c:pt idx="14218">
                  <c:v>8946.0</c:v>
                </c:pt>
                <c:pt idx="14219">
                  <c:v>8947.0</c:v>
                </c:pt>
                <c:pt idx="14220">
                  <c:v>8948.0</c:v>
                </c:pt>
                <c:pt idx="14221">
                  <c:v>8949.0</c:v>
                </c:pt>
                <c:pt idx="14222">
                  <c:v>8950.0</c:v>
                </c:pt>
                <c:pt idx="14223">
                  <c:v>8951.0</c:v>
                </c:pt>
                <c:pt idx="14224">
                  <c:v>8952.0</c:v>
                </c:pt>
                <c:pt idx="14225">
                  <c:v>8953.0</c:v>
                </c:pt>
                <c:pt idx="14226">
                  <c:v>8954.0</c:v>
                </c:pt>
                <c:pt idx="14227">
                  <c:v>8955.0</c:v>
                </c:pt>
                <c:pt idx="14228">
                  <c:v>8956.0</c:v>
                </c:pt>
                <c:pt idx="14229">
                  <c:v>8957.0</c:v>
                </c:pt>
                <c:pt idx="14230">
                  <c:v>8957.0</c:v>
                </c:pt>
                <c:pt idx="14231">
                  <c:v>8957.0</c:v>
                </c:pt>
                <c:pt idx="14232">
                  <c:v>8958.0</c:v>
                </c:pt>
                <c:pt idx="14233">
                  <c:v>8959.0</c:v>
                </c:pt>
                <c:pt idx="14234">
                  <c:v>8960.0</c:v>
                </c:pt>
                <c:pt idx="14235">
                  <c:v>8961.0</c:v>
                </c:pt>
                <c:pt idx="14236">
                  <c:v>8962.0</c:v>
                </c:pt>
                <c:pt idx="14237">
                  <c:v>8963.0</c:v>
                </c:pt>
                <c:pt idx="14238">
                  <c:v>8964.0</c:v>
                </c:pt>
                <c:pt idx="14239">
                  <c:v>8965.0</c:v>
                </c:pt>
                <c:pt idx="14240">
                  <c:v>8966.0</c:v>
                </c:pt>
                <c:pt idx="14241">
                  <c:v>8967.0</c:v>
                </c:pt>
                <c:pt idx="14242">
                  <c:v>8968.0</c:v>
                </c:pt>
                <c:pt idx="14243">
                  <c:v>8969.0</c:v>
                </c:pt>
                <c:pt idx="14244">
                  <c:v>8970.0</c:v>
                </c:pt>
                <c:pt idx="14245">
                  <c:v>8971.0</c:v>
                </c:pt>
                <c:pt idx="14246">
                  <c:v>8971.0</c:v>
                </c:pt>
                <c:pt idx="14247">
                  <c:v>8971.0</c:v>
                </c:pt>
                <c:pt idx="14248">
                  <c:v>8972.0</c:v>
                </c:pt>
                <c:pt idx="14249">
                  <c:v>8973.0</c:v>
                </c:pt>
                <c:pt idx="14250">
                  <c:v>8974.0</c:v>
                </c:pt>
                <c:pt idx="14251">
                  <c:v>8975.0</c:v>
                </c:pt>
                <c:pt idx="14252">
                  <c:v>8975.0</c:v>
                </c:pt>
                <c:pt idx="14253">
                  <c:v>8975.0</c:v>
                </c:pt>
                <c:pt idx="14254">
                  <c:v>8975.0</c:v>
                </c:pt>
                <c:pt idx="14255">
                  <c:v>8976.0</c:v>
                </c:pt>
                <c:pt idx="14256">
                  <c:v>8976.0</c:v>
                </c:pt>
                <c:pt idx="14257">
                  <c:v>8976.0</c:v>
                </c:pt>
                <c:pt idx="14258">
                  <c:v>8976.0</c:v>
                </c:pt>
                <c:pt idx="14259">
                  <c:v>8977.0</c:v>
                </c:pt>
                <c:pt idx="14260">
                  <c:v>8978.0</c:v>
                </c:pt>
                <c:pt idx="14261">
                  <c:v>8978.0</c:v>
                </c:pt>
                <c:pt idx="14262">
                  <c:v>8978.0</c:v>
                </c:pt>
                <c:pt idx="14263">
                  <c:v>8978.0</c:v>
                </c:pt>
                <c:pt idx="14264">
                  <c:v>8979.0</c:v>
                </c:pt>
                <c:pt idx="14265">
                  <c:v>8980.0</c:v>
                </c:pt>
                <c:pt idx="14266">
                  <c:v>8981.0</c:v>
                </c:pt>
                <c:pt idx="14267">
                  <c:v>8982.0</c:v>
                </c:pt>
                <c:pt idx="14268">
                  <c:v>8982.0</c:v>
                </c:pt>
                <c:pt idx="14269">
                  <c:v>8983.0</c:v>
                </c:pt>
                <c:pt idx="14270">
                  <c:v>8983.0</c:v>
                </c:pt>
                <c:pt idx="14271">
                  <c:v>8984.0</c:v>
                </c:pt>
                <c:pt idx="14272">
                  <c:v>8985.0</c:v>
                </c:pt>
                <c:pt idx="14273">
                  <c:v>8985.0</c:v>
                </c:pt>
                <c:pt idx="14274">
                  <c:v>8986.0</c:v>
                </c:pt>
                <c:pt idx="14275">
                  <c:v>8987.0</c:v>
                </c:pt>
                <c:pt idx="14276">
                  <c:v>8988.0</c:v>
                </c:pt>
                <c:pt idx="14277">
                  <c:v>8988.0</c:v>
                </c:pt>
                <c:pt idx="14278">
                  <c:v>8988.0</c:v>
                </c:pt>
                <c:pt idx="14279">
                  <c:v>8988.0</c:v>
                </c:pt>
                <c:pt idx="14280">
                  <c:v>8989.0</c:v>
                </c:pt>
                <c:pt idx="14281">
                  <c:v>8990.0</c:v>
                </c:pt>
                <c:pt idx="14282">
                  <c:v>8991.0</c:v>
                </c:pt>
                <c:pt idx="14283">
                  <c:v>8992.0</c:v>
                </c:pt>
                <c:pt idx="14284">
                  <c:v>8993.0</c:v>
                </c:pt>
                <c:pt idx="14285">
                  <c:v>8994.0</c:v>
                </c:pt>
                <c:pt idx="14286">
                  <c:v>8995.0</c:v>
                </c:pt>
                <c:pt idx="14287">
                  <c:v>8996.0</c:v>
                </c:pt>
                <c:pt idx="14288">
                  <c:v>8997.0</c:v>
                </c:pt>
                <c:pt idx="14289">
                  <c:v>8998.0</c:v>
                </c:pt>
                <c:pt idx="14290">
                  <c:v>8999.0</c:v>
                </c:pt>
                <c:pt idx="14291">
                  <c:v>9000.0</c:v>
                </c:pt>
                <c:pt idx="14292">
                  <c:v>9001.0</c:v>
                </c:pt>
                <c:pt idx="14293">
                  <c:v>9002.0</c:v>
                </c:pt>
                <c:pt idx="14294">
                  <c:v>9003.0</c:v>
                </c:pt>
                <c:pt idx="14295">
                  <c:v>9004.0</c:v>
                </c:pt>
                <c:pt idx="14296">
                  <c:v>9005.0</c:v>
                </c:pt>
                <c:pt idx="14297">
                  <c:v>9006.0</c:v>
                </c:pt>
                <c:pt idx="14298">
                  <c:v>9007.0</c:v>
                </c:pt>
                <c:pt idx="14299">
                  <c:v>9008.0</c:v>
                </c:pt>
                <c:pt idx="14300">
                  <c:v>9009.0</c:v>
                </c:pt>
                <c:pt idx="14301">
                  <c:v>9009.0</c:v>
                </c:pt>
                <c:pt idx="14302">
                  <c:v>9009.0</c:v>
                </c:pt>
                <c:pt idx="14303">
                  <c:v>9010.0</c:v>
                </c:pt>
                <c:pt idx="14304">
                  <c:v>9011.0</c:v>
                </c:pt>
                <c:pt idx="14305">
                  <c:v>9012.0</c:v>
                </c:pt>
                <c:pt idx="14306">
                  <c:v>9012.0</c:v>
                </c:pt>
                <c:pt idx="14307">
                  <c:v>9013.0</c:v>
                </c:pt>
                <c:pt idx="14308">
                  <c:v>9014.0</c:v>
                </c:pt>
                <c:pt idx="14309">
                  <c:v>9014.0</c:v>
                </c:pt>
                <c:pt idx="14310">
                  <c:v>9014.0</c:v>
                </c:pt>
                <c:pt idx="14311">
                  <c:v>9015.0</c:v>
                </c:pt>
                <c:pt idx="14312">
                  <c:v>9016.0</c:v>
                </c:pt>
                <c:pt idx="14313">
                  <c:v>9016.0</c:v>
                </c:pt>
                <c:pt idx="14314">
                  <c:v>9016.0</c:v>
                </c:pt>
                <c:pt idx="14315">
                  <c:v>9017.0</c:v>
                </c:pt>
                <c:pt idx="14316">
                  <c:v>9017.0</c:v>
                </c:pt>
                <c:pt idx="14317">
                  <c:v>9018.0</c:v>
                </c:pt>
                <c:pt idx="14318">
                  <c:v>9019.0</c:v>
                </c:pt>
                <c:pt idx="14319">
                  <c:v>9019.0</c:v>
                </c:pt>
                <c:pt idx="14320">
                  <c:v>9019.0</c:v>
                </c:pt>
                <c:pt idx="14321">
                  <c:v>9020.0</c:v>
                </c:pt>
                <c:pt idx="14322">
                  <c:v>9020.0</c:v>
                </c:pt>
                <c:pt idx="14323">
                  <c:v>9020.0</c:v>
                </c:pt>
                <c:pt idx="14324">
                  <c:v>9021.0</c:v>
                </c:pt>
                <c:pt idx="14325">
                  <c:v>9022.0</c:v>
                </c:pt>
                <c:pt idx="14326">
                  <c:v>9023.0</c:v>
                </c:pt>
                <c:pt idx="14327">
                  <c:v>9023.0</c:v>
                </c:pt>
                <c:pt idx="14328">
                  <c:v>9023.0</c:v>
                </c:pt>
                <c:pt idx="14329">
                  <c:v>9024.0</c:v>
                </c:pt>
                <c:pt idx="14330">
                  <c:v>9024.0</c:v>
                </c:pt>
                <c:pt idx="14331">
                  <c:v>9024.0</c:v>
                </c:pt>
                <c:pt idx="14332">
                  <c:v>9025.0</c:v>
                </c:pt>
                <c:pt idx="14333">
                  <c:v>9026.0</c:v>
                </c:pt>
                <c:pt idx="14334">
                  <c:v>9026.0</c:v>
                </c:pt>
                <c:pt idx="14335">
                  <c:v>9027.0</c:v>
                </c:pt>
                <c:pt idx="14336">
                  <c:v>9028.0</c:v>
                </c:pt>
                <c:pt idx="14337">
                  <c:v>9028.0</c:v>
                </c:pt>
                <c:pt idx="14338">
                  <c:v>9028.0</c:v>
                </c:pt>
                <c:pt idx="14339">
                  <c:v>9029.0</c:v>
                </c:pt>
                <c:pt idx="14340">
                  <c:v>9030.0</c:v>
                </c:pt>
                <c:pt idx="14341">
                  <c:v>9030.0</c:v>
                </c:pt>
                <c:pt idx="14342">
                  <c:v>9030.0</c:v>
                </c:pt>
                <c:pt idx="14343">
                  <c:v>9031.0</c:v>
                </c:pt>
                <c:pt idx="14344">
                  <c:v>9031.0</c:v>
                </c:pt>
                <c:pt idx="14345">
                  <c:v>9031.0</c:v>
                </c:pt>
                <c:pt idx="14346">
                  <c:v>9032.0</c:v>
                </c:pt>
                <c:pt idx="14347">
                  <c:v>9032.0</c:v>
                </c:pt>
                <c:pt idx="14348">
                  <c:v>9033.0</c:v>
                </c:pt>
                <c:pt idx="14349">
                  <c:v>9034.0</c:v>
                </c:pt>
                <c:pt idx="14350">
                  <c:v>9034.0</c:v>
                </c:pt>
                <c:pt idx="14351">
                  <c:v>9034.0</c:v>
                </c:pt>
                <c:pt idx="14352">
                  <c:v>9035.0</c:v>
                </c:pt>
                <c:pt idx="14353">
                  <c:v>9035.0</c:v>
                </c:pt>
                <c:pt idx="14354">
                  <c:v>9036.0</c:v>
                </c:pt>
                <c:pt idx="14355">
                  <c:v>9036.0</c:v>
                </c:pt>
                <c:pt idx="14356">
                  <c:v>9036.0</c:v>
                </c:pt>
                <c:pt idx="14357">
                  <c:v>9037.0</c:v>
                </c:pt>
                <c:pt idx="14358">
                  <c:v>9037.0</c:v>
                </c:pt>
                <c:pt idx="14359">
                  <c:v>9038.0</c:v>
                </c:pt>
                <c:pt idx="14360">
                  <c:v>9038.0</c:v>
                </c:pt>
                <c:pt idx="14361">
                  <c:v>9038.0</c:v>
                </c:pt>
                <c:pt idx="14362">
                  <c:v>9039.0</c:v>
                </c:pt>
                <c:pt idx="14363">
                  <c:v>9039.0</c:v>
                </c:pt>
                <c:pt idx="14364">
                  <c:v>9040.0</c:v>
                </c:pt>
                <c:pt idx="14365">
                  <c:v>9040.0</c:v>
                </c:pt>
                <c:pt idx="14366">
                  <c:v>9040.0</c:v>
                </c:pt>
                <c:pt idx="14367">
                  <c:v>9041.0</c:v>
                </c:pt>
                <c:pt idx="14368">
                  <c:v>9042.0</c:v>
                </c:pt>
                <c:pt idx="14369">
                  <c:v>9042.0</c:v>
                </c:pt>
                <c:pt idx="14370">
                  <c:v>9043.0</c:v>
                </c:pt>
                <c:pt idx="14371">
                  <c:v>9043.0</c:v>
                </c:pt>
                <c:pt idx="14372">
                  <c:v>9043.0</c:v>
                </c:pt>
                <c:pt idx="14373">
                  <c:v>9044.0</c:v>
                </c:pt>
                <c:pt idx="14374">
                  <c:v>9044.0</c:v>
                </c:pt>
                <c:pt idx="14375">
                  <c:v>9044.0</c:v>
                </c:pt>
                <c:pt idx="14376">
                  <c:v>9045.0</c:v>
                </c:pt>
                <c:pt idx="14377">
                  <c:v>9046.0</c:v>
                </c:pt>
                <c:pt idx="14378">
                  <c:v>9046.0</c:v>
                </c:pt>
                <c:pt idx="14379">
                  <c:v>9046.0</c:v>
                </c:pt>
                <c:pt idx="14380">
                  <c:v>9047.0</c:v>
                </c:pt>
                <c:pt idx="14381">
                  <c:v>9047.0</c:v>
                </c:pt>
                <c:pt idx="14382">
                  <c:v>9048.0</c:v>
                </c:pt>
                <c:pt idx="14383">
                  <c:v>9048.0</c:v>
                </c:pt>
                <c:pt idx="14384">
                  <c:v>9048.0</c:v>
                </c:pt>
                <c:pt idx="14385">
                  <c:v>9049.0</c:v>
                </c:pt>
                <c:pt idx="14386">
                  <c:v>9049.0</c:v>
                </c:pt>
                <c:pt idx="14387">
                  <c:v>9049.0</c:v>
                </c:pt>
                <c:pt idx="14388">
                  <c:v>9050.0</c:v>
                </c:pt>
                <c:pt idx="14389">
                  <c:v>9050.0</c:v>
                </c:pt>
                <c:pt idx="14390">
                  <c:v>9051.0</c:v>
                </c:pt>
                <c:pt idx="14391">
                  <c:v>9051.0</c:v>
                </c:pt>
                <c:pt idx="14392">
                  <c:v>9051.0</c:v>
                </c:pt>
                <c:pt idx="14393">
                  <c:v>9052.0</c:v>
                </c:pt>
                <c:pt idx="14394">
                  <c:v>9052.0</c:v>
                </c:pt>
                <c:pt idx="14395">
                  <c:v>9052.0</c:v>
                </c:pt>
                <c:pt idx="14396">
                  <c:v>9053.0</c:v>
                </c:pt>
                <c:pt idx="14397">
                  <c:v>9053.0</c:v>
                </c:pt>
                <c:pt idx="14398">
                  <c:v>9054.0</c:v>
                </c:pt>
                <c:pt idx="14399">
                  <c:v>9054.0</c:v>
                </c:pt>
                <c:pt idx="14400">
                  <c:v>9054.0</c:v>
                </c:pt>
                <c:pt idx="14401">
                  <c:v>9055.0</c:v>
                </c:pt>
                <c:pt idx="14402">
                  <c:v>9055.0</c:v>
                </c:pt>
                <c:pt idx="14403">
                  <c:v>9055.0</c:v>
                </c:pt>
                <c:pt idx="14404">
                  <c:v>9056.0</c:v>
                </c:pt>
                <c:pt idx="14405">
                  <c:v>9056.0</c:v>
                </c:pt>
                <c:pt idx="14406">
                  <c:v>9057.0</c:v>
                </c:pt>
                <c:pt idx="14407">
                  <c:v>9057.0</c:v>
                </c:pt>
                <c:pt idx="14408">
                  <c:v>9057.0</c:v>
                </c:pt>
                <c:pt idx="14409">
                  <c:v>9058.0</c:v>
                </c:pt>
                <c:pt idx="14410">
                  <c:v>9058.0</c:v>
                </c:pt>
                <c:pt idx="14411">
                  <c:v>9059.0</c:v>
                </c:pt>
                <c:pt idx="14412">
                  <c:v>9060.0</c:v>
                </c:pt>
                <c:pt idx="14413">
                  <c:v>9060.0</c:v>
                </c:pt>
                <c:pt idx="14414">
                  <c:v>9061.0</c:v>
                </c:pt>
                <c:pt idx="14415">
                  <c:v>9061.0</c:v>
                </c:pt>
                <c:pt idx="14416">
                  <c:v>9061.0</c:v>
                </c:pt>
                <c:pt idx="14417">
                  <c:v>9062.0</c:v>
                </c:pt>
                <c:pt idx="14418">
                  <c:v>9062.0</c:v>
                </c:pt>
                <c:pt idx="14419">
                  <c:v>9063.0</c:v>
                </c:pt>
                <c:pt idx="14420">
                  <c:v>9064.0</c:v>
                </c:pt>
                <c:pt idx="14421">
                  <c:v>9065.0</c:v>
                </c:pt>
                <c:pt idx="14422">
                  <c:v>9066.0</c:v>
                </c:pt>
                <c:pt idx="14423">
                  <c:v>9067.0</c:v>
                </c:pt>
                <c:pt idx="14424">
                  <c:v>9068.0</c:v>
                </c:pt>
                <c:pt idx="14425">
                  <c:v>9069.0</c:v>
                </c:pt>
                <c:pt idx="14426">
                  <c:v>9069.0</c:v>
                </c:pt>
                <c:pt idx="14427">
                  <c:v>9070.0</c:v>
                </c:pt>
                <c:pt idx="14428">
                  <c:v>9070.0</c:v>
                </c:pt>
                <c:pt idx="14429">
                  <c:v>9071.0</c:v>
                </c:pt>
                <c:pt idx="14430">
                  <c:v>9071.0</c:v>
                </c:pt>
                <c:pt idx="14431">
                  <c:v>9072.0</c:v>
                </c:pt>
                <c:pt idx="14432">
                  <c:v>9072.0</c:v>
                </c:pt>
                <c:pt idx="14433">
                  <c:v>9073.0</c:v>
                </c:pt>
                <c:pt idx="14434">
                  <c:v>9073.0</c:v>
                </c:pt>
                <c:pt idx="14435">
                  <c:v>9074.0</c:v>
                </c:pt>
                <c:pt idx="14436">
                  <c:v>9074.0</c:v>
                </c:pt>
                <c:pt idx="14437">
                  <c:v>9075.0</c:v>
                </c:pt>
                <c:pt idx="14438">
                  <c:v>9075.0</c:v>
                </c:pt>
                <c:pt idx="14439">
                  <c:v>9076.0</c:v>
                </c:pt>
                <c:pt idx="14440">
                  <c:v>9076.0</c:v>
                </c:pt>
                <c:pt idx="14441">
                  <c:v>9077.0</c:v>
                </c:pt>
                <c:pt idx="14442">
                  <c:v>9078.0</c:v>
                </c:pt>
                <c:pt idx="14443">
                  <c:v>9079.0</c:v>
                </c:pt>
                <c:pt idx="14444">
                  <c:v>9080.0</c:v>
                </c:pt>
                <c:pt idx="14445">
                  <c:v>9081.0</c:v>
                </c:pt>
                <c:pt idx="14446">
                  <c:v>9081.0</c:v>
                </c:pt>
                <c:pt idx="14447">
                  <c:v>9082.0</c:v>
                </c:pt>
                <c:pt idx="14448">
                  <c:v>9082.0</c:v>
                </c:pt>
                <c:pt idx="14449">
                  <c:v>9083.0</c:v>
                </c:pt>
                <c:pt idx="14450">
                  <c:v>9083.0</c:v>
                </c:pt>
                <c:pt idx="14451">
                  <c:v>9084.0</c:v>
                </c:pt>
                <c:pt idx="14452">
                  <c:v>9084.0</c:v>
                </c:pt>
                <c:pt idx="14453">
                  <c:v>9085.0</c:v>
                </c:pt>
                <c:pt idx="14454">
                  <c:v>9085.0</c:v>
                </c:pt>
                <c:pt idx="14455">
                  <c:v>9086.0</c:v>
                </c:pt>
                <c:pt idx="14456">
                  <c:v>9086.0</c:v>
                </c:pt>
                <c:pt idx="14457">
                  <c:v>9087.0</c:v>
                </c:pt>
                <c:pt idx="14458">
                  <c:v>9087.0</c:v>
                </c:pt>
                <c:pt idx="14459">
                  <c:v>9088.0</c:v>
                </c:pt>
                <c:pt idx="14460">
                  <c:v>9089.0</c:v>
                </c:pt>
                <c:pt idx="14461">
                  <c:v>9089.0</c:v>
                </c:pt>
                <c:pt idx="14462">
                  <c:v>9090.0</c:v>
                </c:pt>
                <c:pt idx="14463">
                  <c:v>9090.0</c:v>
                </c:pt>
                <c:pt idx="14464">
                  <c:v>9091.0</c:v>
                </c:pt>
                <c:pt idx="14465">
                  <c:v>9091.0</c:v>
                </c:pt>
                <c:pt idx="14466">
                  <c:v>9092.0</c:v>
                </c:pt>
                <c:pt idx="14467">
                  <c:v>9092.0</c:v>
                </c:pt>
                <c:pt idx="14468">
                  <c:v>9093.0</c:v>
                </c:pt>
                <c:pt idx="14469">
                  <c:v>9093.0</c:v>
                </c:pt>
                <c:pt idx="14470">
                  <c:v>9094.0</c:v>
                </c:pt>
                <c:pt idx="14471">
                  <c:v>9095.0</c:v>
                </c:pt>
                <c:pt idx="14472">
                  <c:v>9096.0</c:v>
                </c:pt>
                <c:pt idx="14473">
                  <c:v>9097.0</c:v>
                </c:pt>
                <c:pt idx="14474">
                  <c:v>9097.0</c:v>
                </c:pt>
                <c:pt idx="14475">
                  <c:v>9098.0</c:v>
                </c:pt>
                <c:pt idx="14476">
                  <c:v>9099.0</c:v>
                </c:pt>
                <c:pt idx="14477">
                  <c:v>9100.0</c:v>
                </c:pt>
                <c:pt idx="14478">
                  <c:v>9101.0</c:v>
                </c:pt>
                <c:pt idx="14479">
                  <c:v>9102.0</c:v>
                </c:pt>
                <c:pt idx="14480">
                  <c:v>9103.0</c:v>
                </c:pt>
                <c:pt idx="14481">
                  <c:v>9103.0</c:v>
                </c:pt>
                <c:pt idx="14482">
                  <c:v>9104.0</c:v>
                </c:pt>
                <c:pt idx="14483">
                  <c:v>9104.0</c:v>
                </c:pt>
                <c:pt idx="14484">
                  <c:v>9104.0</c:v>
                </c:pt>
                <c:pt idx="14485">
                  <c:v>9105.0</c:v>
                </c:pt>
                <c:pt idx="14486">
                  <c:v>9105.0</c:v>
                </c:pt>
                <c:pt idx="14487">
                  <c:v>9105.0</c:v>
                </c:pt>
                <c:pt idx="14488">
                  <c:v>9106.0</c:v>
                </c:pt>
                <c:pt idx="14489">
                  <c:v>9106.0</c:v>
                </c:pt>
                <c:pt idx="14490">
                  <c:v>9106.0</c:v>
                </c:pt>
                <c:pt idx="14491">
                  <c:v>9107.0</c:v>
                </c:pt>
                <c:pt idx="14492">
                  <c:v>9107.0</c:v>
                </c:pt>
                <c:pt idx="14493">
                  <c:v>9107.0</c:v>
                </c:pt>
                <c:pt idx="14494">
                  <c:v>9108.0</c:v>
                </c:pt>
                <c:pt idx="14495">
                  <c:v>9108.0</c:v>
                </c:pt>
                <c:pt idx="14496">
                  <c:v>9108.0</c:v>
                </c:pt>
                <c:pt idx="14497">
                  <c:v>9109.0</c:v>
                </c:pt>
                <c:pt idx="14498">
                  <c:v>9109.0</c:v>
                </c:pt>
                <c:pt idx="14499">
                  <c:v>9109.0</c:v>
                </c:pt>
                <c:pt idx="14500">
                  <c:v>9110.0</c:v>
                </c:pt>
                <c:pt idx="14501">
                  <c:v>9110.0</c:v>
                </c:pt>
                <c:pt idx="14502">
                  <c:v>9110.0</c:v>
                </c:pt>
                <c:pt idx="14503">
                  <c:v>9111.0</c:v>
                </c:pt>
                <c:pt idx="14504">
                  <c:v>9111.0</c:v>
                </c:pt>
                <c:pt idx="14505">
                  <c:v>9111.0</c:v>
                </c:pt>
                <c:pt idx="14506">
                  <c:v>9112.0</c:v>
                </c:pt>
                <c:pt idx="14507">
                  <c:v>9112.0</c:v>
                </c:pt>
                <c:pt idx="14508">
                  <c:v>9112.0</c:v>
                </c:pt>
                <c:pt idx="14509">
                  <c:v>9113.0</c:v>
                </c:pt>
                <c:pt idx="14510">
                  <c:v>9113.0</c:v>
                </c:pt>
                <c:pt idx="14511">
                  <c:v>9113.0</c:v>
                </c:pt>
                <c:pt idx="14512">
                  <c:v>9114.0</c:v>
                </c:pt>
                <c:pt idx="14513">
                  <c:v>9114.0</c:v>
                </c:pt>
                <c:pt idx="14514">
                  <c:v>9114.0</c:v>
                </c:pt>
                <c:pt idx="14515">
                  <c:v>9115.0</c:v>
                </c:pt>
                <c:pt idx="14516">
                  <c:v>9115.0</c:v>
                </c:pt>
                <c:pt idx="14517">
                  <c:v>9115.0</c:v>
                </c:pt>
                <c:pt idx="14518">
                  <c:v>9116.0</c:v>
                </c:pt>
                <c:pt idx="14519">
                  <c:v>9116.0</c:v>
                </c:pt>
                <c:pt idx="14520">
                  <c:v>9116.0</c:v>
                </c:pt>
                <c:pt idx="14521">
                  <c:v>9117.0</c:v>
                </c:pt>
                <c:pt idx="14522">
                  <c:v>9117.0</c:v>
                </c:pt>
                <c:pt idx="14523">
                  <c:v>9117.0</c:v>
                </c:pt>
                <c:pt idx="14524">
                  <c:v>9118.0</c:v>
                </c:pt>
                <c:pt idx="14525">
                  <c:v>9118.0</c:v>
                </c:pt>
                <c:pt idx="14526">
                  <c:v>9118.0</c:v>
                </c:pt>
                <c:pt idx="14527">
                  <c:v>9119.0</c:v>
                </c:pt>
                <c:pt idx="14528">
                  <c:v>9119.0</c:v>
                </c:pt>
                <c:pt idx="14529">
                  <c:v>9119.0</c:v>
                </c:pt>
                <c:pt idx="14530">
                  <c:v>9120.0</c:v>
                </c:pt>
                <c:pt idx="14531">
                  <c:v>9120.0</c:v>
                </c:pt>
                <c:pt idx="14532">
                  <c:v>9120.0</c:v>
                </c:pt>
                <c:pt idx="14533">
                  <c:v>9121.0</c:v>
                </c:pt>
                <c:pt idx="14534">
                  <c:v>9121.0</c:v>
                </c:pt>
                <c:pt idx="14535">
                  <c:v>9121.0</c:v>
                </c:pt>
                <c:pt idx="14536">
                  <c:v>9122.0</c:v>
                </c:pt>
                <c:pt idx="14537">
                  <c:v>9122.0</c:v>
                </c:pt>
                <c:pt idx="14538">
                  <c:v>9122.0</c:v>
                </c:pt>
                <c:pt idx="14539">
                  <c:v>9123.0</c:v>
                </c:pt>
                <c:pt idx="14540">
                  <c:v>9123.0</c:v>
                </c:pt>
                <c:pt idx="14541">
                  <c:v>9123.0</c:v>
                </c:pt>
                <c:pt idx="14542">
                  <c:v>9124.0</c:v>
                </c:pt>
                <c:pt idx="14543">
                  <c:v>9124.0</c:v>
                </c:pt>
                <c:pt idx="14544">
                  <c:v>9124.0</c:v>
                </c:pt>
                <c:pt idx="14545">
                  <c:v>9125.0</c:v>
                </c:pt>
                <c:pt idx="14546">
                  <c:v>9125.0</c:v>
                </c:pt>
                <c:pt idx="14547">
                  <c:v>9125.0</c:v>
                </c:pt>
                <c:pt idx="14548">
                  <c:v>9126.0</c:v>
                </c:pt>
                <c:pt idx="14549">
                  <c:v>9126.0</c:v>
                </c:pt>
                <c:pt idx="14550">
                  <c:v>9126.0</c:v>
                </c:pt>
                <c:pt idx="14551">
                  <c:v>9127.0</c:v>
                </c:pt>
                <c:pt idx="14552">
                  <c:v>9127.0</c:v>
                </c:pt>
                <c:pt idx="14553">
                  <c:v>9127.0</c:v>
                </c:pt>
                <c:pt idx="14554">
                  <c:v>9128.0</c:v>
                </c:pt>
                <c:pt idx="14555">
                  <c:v>9128.0</c:v>
                </c:pt>
                <c:pt idx="14556">
                  <c:v>9128.0</c:v>
                </c:pt>
                <c:pt idx="14557">
                  <c:v>9129.0</c:v>
                </c:pt>
                <c:pt idx="14558">
                  <c:v>9129.0</c:v>
                </c:pt>
                <c:pt idx="14559">
                  <c:v>9129.0</c:v>
                </c:pt>
                <c:pt idx="14560">
                  <c:v>9130.0</c:v>
                </c:pt>
                <c:pt idx="14561">
                  <c:v>9130.0</c:v>
                </c:pt>
                <c:pt idx="14562">
                  <c:v>9130.0</c:v>
                </c:pt>
                <c:pt idx="14563">
                  <c:v>9131.0</c:v>
                </c:pt>
                <c:pt idx="14564">
                  <c:v>9131.0</c:v>
                </c:pt>
                <c:pt idx="14565">
                  <c:v>9131.0</c:v>
                </c:pt>
                <c:pt idx="14566">
                  <c:v>9132.0</c:v>
                </c:pt>
                <c:pt idx="14567">
                  <c:v>9132.0</c:v>
                </c:pt>
                <c:pt idx="14568">
                  <c:v>9132.0</c:v>
                </c:pt>
                <c:pt idx="14569">
                  <c:v>9133.0</c:v>
                </c:pt>
                <c:pt idx="14570">
                  <c:v>9133.0</c:v>
                </c:pt>
                <c:pt idx="14571">
                  <c:v>9133.0</c:v>
                </c:pt>
                <c:pt idx="14572">
                  <c:v>9134.0</c:v>
                </c:pt>
                <c:pt idx="14573">
                  <c:v>9134.0</c:v>
                </c:pt>
                <c:pt idx="14574">
                  <c:v>9134.0</c:v>
                </c:pt>
                <c:pt idx="14575">
                  <c:v>9135.0</c:v>
                </c:pt>
                <c:pt idx="14576">
                  <c:v>9135.0</c:v>
                </c:pt>
                <c:pt idx="14577">
                  <c:v>9135.0</c:v>
                </c:pt>
                <c:pt idx="14578">
                  <c:v>9136.0</c:v>
                </c:pt>
                <c:pt idx="14579">
                  <c:v>9137.0</c:v>
                </c:pt>
                <c:pt idx="14580">
                  <c:v>9137.0</c:v>
                </c:pt>
                <c:pt idx="14581">
                  <c:v>9137.0</c:v>
                </c:pt>
                <c:pt idx="14582">
                  <c:v>9137.0</c:v>
                </c:pt>
                <c:pt idx="14583">
                  <c:v>9138.0</c:v>
                </c:pt>
                <c:pt idx="14584">
                  <c:v>9138.0</c:v>
                </c:pt>
                <c:pt idx="14585">
                  <c:v>9139.0</c:v>
                </c:pt>
                <c:pt idx="14586">
                  <c:v>9140.0</c:v>
                </c:pt>
                <c:pt idx="14587">
                  <c:v>9141.0</c:v>
                </c:pt>
                <c:pt idx="14588">
                  <c:v>9142.0</c:v>
                </c:pt>
                <c:pt idx="14589">
                  <c:v>9143.0</c:v>
                </c:pt>
                <c:pt idx="14590">
                  <c:v>9144.0</c:v>
                </c:pt>
                <c:pt idx="14591">
                  <c:v>9144.0</c:v>
                </c:pt>
                <c:pt idx="14592">
                  <c:v>9145.0</c:v>
                </c:pt>
                <c:pt idx="14593">
                  <c:v>9146.0</c:v>
                </c:pt>
                <c:pt idx="14594">
                  <c:v>9147.0</c:v>
                </c:pt>
                <c:pt idx="14595">
                  <c:v>9148.0</c:v>
                </c:pt>
                <c:pt idx="14596">
                  <c:v>9149.0</c:v>
                </c:pt>
                <c:pt idx="14597">
                  <c:v>9150.0</c:v>
                </c:pt>
                <c:pt idx="14598">
                  <c:v>9151.0</c:v>
                </c:pt>
                <c:pt idx="14599">
                  <c:v>9152.0</c:v>
                </c:pt>
                <c:pt idx="14600">
                  <c:v>9153.0</c:v>
                </c:pt>
                <c:pt idx="14601">
                  <c:v>9154.0</c:v>
                </c:pt>
                <c:pt idx="14602">
                  <c:v>9155.0</c:v>
                </c:pt>
                <c:pt idx="14603">
                  <c:v>9156.0</c:v>
                </c:pt>
                <c:pt idx="14604">
                  <c:v>9157.0</c:v>
                </c:pt>
                <c:pt idx="14605">
                  <c:v>9158.0</c:v>
                </c:pt>
                <c:pt idx="14606">
                  <c:v>9159.0</c:v>
                </c:pt>
                <c:pt idx="14607">
                  <c:v>9160.0</c:v>
                </c:pt>
                <c:pt idx="14608">
                  <c:v>9161.0</c:v>
                </c:pt>
                <c:pt idx="14609">
                  <c:v>9162.0</c:v>
                </c:pt>
                <c:pt idx="14610">
                  <c:v>9163.0</c:v>
                </c:pt>
                <c:pt idx="14611">
                  <c:v>9164.0</c:v>
                </c:pt>
                <c:pt idx="14612">
                  <c:v>9164.0</c:v>
                </c:pt>
                <c:pt idx="14613">
                  <c:v>9165.0</c:v>
                </c:pt>
                <c:pt idx="14614">
                  <c:v>9166.0</c:v>
                </c:pt>
                <c:pt idx="14615">
                  <c:v>9167.0</c:v>
                </c:pt>
                <c:pt idx="14616">
                  <c:v>9168.0</c:v>
                </c:pt>
                <c:pt idx="14617">
                  <c:v>9168.0</c:v>
                </c:pt>
                <c:pt idx="14618">
                  <c:v>9169.0</c:v>
                </c:pt>
                <c:pt idx="14619">
                  <c:v>9170.0</c:v>
                </c:pt>
                <c:pt idx="14620">
                  <c:v>9171.0</c:v>
                </c:pt>
                <c:pt idx="14621">
                  <c:v>9172.0</c:v>
                </c:pt>
                <c:pt idx="14622">
                  <c:v>9173.0</c:v>
                </c:pt>
                <c:pt idx="14623">
                  <c:v>9174.0</c:v>
                </c:pt>
                <c:pt idx="14624">
                  <c:v>9175.0</c:v>
                </c:pt>
                <c:pt idx="14625">
                  <c:v>9176.0</c:v>
                </c:pt>
                <c:pt idx="14626">
                  <c:v>9177.0</c:v>
                </c:pt>
                <c:pt idx="14627">
                  <c:v>9178.0</c:v>
                </c:pt>
                <c:pt idx="14628">
                  <c:v>9179.0</c:v>
                </c:pt>
                <c:pt idx="14629">
                  <c:v>9179.0</c:v>
                </c:pt>
                <c:pt idx="14630">
                  <c:v>9179.0</c:v>
                </c:pt>
                <c:pt idx="14631">
                  <c:v>9179.0</c:v>
                </c:pt>
                <c:pt idx="14632">
                  <c:v>9179.0</c:v>
                </c:pt>
                <c:pt idx="14633">
                  <c:v>9179.0</c:v>
                </c:pt>
                <c:pt idx="14634">
                  <c:v>9180.0</c:v>
                </c:pt>
                <c:pt idx="14635">
                  <c:v>9180.0</c:v>
                </c:pt>
                <c:pt idx="14636">
                  <c:v>9180.0</c:v>
                </c:pt>
                <c:pt idx="14637">
                  <c:v>9180.0</c:v>
                </c:pt>
                <c:pt idx="14638">
                  <c:v>9180.0</c:v>
                </c:pt>
                <c:pt idx="14639">
                  <c:v>9181.0</c:v>
                </c:pt>
                <c:pt idx="14640">
                  <c:v>9182.0</c:v>
                </c:pt>
                <c:pt idx="14641">
                  <c:v>9183.0</c:v>
                </c:pt>
                <c:pt idx="14642">
                  <c:v>9184.0</c:v>
                </c:pt>
                <c:pt idx="14643">
                  <c:v>9184.0</c:v>
                </c:pt>
                <c:pt idx="14644">
                  <c:v>9185.0</c:v>
                </c:pt>
                <c:pt idx="14645">
                  <c:v>9186.0</c:v>
                </c:pt>
                <c:pt idx="14646">
                  <c:v>9186.0</c:v>
                </c:pt>
                <c:pt idx="14647">
                  <c:v>9187.0</c:v>
                </c:pt>
                <c:pt idx="14648">
                  <c:v>9188.0</c:v>
                </c:pt>
                <c:pt idx="14649">
                  <c:v>9188.0</c:v>
                </c:pt>
                <c:pt idx="14650">
                  <c:v>9189.0</c:v>
                </c:pt>
                <c:pt idx="14651">
                  <c:v>9190.0</c:v>
                </c:pt>
                <c:pt idx="14652">
                  <c:v>9191.0</c:v>
                </c:pt>
                <c:pt idx="14653">
                  <c:v>9192.0</c:v>
                </c:pt>
                <c:pt idx="14654">
                  <c:v>9193.0</c:v>
                </c:pt>
                <c:pt idx="14655">
                  <c:v>9194.0</c:v>
                </c:pt>
                <c:pt idx="14656">
                  <c:v>9195.0</c:v>
                </c:pt>
                <c:pt idx="14657">
                  <c:v>9195.0</c:v>
                </c:pt>
                <c:pt idx="14658">
                  <c:v>9195.0</c:v>
                </c:pt>
                <c:pt idx="14659">
                  <c:v>9195.0</c:v>
                </c:pt>
                <c:pt idx="14660">
                  <c:v>9196.0</c:v>
                </c:pt>
                <c:pt idx="14661">
                  <c:v>9197.0</c:v>
                </c:pt>
                <c:pt idx="14662">
                  <c:v>9198.0</c:v>
                </c:pt>
                <c:pt idx="14663">
                  <c:v>9199.0</c:v>
                </c:pt>
                <c:pt idx="14664">
                  <c:v>9199.0</c:v>
                </c:pt>
                <c:pt idx="14665">
                  <c:v>9200.0</c:v>
                </c:pt>
                <c:pt idx="14666">
                  <c:v>9201.0</c:v>
                </c:pt>
                <c:pt idx="14667">
                  <c:v>9202.0</c:v>
                </c:pt>
                <c:pt idx="14668">
                  <c:v>9203.0</c:v>
                </c:pt>
                <c:pt idx="14669">
                  <c:v>9204.0</c:v>
                </c:pt>
                <c:pt idx="14670">
                  <c:v>9205.0</c:v>
                </c:pt>
                <c:pt idx="14671">
                  <c:v>9206.0</c:v>
                </c:pt>
                <c:pt idx="14672">
                  <c:v>9207.0</c:v>
                </c:pt>
                <c:pt idx="14673">
                  <c:v>9207.0</c:v>
                </c:pt>
                <c:pt idx="14674">
                  <c:v>9208.0</c:v>
                </c:pt>
                <c:pt idx="14675">
                  <c:v>9208.0</c:v>
                </c:pt>
                <c:pt idx="14676">
                  <c:v>9209.0</c:v>
                </c:pt>
                <c:pt idx="14677">
                  <c:v>9210.0</c:v>
                </c:pt>
                <c:pt idx="14678">
                  <c:v>9211.0</c:v>
                </c:pt>
                <c:pt idx="14679">
                  <c:v>9212.0</c:v>
                </c:pt>
                <c:pt idx="14680">
                  <c:v>9213.0</c:v>
                </c:pt>
                <c:pt idx="14681">
                  <c:v>9214.0</c:v>
                </c:pt>
                <c:pt idx="14682">
                  <c:v>9215.0</c:v>
                </c:pt>
                <c:pt idx="14683">
                  <c:v>9216.0</c:v>
                </c:pt>
                <c:pt idx="14684">
                  <c:v>9217.0</c:v>
                </c:pt>
                <c:pt idx="14685">
                  <c:v>9218.0</c:v>
                </c:pt>
                <c:pt idx="14686">
                  <c:v>9219.0</c:v>
                </c:pt>
                <c:pt idx="14687">
                  <c:v>9220.0</c:v>
                </c:pt>
                <c:pt idx="14688">
                  <c:v>9221.0</c:v>
                </c:pt>
                <c:pt idx="14689">
                  <c:v>9222.0</c:v>
                </c:pt>
                <c:pt idx="14690">
                  <c:v>9223.0</c:v>
                </c:pt>
                <c:pt idx="14691">
                  <c:v>9224.0</c:v>
                </c:pt>
                <c:pt idx="14692">
                  <c:v>9225.0</c:v>
                </c:pt>
                <c:pt idx="14693">
                  <c:v>9226.0</c:v>
                </c:pt>
                <c:pt idx="14694">
                  <c:v>9227.0</c:v>
                </c:pt>
                <c:pt idx="14695">
                  <c:v>9228.0</c:v>
                </c:pt>
                <c:pt idx="14696">
                  <c:v>9229.0</c:v>
                </c:pt>
                <c:pt idx="14697">
                  <c:v>9230.0</c:v>
                </c:pt>
                <c:pt idx="14698">
                  <c:v>9231.0</c:v>
                </c:pt>
                <c:pt idx="14699">
                  <c:v>9232.0</c:v>
                </c:pt>
                <c:pt idx="14700">
                  <c:v>9233.0</c:v>
                </c:pt>
                <c:pt idx="14701">
                  <c:v>9234.0</c:v>
                </c:pt>
                <c:pt idx="14702">
                  <c:v>9235.0</c:v>
                </c:pt>
                <c:pt idx="14703">
                  <c:v>9236.0</c:v>
                </c:pt>
                <c:pt idx="14704">
                  <c:v>9237.0</c:v>
                </c:pt>
                <c:pt idx="14705">
                  <c:v>9237.0</c:v>
                </c:pt>
                <c:pt idx="14706">
                  <c:v>9238.0</c:v>
                </c:pt>
                <c:pt idx="14707">
                  <c:v>9238.0</c:v>
                </c:pt>
                <c:pt idx="14708">
                  <c:v>9239.0</c:v>
                </c:pt>
                <c:pt idx="14709">
                  <c:v>9239.0</c:v>
                </c:pt>
                <c:pt idx="14710">
                  <c:v>9240.0</c:v>
                </c:pt>
                <c:pt idx="14711">
                  <c:v>9240.0</c:v>
                </c:pt>
                <c:pt idx="14712">
                  <c:v>9241.0</c:v>
                </c:pt>
                <c:pt idx="14713">
                  <c:v>9242.0</c:v>
                </c:pt>
                <c:pt idx="14714">
                  <c:v>9243.0</c:v>
                </c:pt>
                <c:pt idx="14715">
                  <c:v>9244.0</c:v>
                </c:pt>
                <c:pt idx="14716">
                  <c:v>9244.0</c:v>
                </c:pt>
                <c:pt idx="14717">
                  <c:v>9245.0</c:v>
                </c:pt>
                <c:pt idx="14718">
                  <c:v>9245.0</c:v>
                </c:pt>
                <c:pt idx="14719">
                  <c:v>9246.0</c:v>
                </c:pt>
                <c:pt idx="14720">
                  <c:v>9246.0</c:v>
                </c:pt>
                <c:pt idx="14721">
                  <c:v>9247.0</c:v>
                </c:pt>
                <c:pt idx="14722">
                  <c:v>9247.0</c:v>
                </c:pt>
                <c:pt idx="14723">
                  <c:v>9248.0</c:v>
                </c:pt>
                <c:pt idx="14724">
                  <c:v>9249.0</c:v>
                </c:pt>
                <c:pt idx="14725">
                  <c:v>9250.0</c:v>
                </c:pt>
                <c:pt idx="14726">
                  <c:v>9251.0</c:v>
                </c:pt>
                <c:pt idx="14727">
                  <c:v>9251.0</c:v>
                </c:pt>
                <c:pt idx="14728">
                  <c:v>9251.0</c:v>
                </c:pt>
                <c:pt idx="14729">
                  <c:v>9252.0</c:v>
                </c:pt>
                <c:pt idx="14730">
                  <c:v>9253.0</c:v>
                </c:pt>
                <c:pt idx="14731">
                  <c:v>9253.0</c:v>
                </c:pt>
                <c:pt idx="14732">
                  <c:v>9253.0</c:v>
                </c:pt>
                <c:pt idx="14733">
                  <c:v>9254.0</c:v>
                </c:pt>
                <c:pt idx="14734">
                  <c:v>9254.0</c:v>
                </c:pt>
                <c:pt idx="14735">
                  <c:v>9254.0</c:v>
                </c:pt>
                <c:pt idx="14736">
                  <c:v>9255.0</c:v>
                </c:pt>
                <c:pt idx="14737">
                  <c:v>9255.0</c:v>
                </c:pt>
                <c:pt idx="14738">
                  <c:v>9255.0</c:v>
                </c:pt>
                <c:pt idx="14739">
                  <c:v>9256.0</c:v>
                </c:pt>
                <c:pt idx="14740">
                  <c:v>9257.0</c:v>
                </c:pt>
                <c:pt idx="14741">
                  <c:v>9257.0</c:v>
                </c:pt>
                <c:pt idx="14742">
                  <c:v>9258.0</c:v>
                </c:pt>
                <c:pt idx="14743">
                  <c:v>9258.0</c:v>
                </c:pt>
                <c:pt idx="14744">
                  <c:v>9259.0</c:v>
                </c:pt>
                <c:pt idx="14745">
                  <c:v>9260.0</c:v>
                </c:pt>
                <c:pt idx="14746">
                  <c:v>9261.0</c:v>
                </c:pt>
                <c:pt idx="14747">
                  <c:v>9262.0</c:v>
                </c:pt>
                <c:pt idx="14748">
                  <c:v>9263.0</c:v>
                </c:pt>
                <c:pt idx="14749">
                  <c:v>9264.0</c:v>
                </c:pt>
                <c:pt idx="14750">
                  <c:v>9265.0</c:v>
                </c:pt>
                <c:pt idx="14751">
                  <c:v>9266.0</c:v>
                </c:pt>
                <c:pt idx="14752">
                  <c:v>9267.0</c:v>
                </c:pt>
                <c:pt idx="14753">
                  <c:v>9268.0</c:v>
                </c:pt>
                <c:pt idx="14754">
                  <c:v>9269.0</c:v>
                </c:pt>
                <c:pt idx="14755">
                  <c:v>9270.0</c:v>
                </c:pt>
                <c:pt idx="14756">
                  <c:v>9270.0</c:v>
                </c:pt>
                <c:pt idx="14757">
                  <c:v>9270.0</c:v>
                </c:pt>
                <c:pt idx="14758">
                  <c:v>9270.0</c:v>
                </c:pt>
                <c:pt idx="14759">
                  <c:v>9270.0</c:v>
                </c:pt>
                <c:pt idx="14760">
                  <c:v>9270.0</c:v>
                </c:pt>
                <c:pt idx="14761">
                  <c:v>9271.0</c:v>
                </c:pt>
                <c:pt idx="14762">
                  <c:v>9271.0</c:v>
                </c:pt>
                <c:pt idx="14763">
                  <c:v>9271.0</c:v>
                </c:pt>
                <c:pt idx="14764">
                  <c:v>9272.0</c:v>
                </c:pt>
                <c:pt idx="14765">
                  <c:v>9272.0</c:v>
                </c:pt>
                <c:pt idx="14766">
                  <c:v>9272.0</c:v>
                </c:pt>
                <c:pt idx="14767">
                  <c:v>9273.0</c:v>
                </c:pt>
                <c:pt idx="14768">
                  <c:v>9273.0</c:v>
                </c:pt>
                <c:pt idx="14769">
                  <c:v>9273.0</c:v>
                </c:pt>
                <c:pt idx="14770">
                  <c:v>9274.0</c:v>
                </c:pt>
                <c:pt idx="14771">
                  <c:v>9274.0</c:v>
                </c:pt>
                <c:pt idx="14772">
                  <c:v>9274.0</c:v>
                </c:pt>
                <c:pt idx="14773">
                  <c:v>9275.0</c:v>
                </c:pt>
                <c:pt idx="14774">
                  <c:v>9275.0</c:v>
                </c:pt>
                <c:pt idx="14775">
                  <c:v>9275.0</c:v>
                </c:pt>
                <c:pt idx="14776">
                  <c:v>9276.0</c:v>
                </c:pt>
                <c:pt idx="14777">
                  <c:v>9276.0</c:v>
                </c:pt>
                <c:pt idx="14778">
                  <c:v>9276.0</c:v>
                </c:pt>
                <c:pt idx="14779">
                  <c:v>9277.0</c:v>
                </c:pt>
                <c:pt idx="14780">
                  <c:v>9278.0</c:v>
                </c:pt>
                <c:pt idx="14781">
                  <c:v>9279.0</c:v>
                </c:pt>
                <c:pt idx="14782">
                  <c:v>9280.0</c:v>
                </c:pt>
                <c:pt idx="14783">
                  <c:v>9281.0</c:v>
                </c:pt>
                <c:pt idx="14784">
                  <c:v>9282.0</c:v>
                </c:pt>
                <c:pt idx="14785">
                  <c:v>9283.0</c:v>
                </c:pt>
                <c:pt idx="14786">
                  <c:v>9284.0</c:v>
                </c:pt>
                <c:pt idx="14787">
                  <c:v>9285.0</c:v>
                </c:pt>
                <c:pt idx="14788">
                  <c:v>9285.0</c:v>
                </c:pt>
                <c:pt idx="14789">
                  <c:v>9285.0</c:v>
                </c:pt>
                <c:pt idx="14790">
                  <c:v>9286.0</c:v>
                </c:pt>
                <c:pt idx="14791">
                  <c:v>9287.0</c:v>
                </c:pt>
                <c:pt idx="14792">
                  <c:v>9287.0</c:v>
                </c:pt>
                <c:pt idx="14793">
                  <c:v>9288.0</c:v>
                </c:pt>
                <c:pt idx="14794">
                  <c:v>9289.0</c:v>
                </c:pt>
                <c:pt idx="14795">
                  <c:v>9289.0</c:v>
                </c:pt>
                <c:pt idx="14796">
                  <c:v>9289.0</c:v>
                </c:pt>
                <c:pt idx="14797">
                  <c:v>9290.0</c:v>
                </c:pt>
                <c:pt idx="14798">
                  <c:v>9291.0</c:v>
                </c:pt>
                <c:pt idx="14799">
                  <c:v>9291.0</c:v>
                </c:pt>
                <c:pt idx="14800">
                  <c:v>9292.0</c:v>
                </c:pt>
                <c:pt idx="14801">
                  <c:v>9293.0</c:v>
                </c:pt>
                <c:pt idx="14802">
                  <c:v>9294.0</c:v>
                </c:pt>
                <c:pt idx="14803">
                  <c:v>9295.0</c:v>
                </c:pt>
                <c:pt idx="14804">
                  <c:v>9296.0</c:v>
                </c:pt>
                <c:pt idx="14805">
                  <c:v>9297.0</c:v>
                </c:pt>
                <c:pt idx="14806">
                  <c:v>9298.0</c:v>
                </c:pt>
                <c:pt idx="14807">
                  <c:v>9299.0</c:v>
                </c:pt>
                <c:pt idx="14808">
                  <c:v>9300.0</c:v>
                </c:pt>
                <c:pt idx="14809">
                  <c:v>9301.0</c:v>
                </c:pt>
                <c:pt idx="14810">
                  <c:v>9302.0</c:v>
                </c:pt>
                <c:pt idx="14811">
                  <c:v>9303.0</c:v>
                </c:pt>
                <c:pt idx="14812">
                  <c:v>9304.0</c:v>
                </c:pt>
                <c:pt idx="14813">
                  <c:v>9305.0</c:v>
                </c:pt>
                <c:pt idx="14814">
                  <c:v>9306.0</c:v>
                </c:pt>
                <c:pt idx="14815">
                  <c:v>9307.0</c:v>
                </c:pt>
                <c:pt idx="14816">
                  <c:v>9307.0</c:v>
                </c:pt>
                <c:pt idx="14817">
                  <c:v>9308.0</c:v>
                </c:pt>
                <c:pt idx="14818">
                  <c:v>9309.0</c:v>
                </c:pt>
                <c:pt idx="14819">
                  <c:v>9310.0</c:v>
                </c:pt>
                <c:pt idx="14820">
                  <c:v>9311.0</c:v>
                </c:pt>
                <c:pt idx="14821">
                  <c:v>9312.0</c:v>
                </c:pt>
                <c:pt idx="14822">
                  <c:v>9313.0</c:v>
                </c:pt>
                <c:pt idx="14823">
                  <c:v>9314.0</c:v>
                </c:pt>
                <c:pt idx="14824">
                  <c:v>9315.0</c:v>
                </c:pt>
                <c:pt idx="14825">
                  <c:v>9315.0</c:v>
                </c:pt>
                <c:pt idx="14826">
                  <c:v>9315.0</c:v>
                </c:pt>
                <c:pt idx="14827">
                  <c:v>9316.0</c:v>
                </c:pt>
                <c:pt idx="14828">
                  <c:v>9317.0</c:v>
                </c:pt>
                <c:pt idx="14829">
                  <c:v>9318.0</c:v>
                </c:pt>
                <c:pt idx="14830">
                  <c:v>9319.0</c:v>
                </c:pt>
                <c:pt idx="14831">
                  <c:v>9320.0</c:v>
                </c:pt>
                <c:pt idx="14832">
                  <c:v>9321.0</c:v>
                </c:pt>
                <c:pt idx="14833">
                  <c:v>9322.0</c:v>
                </c:pt>
                <c:pt idx="14834">
                  <c:v>9323.0</c:v>
                </c:pt>
                <c:pt idx="14835">
                  <c:v>9324.0</c:v>
                </c:pt>
                <c:pt idx="14836">
                  <c:v>9325.0</c:v>
                </c:pt>
                <c:pt idx="14837">
                  <c:v>9325.0</c:v>
                </c:pt>
                <c:pt idx="14838">
                  <c:v>9325.0</c:v>
                </c:pt>
                <c:pt idx="14839">
                  <c:v>9326.0</c:v>
                </c:pt>
                <c:pt idx="14840">
                  <c:v>9327.0</c:v>
                </c:pt>
                <c:pt idx="14841">
                  <c:v>9327.0</c:v>
                </c:pt>
                <c:pt idx="14842">
                  <c:v>9327.0</c:v>
                </c:pt>
                <c:pt idx="14843">
                  <c:v>9328.0</c:v>
                </c:pt>
                <c:pt idx="14844">
                  <c:v>9329.0</c:v>
                </c:pt>
                <c:pt idx="14845">
                  <c:v>9330.0</c:v>
                </c:pt>
                <c:pt idx="14846">
                  <c:v>9331.0</c:v>
                </c:pt>
                <c:pt idx="14847">
                  <c:v>9331.0</c:v>
                </c:pt>
                <c:pt idx="14848">
                  <c:v>9332.0</c:v>
                </c:pt>
                <c:pt idx="14849">
                  <c:v>9333.0</c:v>
                </c:pt>
                <c:pt idx="14850">
                  <c:v>9334.0</c:v>
                </c:pt>
                <c:pt idx="14851">
                  <c:v>9334.0</c:v>
                </c:pt>
                <c:pt idx="14852">
                  <c:v>9334.0</c:v>
                </c:pt>
                <c:pt idx="14853">
                  <c:v>9335.0</c:v>
                </c:pt>
                <c:pt idx="14854">
                  <c:v>9335.0</c:v>
                </c:pt>
                <c:pt idx="14855">
                  <c:v>9335.0</c:v>
                </c:pt>
                <c:pt idx="14856">
                  <c:v>9336.0</c:v>
                </c:pt>
                <c:pt idx="14857">
                  <c:v>9336.0</c:v>
                </c:pt>
                <c:pt idx="14858">
                  <c:v>9336.0</c:v>
                </c:pt>
                <c:pt idx="14859">
                  <c:v>9337.0</c:v>
                </c:pt>
                <c:pt idx="14860">
                  <c:v>9337.0</c:v>
                </c:pt>
                <c:pt idx="14861">
                  <c:v>9337.0</c:v>
                </c:pt>
                <c:pt idx="14862">
                  <c:v>9337.0</c:v>
                </c:pt>
                <c:pt idx="14863">
                  <c:v>9337.0</c:v>
                </c:pt>
                <c:pt idx="14864">
                  <c:v>9337.0</c:v>
                </c:pt>
                <c:pt idx="14865">
                  <c:v>9338.0</c:v>
                </c:pt>
                <c:pt idx="14866">
                  <c:v>9338.0</c:v>
                </c:pt>
                <c:pt idx="14867">
                  <c:v>9339.0</c:v>
                </c:pt>
                <c:pt idx="14868">
                  <c:v>9339.0</c:v>
                </c:pt>
                <c:pt idx="14869">
                  <c:v>9339.0</c:v>
                </c:pt>
                <c:pt idx="14870">
                  <c:v>9339.0</c:v>
                </c:pt>
                <c:pt idx="14871">
                  <c:v>9339.0</c:v>
                </c:pt>
                <c:pt idx="14872">
                  <c:v>9339.0</c:v>
                </c:pt>
                <c:pt idx="14873">
                  <c:v>9340.0</c:v>
                </c:pt>
                <c:pt idx="14874">
                  <c:v>9340.0</c:v>
                </c:pt>
                <c:pt idx="14875">
                  <c:v>9340.0</c:v>
                </c:pt>
                <c:pt idx="14876">
                  <c:v>9341.0</c:v>
                </c:pt>
                <c:pt idx="14877">
                  <c:v>9342.0</c:v>
                </c:pt>
                <c:pt idx="14878">
                  <c:v>9343.0</c:v>
                </c:pt>
                <c:pt idx="14879">
                  <c:v>9343.0</c:v>
                </c:pt>
                <c:pt idx="14880">
                  <c:v>9343.0</c:v>
                </c:pt>
                <c:pt idx="14881">
                  <c:v>9344.0</c:v>
                </c:pt>
                <c:pt idx="14882">
                  <c:v>9345.0</c:v>
                </c:pt>
                <c:pt idx="14883">
                  <c:v>9346.0</c:v>
                </c:pt>
                <c:pt idx="14884">
                  <c:v>9347.0</c:v>
                </c:pt>
                <c:pt idx="14885">
                  <c:v>9348.0</c:v>
                </c:pt>
                <c:pt idx="14886">
                  <c:v>9349.0</c:v>
                </c:pt>
                <c:pt idx="14887">
                  <c:v>9349.0</c:v>
                </c:pt>
                <c:pt idx="14888">
                  <c:v>9350.0</c:v>
                </c:pt>
                <c:pt idx="14889">
                  <c:v>9351.0</c:v>
                </c:pt>
                <c:pt idx="14890">
                  <c:v>9351.0</c:v>
                </c:pt>
                <c:pt idx="14891">
                  <c:v>9352.0</c:v>
                </c:pt>
                <c:pt idx="14892">
                  <c:v>9352.0</c:v>
                </c:pt>
                <c:pt idx="14893">
                  <c:v>9353.0</c:v>
                </c:pt>
                <c:pt idx="14894">
                  <c:v>9353.0</c:v>
                </c:pt>
                <c:pt idx="14895">
                  <c:v>9354.0</c:v>
                </c:pt>
                <c:pt idx="14896">
                  <c:v>9355.0</c:v>
                </c:pt>
                <c:pt idx="14897">
                  <c:v>9356.0</c:v>
                </c:pt>
                <c:pt idx="14898">
                  <c:v>9357.0</c:v>
                </c:pt>
                <c:pt idx="14899">
                  <c:v>9358.0</c:v>
                </c:pt>
                <c:pt idx="14900">
                  <c:v>9359.0</c:v>
                </c:pt>
                <c:pt idx="14901">
                  <c:v>9360.0</c:v>
                </c:pt>
                <c:pt idx="14902">
                  <c:v>9360.0</c:v>
                </c:pt>
                <c:pt idx="14903">
                  <c:v>9360.0</c:v>
                </c:pt>
                <c:pt idx="14904">
                  <c:v>9361.0</c:v>
                </c:pt>
                <c:pt idx="14905">
                  <c:v>9361.0</c:v>
                </c:pt>
                <c:pt idx="14906">
                  <c:v>9362.0</c:v>
                </c:pt>
                <c:pt idx="14907">
                  <c:v>9362.0</c:v>
                </c:pt>
                <c:pt idx="14908">
                  <c:v>9363.0</c:v>
                </c:pt>
                <c:pt idx="14909">
                  <c:v>9364.0</c:v>
                </c:pt>
                <c:pt idx="14910">
                  <c:v>9365.0</c:v>
                </c:pt>
                <c:pt idx="14911">
                  <c:v>9366.0</c:v>
                </c:pt>
                <c:pt idx="14912">
                  <c:v>9367.0</c:v>
                </c:pt>
                <c:pt idx="14913">
                  <c:v>9368.0</c:v>
                </c:pt>
                <c:pt idx="14914">
                  <c:v>9369.0</c:v>
                </c:pt>
                <c:pt idx="14915">
                  <c:v>9370.0</c:v>
                </c:pt>
                <c:pt idx="14916">
                  <c:v>9371.0</c:v>
                </c:pt>
                <c:pt idx="14917">
                  <c:v>9371.0</c:v>
                </c:pt>
                <c:pt idx="14918">
                  <c:v>9371.0</c:v>
                </c:pt>
                <c:pt idx="14919">
                  <c:v>9372.0</c:v>
                </c:pt>
                <c:pt idx="14920">
                  <c:v>9373.0</c:v>
                </c:pt>
                <c:pt idx="14921">
                  <c:v>9373.0</c:v>
                </c:pt>
                <c:pt idx="14922">
                  <c:v>9373.0</c:v>
                </c:pt>
                <c:pt idx="14923">
                  <c:v>9374.0</c:v>
                </c:pt>
                <c:pt idx="14924">
                  <c:v>9375.0</c:v>
                </c:pt>
                <c:pt idx="14925">
                  <c:v>9375.0</c:v>
                </c:pt>
                <c:pt idx="14926">
                  <c:v>9375.0</c:v>
                </c:pt>
                <c:pt idx="14927">
                  <c:v>9376.0</c:v>
                </c:pt>
                <c:pt idx="14928">
                  <c:v>9377.0</c:v>
                </c:pt>
                <c:pt idx="14929">
                  <c:v>9378.0</c:v>
                </c:pt>
                <c:pt idx="14930">
                  <c:v>9378.0</c:v>
                </c:pt>
                <c:pt idx="14931">
                  <c:v>9378.0</c:v>
                </c:pt>
                <c:pt idx="14932">
                  <c:v>9379.0</c:v>
                </c:pt>
                <c:pt idx="14933">
                  <c:v>9379.0</c:v>
                </c:pt>
                <c:pt idx="14934">
                  <c:v>9380.0</c:v>
                </c:pt>
                <c:pt idx="14935">
                  <c:v>9381.0</c:v>
                </c:pt>
                <c:pt idx="14936">
                  <c:v>9381.0</c:v>
                </c:pt>
                <c:pt idx="14937">
                  <c:v>9382.0</c:v>
                </c:pt>
                <c:pt idx="14938">
                  <c:v>9383.0</c:v>
                </c:pt>
                <c:pt idx="14939">
                  <c:v>9383.0</c:v>
                </c:pt>
                <c:pt idx="14940">
                  <c:v>9384.0</c:v>
                </c:pt>
                <c:pt idx="14941">
                  <c:v>9385.0</c:v>
                </c:pt>
                <c:pt idx="14942">
                  <c:v>9386.0</c:v>
                </c:pt>
                <c:pt idx="14943">
                  <c:v>9386.0</c:v>
                </c:pt>
                <c:pt idx="14944">
                  <c:v>9387.0</c:v>
                </c:pt>
                <c:pt idx="14945">
                  <c:v>9388.0</c:v>
                </c:pt>
                <c:pt idx="14946">
                  <c:v>9389.0</c:v>
                </c:pt>
                <c:pt idx="14947">
                  <c:v>9390.0</c:v>
                </c:pt>
                <c:pt idx="14948">
                  <c:v>9391.0</c:v>
                </c:pt>
                <c:pt idx="14949">
                  <c:v>9392.0</c:v>
                </c:pt>
                <c:pt idx="14950">
                  <c:v>9393.0</c:v>
                </c:pt>
                <c:pt idx="14951">
                  <c:v>9393.0</c:v>
                </c:pt>
                <c:pt idx="14952">
                  <c:v>9394.0</c:v>
                </c:pt>
                <c:pt idx="14953">
                  <c:v>9394.0</c:v>
                </c:pt>
                <c:pt idx="14954">
                  <c:v>9395.0</c:v>
                </c:pt>
                <c:pt idx="14955">
                  <c:v>9395.0</c:v>
                </c:pt>
                <c:pt idx="14956">
                  <c:v>9395.0</c:v>
                </c:pt>
                <c:pt idx="14957">
                  <c:v>9395.0</c:v>
                </c:pt>
                <c:pt idx="14958">
                  <c:v>9396.0</c:v>
                </c:pt>
                <c:pt idx="14959">
                  <c:v>9396.0</c:v>
                </c:pt>
                <c:pt idx="14960">
                  <c:v>9397.0</c:v>
                </c:pt>
                <c:pt idx="14961">
                  <c:v>9397.0</c:v>
                </c:pt>
                <c:pt idx="14962">
                  <c:v>9398.0</c:v>
                </c:pt>
                <c:pt idx="14963">
                  <c:v>9399.0</c:v>
                </c:pt>
                <c:pt idx="14964">
                  <c:v>9400.0</c:v>
                </c:pt>
                <c:pt idx="14965">
                  <c:v>9401.0</c:v>
                </c:pt>
                <c:pt idx="14966">
                  <c:v>9401.0</c:v>
                </c:pt>
                <c:pt idx="14967">
                  <c:v>9401.0</c:v>
                </c:pt>
                <c:pt idx="14968">
                  <c:v>9401.0</c:v>
                </c:pt>
                <c:pt idx="14969">
                  <c:v>9401.0</c:v>
                </c:pt>
                <c:pt idx="14970">
                  <c:v>9401.0</c:v>
                </c:pt>
                <c:pt idx="14971">
                  <c:v>9402.0</c:v>
                </c:pt>
                <c:pt idx="14972">
                  <c:v>9403.0</c:v>
                </c:pt>
                <c:pt idx="14973">
                  <c:v>9403.0</c:v>
                </c:pt>
                <c:pt idx="14974">
                  <c:v>9404.0</c:v>
                </c:pt>
                <c:pt idx="14975">
                  <c:v>9405.0</c:v>
                </c:pt>
                <c:pt idx="14976">
                  <c:v>9406.0</c:v>
                </c:pt>
                <c:pt idx="14977">
                  <c:v>9407.0</c:v>
                </c:pt>
                <c:pt idx="14978">
                  <c:v>9408.0</c:v>
                </c:pt>
                <c:pt idx="14979">
                  <c:v>9409.0</c:v>
                </c:pt>
                <c:pt idx="14980">
                  <c:v>9410.0</c:v>
                </c:pt>
                <c:pt idx="14981">
                  <c:v>9411.0</c:v>
                </c:pt>
                <c:pt idx="14982">
                  <c:v>9412.0</c:v>
                </c:pt>
                <c:pt idx="14983">
                  <c:v>9413.0</c:v>
                </c:pt>
                <c:pt idx="14984">
                  <c:v>9414.0</c:v>
                </c:pt>
                <c:pt idx="14985">
                  <c:v>9415.0</c:v>
                </c:pt>
                <c:pt idx="14986">
                  <c:v>9416.0</c:v>
                </c:pt>
                <c:pt idx="14987">
                  <c:v>9417.0</c:v>
                </c:pt>
                <c:pt idx="14988">
                  <c:v>9418.0</c:v>
                </c:pt>
                <c:pt idx="14989">
                  <c:v>9418.0</c:v>
                </c:pt>
                <c:pt idx="14990">
                  <c:v>9418.0</c:v>
                </c:pt>
                <c:pt idx="14991">
                  <c:v>9418.0</c:v>
                </c:pt>
                <c:pt idx="14992">
                  <c:v>9418.0</c:v>
                </c:pt>
                <c:pt idx="14993">
                  <c:v>9419.0</c:v>
                </c:pt>
                <c:pt idx="14994">
                  <c:v>9420.0</c:v>
                </c:pt>
                <c:pt idx="14995">
                  <c:v>9420.0</c:v>
                </c:pt>
                <c:pt idx="14996">
                  <c:v>9420.0</c:v>
                </c:pt>
                <c:pt idx="14997">
                  <c:v>9420.0</c:v>
                </c:pt>
                <c:pt idx="14998">
                  <c:v>9420.0</c:v>
                </c:pt>
                <c:pt idx="14999">
                  <c:v>9420.0</c:v>
                </c:pt>
                <c:pt idx="15000">
                  <c:v>9420.0</c:v>
                </c:pt>
                <c:pt idx="15001">
                  <c:v>9420.0</c:v>
                </c:pt>
                <c:pt idx="15002">
                  <c:v>9420.0</c:v>
                </c:pt>
                <c:pt idx="15003">
                  <c:v>9420.0</c:v>
                </c:pt>
                <c:pt idx="15004">
                  <c:v>9420.0</c:v>
                </c:pt>
                <c:pt idx="15005">
                  <c:v>9420.0</c:v>
                </c:pt>
                <c:pt idx="15006">
                  <c:v>9420.0</c:v>
                </c:pt>
                <c:pt idx="15007">
                  <c:v>9420.0</c:v>
                </c:pt>
                <c:pt idx="15008">
                  <c:v>9420.0</c:v>
                </c:pt>
                <c:pt idx="15009">
                  <c:v>9420.0</c:v>
                </c:pt>
                <c:pt idx="15010">
                  <c:v>9420.0</c:v>
                </c:pt>
                <c:pt idx="15011">
                  <c:v>9420.0</c:v>
                </c:pt>
                <c:pt idx="15012">
                  <c:v>9420.0</c:v>
                </c:pt>
                <c:pt idx="15013">
                  <c:v>9420.0</c:v>
                </c:pt>
                <c:pt idx="15014">
                  <c:v>9420.0</c:v>
                </c:pt>
                <c:pt idx="15015">
                  <c:v>9420.0</c:v>
                </c:pt>
                <c:pt idx="15016">
                  <c:v>9420.0</c:v>
                </c:pt>
                <c:pt idx="15017">
                  <c:v>9420.0</c:v>
                </c:pt>
                <c:pt idx="15018">
                  <c:v>9420.0</c:v>
                </c:pt>
                <c:pt idx="15019">
                  <c:v>9420.0</c:v>
                </c:pt>
                <c:pt idx="15020">
                  <c:v>9420.0</c:v>
                </c:pt>
                <c:pt idx="15021">
                  <c:v>9420.0</c:v>
                </c:pt>
                <c:pt idx="15022">
                  <c:v>9420.0</c:v>
                </c:pt>
                <c:pt idx="15023">
                  <c:v>9420.0</c:v>
                </c:pt>
                <c:pt idx="15024">
                  <c:v>9420.0</c:v>
                </c:pt>
                <c:pt idx="15025">
                  <c:v>9420.0</c:v>
                </c:pt>
                <c:pt idx="15026">
                  <c:v>9420.0</c:v>
                </c:pt>
                <c:pt idx="15027">
                  <c:v>9420.0</c:v>
                </c:pt>
                <c:pt idx="15028">
                  <c:v>9421.0</c:v>
                </c:pt>
                <c:pt idx="15029">
                  <c:v>9421.0</c:v>
                </c:pt>
                <c:pt idx="15030">
                  <c:v>9421.0</c:v>
                </c:pt>
                <c:pt idx="15031">
                  <c:v>9421.0</c:v>
                </c:pt>
                <c:pt idx="15032">
                  <c:v>9421.0</c:v>
                </c:pt>
                <c:pt idx="15033">
                  <c:v>9421.0</c:v>
                </c:pt>
                <c:pt idx="15034">
                  <c:v>9421.0</c:v>
                </c:pt>
                <c:pt idx="15035">
                  <c:v>9421.0</c:v>
                </c:pt>
                <c:pt idx="15036">
                  <c:v>9421.0</c:v>
                </c:pt>
                <c:pt idx="15037">
                  <c:v>9421.0</c:v>
                </c:pt>
                <c:pt idx="15038">
                  <c:v>9421.0</c:v>
                </c:pt>
                <c:pt idx="15039">
                  <c:v>9421.0</c:v>
                </c:pt>
                <c:pt idx="15040">
                  <c:v>9421.0</c:v>
                </c:pt>
                <c:pt idx="15041">
                  <c:v>9422.0</c:v>
                </c:pt>
                <c:pt idx="15042">
                  <c:v>9422.0</c:v>
                </c:pt>
                <c:pt idx="15043">
                  <c:v>9422.0</c:v>
                </c:pt>
                <c:pt idx="15044">
                  <c:v>9422.0</c:v>
                </c:pt>
                <c:pt idx="15045">
                  <c:v>9422.0</c:v>
                </c:pt>
                <c:pt idx="15046">
                  <c:v>9422.0</c:v>
                </c:pt>
                <c:pt idx="15047">
                  <c:v>9422.0</c:v>
                </c:pt>
                <c:pt idx="15048">
                  <c:v>9422.0</c:v>
                </c:pt>
                <c:pt idx="15049">
                  <c:v>9422.0</c:v>
                </c:pt>
                <c:pt idx="15050">
                  <c:v>9422.0</c:v>
                </c:pt>
                <c:pt idx="15051">
                  <c:v>9422.0</c:v>
                </c:pt>
                <c:pt idx="15052">
                  <c:v>9422.0</c:v>
                </c:pt>
                <c:pt idx="15053">
                  <c:v>9423.0</c:v>
                </c:pt>
                <c:pt idx="15054">
                  <c:v>9423.0</c:v>
                </c:pt>
                <c:pt idx="15055">
                  <c:v>9424.0</c:v>
                </c:pt>
                <c:pt idx="15056">
                  <c:v>9424.0</c:v>
                </c:pt>
                <c:pt idx="15057">
                  <c:v>9424.0</c:v>
                </c:pt>
                <c:pt idx="15058">
                  <c:v>9425.0</c:v>
                </c:pt>
                <c:pt idx="15059">
                  <c:v>9425.0</c:v>
                </c:pt>
                <c:pt idx="15060">
                  <c:v>9426.0</c:v>
                </c:pt>
                <c:pt idx="15061">
                  <c:v>9426.0</c:v>
                </c:pt>
                <c:pt idx="15062">
                  <c:v>9427.0</c:v>
                </c:pt>
                <c:pt idx="15063">
                  <c:v>9427.0</c:v>
                </c:pt>
                <c:pt idx="15064">
                  <c:v>9428.0</c:v>
                </c:pt>
                <c:pt idx="15065">
                  <c:v>9428.0</c:v>
                </c:pt>
                <c:pt idx="15066">
                  <c:v>9429.0</c:v>
                </c:pt>
                <c:pt idx="15067">
                  <c:v>9430.0</c:v>
                </c:pt>
                <c:pt idx="15068">
                  <c:v>9431.0</c:v>
                </c:pt>
                <c:pt idx="15069">
                  <c:v>9432.0</c:v>
                </c:pt>
                <c:pt idx="15070">
                  <c:v>9433.0</c:v>
                </c:pt>
                <c:pt idx="15071">
                  <c:v>9434.0</c:v>
                </c:pt>
                <c:pt idx="15072">
                  <c:v>9435.0</c:v>
                </c:pt>
                <c:pt idx="15073">
                  <c:v>9436.0</c:v>
                </c:pt>
                <c:pt idx="15074">
                  <c:v>9436.0</c:v>
                </c:pt>
                <c:pt idx="15075">
                  <c:v>9436.0</c:v>
                </c:pt>
                <c:pt idx="15076">
                  <c:v>9436.0</c:v>
                </c:pt>
                <c:pt idx="15077">
                  <c:v>9437.0</c:v>
                </c:pt>
                <c:pt idx="15078">
                  <c:v>9438.0</c:v>
                </c:pt>
                <c:pt idx="15079">
                  <c:v>9439.0</c:v>
                </c:pt>
                <c:pt idx="15080">
                  <c:v>9440.0</c:v>
                </c:pt>
                <c:pt idx="15081">
                  <c:v>9441.0</c:v>
                </c:pt>
                <c:pt idx="15082">
                  <c:v>9442.0</c:v>
                </c:pt>
                <c:pt idx="15083">
                  <c:v>9442.0</c:v>
                </c:pt>
                <c:pt idx="15084">
                  <c:v>9443.0</c:v>
                </c:pt>
                <c:pt idx="15085">
                  <c:v>9444.0</c:v>
                </c:pt>
                <c:pt idx="15086">
                  <c:v>9444.0</c:v>
                </c:pt>
                <c:pt idx="15087">
                  <c:v>9444.0</c:v>
                </c:pt>
                <c:pt idx="15088">
                  <c:v>9445.0</c:v>
                </c:pt>
                <c:pt idx="15089">
                  <c:v>9446.0</c:v>
                </c:pt>
                <c:pt idx="15090">
                  <c:v>9447.0</c:v>
                </c:pt>
                <c:pt idx="15091">
                  <c:v>9448.0</c:v>
                </c:pt>
                <c:pt idx="15092">
                  <c:v>9449.0</c:v>
                </c:pt>
                <c:pt idx="15093">
                  <c:v>9449.0</c:v>
                </c:pt>
                <c:pt idx="15094">
                  <c:v>9450.0</c:v>
                </c:pt>
                <c:pt idx="15095">
                  <c:v>9451.0</c:v>
                </c:pt>
                <c:pt idx="15096">
                  <c:v>9452.0</c:v>
                </c:pt>
                <c:pt idx="15097">
                  <c:v>9453.0</c:v>
                </c:pt>
                <c:pt idx="15098">
                  <c:v>9454.0</c:v>
                </c:pt>
                <c:pt idx="15099">
                  <c:v>9455.0</c:v>
                </c:pt>
                <c:pt idx="15100">
                  <c:v>9456.0</c:v>
                </c:pt>
                <c:pt idx="15101">
                  <c:v>9457.0</c:v>
                </c:pt>
                <c:pt idx="15102">
                  <c:v>9458.0</c:v>
                </c:pt>
                <c:pt idx="15103">
                  <c:v>9459.0</c:v>
                </c:pt>
                <c:pt idx="15104">
                  <c:v>9460.0</c:v>
                </c:pt>
                <c:pt idx="15105">
                  <c:v>9461.0</c:v>
                </c:pt>
                <c:pt idx="15106">
                  <c:v>9462.0</c:v>
                </c:pt>
                <c:pt idx="15107">
                  <c:v>9463.0</c:v>
                </c:pt>
                <c:pt idx="15108">
                  <c:v>9464.0</c:v>
                </c:pt>
                <c:pt idx="15109">
                  <c:v>9465.0</c:v>
                </c:pt>
                <c:pt idx="15110">
                  <c:v>9466.0</c:v>
                </c:pt>
                <c:pt idx="15111">
                  <c:v>9467.0</c:v>
                </c:pt>
                <c:pt idx="15112">
                  <c:v>9468.0</c:v>
                </c:pt>
                <c:pt idx="15113">
                  <c:v>9469.0</c:v>
                </c:pt>
                <c:pt idx="15114">
                  <c:v>9470.0</c:v>
                </c:pt>
                <c:pt idx="15115">
                  <c:v>9471.0</c:v>
                </c:pt>
                <c:pt idx="15116">
                  <c:v>9472.0</c:v>
                </c:pt>
                <c:pt idx="15117">
                  <c:v>9473.0</c:v>
                </c:pt>
                <c:pt idx="15118">
                  <c:v>9474.0</c:v>
                </c:pt>
                <c:pt idx="15119">
                  <c:v>9474.0</c:v>
                </c:pt>
                <c:pt idx="15120">
                  <c:v>9474.0</c:v>
                </c:pt>
                <c:pt idx="15121">
                  <c:v>9475.0</c:v>
                </c:pt>
                <c:pt idx="15122">
                  <c:v>9476.0</c:v>
                </c:pt>
                <c:pt idx="15123">
                  <c:v>9477.0</c:v>
                </c:pt>
                <c:pt idx="15124">
                  <c:v>9477.0</c:v>
                </c:pt>
                <c:pt idx="15125">
                  <c:v>9477.0</c:v>
                </c:pt>
                <c:pt idx="15126">
                  <c:v>9477.0</c:v>
                </c:pt>
                <c:pt idx="15127">
                  <c:v>9478.0</c:v>
                </c:pt>
                <c:pt idx="15128">
                  <c:v>9478.0</c:v>
                </c:pt>
                <c:pt idx="15129">
                  <c:v>9478.0</c:v>
                </c:pt>
                <c:pt idx="15130">
                  <c:v>9478.0</c:v>
                </c:pt>
                <c:pt idx="15131">
                  <c:v>9478.0</c:v>
                </c:pt>
                <c:pt idx="15132">
                  <c:v>9478.0</c:v>
                </c:pt>
                <c:pt idx="15133">
                  <c:v>9479.0</c:v>
                </c:pt>
                <c:pt idx="15134">
                  <c:v>9480.0</c:v>
                </c:pt>
                <c:pt idx="15135">
                  <c:v>9481.0</c:v>
                </c:pt>
                <c:pt idx="15136">
                  <c:v>9481.0</c:v>
                </c:pt>
                <c:pt idx="15137">
                  <c:v>9481.0</c:v>
                </c:pt>
                <c:pt idx="15138">
                  <c:v>9482.0</c:v>
                </c:pt>
                <c:pt idx="15139">
                  <c:v>9482.0</c:v>
                </c:pt>
                <c:pt idx="15140">
                  <c:v>9483.0</c:v>
                </c:pt>
                <c:pt idx="15141">
                  <c:v>9484.0</c:v>
                </c:pt>
                <c:pt idx="15142">
                  <c:v>9485.0</c:v>
                </c:pt>
                <c:pt idx="15143">
                  <c:v>9486.0</c:v>
                </c:pt>
                <c:pt idx="15144">
                  <c:v>9487.0</c:v>
                </c:pt>
                <c:pt idx="15145">
                  <c:v>9488.0</c:v>
                </c:pt>
                <c:pt idx="15146">
                  <c:v>9489.0</c:v>
                </c:pt>
                <c:pt idx="15147">
                  <c:v>9490.0</c:v>
                </c:pt>
                <c:pt idx="15148">
                  <c:v>9491.0</c:v>
                </c:pt>
                <c:pt idx="15149">
                  <c:v>9492.0</c:v>
                </c:pt>
                <c:pt idx="15150">
                  <c:v>9493.0</c:v>
                </c:pt>
                <c:pt idx="15151">
                  <c:v>9494.0</c:v>
                </c:pt>
                <c:pt idx="15152">
                  <c:v>9495.0</c:v>
                </c:pt>
                <c:pt idx="15153">
                  <c:v>9496.0</c:v>
                </c:pt>
                <c:pt idx="15154">
                  <c:v>9497.0</c:v>
                </c:pt>
                <c:pt idx="15155">
                  <c:v>9498.0</c:v>
                </c:pt>
                <c:pt idx="15156">
                  <c:v>9499.0</c:v>
                </c:pt>
                <c:pt idx="15157">
                  <c:v>9500.0</c:v>
                </c:pt>
                <c:pt idx="15158">
                  <c:v>9501.0</c:v>
                </c:pt>
                <c:pt idx="15159">
                  <c:v>9502.0</c:v>
                </c:pt>
                <c:pt idx="15160">
                  <c:v>9503.0</c:v>
                </c:pt>
                <c:pt idx="15161">
                  <c:v>9504.0</c:v>
                </c:pt>
                <c:pt idx="15162">
                  <c:v>9505.0</c:v>
                </c:pt>
                <c:pt idx="15163">
                  <c:v>9506.0</c:v>
                </c:pt>
                <c:pt idx="15164">
                  <c:v>9507.0</c:v>
                </c:pt>
                <c:pt idx="15165">
                  <c:v>9508.0</c:v>
                </c:pt>
                <c:pt idx="15166">
                  <c:v>9509.0</c:v>
                </c:pt>
                <c:pt idx="15167">
                  <c:v>9510.0</c:v>
                </c:pt>
                <c:pt idx="15168">
                  <c:v>9511.0</c:v>
                </c:pt>
                <c:pt idx="15169">
                  <c:v>9512.0</c:v>
                </c:pt>
                <c:pt idx="15170">
                  <c:v>9513.0</c:v>
                </c:pt>
                <c:pt idx="15171">
                  <c:v>9514.0</c:v>
                </c:pt>
                <c:pt idx="15172">
                  <c:v>9515.0</c:v>
                </c:pt>
                <c:pt idx="15173">
                  <c:v>9516.0</c:v>
                </c:pt>
                <c:pt idx="15174">
                  <c:v>9517.0</c:v>
                </c:pt>
                <c:pt idx="15175">
                  <c:v>9518.0</c:v>
                </c:pt>
                <c:pt idx="15176">
                  <c:v>9518.0</c:v>
                </c:pt>
                <c:pt idx="15177">
                  <c:v>9519.0</c:v>
                </c:pt>
                <c:pt idx="15178">
                  <c:v>9520.0</c:v>
                </c:pt>
                <c:pt idx="15179">
                  <c:v>9520.0</c:v>
                </c:pt>
                <c:pt idx="15180">
                  <c:v>9520.0</c:v>
                </c:pt>
                <c:pt idx="15181">
                  <c:v>9520.0</c:v>
                </c:pt>
                <c:pt idx="15182">
                  <c:v>9521.0</c:v>
                </c:pt>
                <c:pt idx="15183">
                  <c:v>9521.0</c:v>
                </c:pt>
                <c:pt idx="15184">
                  <c:v>9522.0</c:v>
                </c:pt>
                <c:pt idx="15185">
                  <c:v>9523.0</c:v>
                </c:pt>
                <c:pt idx="15186">
                  <c:v>9524.0</c:v>
                </c:pt>
                <c:pt idx="15187">
                  <c:v>9525.0</c:v>
                </c:pt>
                <c:pt idx="15188">
                  <c:v>9526.0</c:v>
                </c:pt>
                <c:pt idx="15189">
                  <c:v>9527.0</c:v>
                </c:pt>
                <c:pt idx="15190">
                  <c:v>9528.0</c:v>
                </c:pt>
                <c:pt idx="15191">
                  <c:v>9529.0</c:v>
                </c:pt>
                <c:pt idx="15192">
                  <c:v>9530.0</c:v>
                </c:pt>
                <c:pt idx="15193">
                  <c:v>9531.0</c:v>
                </c:pt>
                <c:pt idx="15194">
                  <c:v>9532.0</c:v>
                </c:pt>
                <c:pt idx="15195">
                  <c:v>9533.0</c:v>
                </c:pt>
                <c:pt idx="15196">
                  <c:v>9534.0</c:v>
                </c:pt>
                <c:pt idx="15197">
                  <c:v>9535.0</c:v>
                </c:pt>
                <c:pt idx="15198">
                  <c:v>9536.0</c:v>
                </c:pt>
                <c:pt idx="15199">
                  <c:v>9537.0</c:v>
                </c:pt>
                <c:pt idx="15200">
                  <c:v>9538.0</c:v>
                </c:pt>
                <c:pt idx="15201">
                  <c:v>9539.0</c:v>
                </c:pt>
                <c:pt idx="15202">
                  <c:v>9540.0</c:v>
                </c:pt>
                <c:pt idx="15203">
                  <c:v>9541.0</c:v>
                </c:pt>
                <c:pt idx="15204">
                  <c:v>9542.0</c:v>
                </c:pt>
                <c:pt idx="15205">
                  <c:v>9543.0</c:v>
                </c:pt>
                <c:pt idx="15206">
                  <c:v>9544.0</c:v>
                </c:pt>
                <c:pt idx="15207">
                  <c:v>9545.0</c:v>
                </c:pt>
                <c:pt idx="15208">
                  <c:v>9546.0</c:v>
                </c:pt>
                <c:pt idx="15209">
                  <c:v>9547.0</c:v>
                </c:pt>
                <c:pt idx="15210">
                  <c:v>9548.0</c:v>
                </c:pt>
                <c:pt idx="15211">
                  <c:v>9549.0</c:v>
                </c:pt>
                <c:pt idx="15212">
                  <c:v>9550.0</c:v>
                </c:pt>
                <c:pt idx="15213">
                  <c:v>9550.0</c:v>
                </c:pt>
                <c:pt idx="15214">
                  <c:v>9551.0</c:v>
                </c:pt>
                <c:pt idx="15215">
                  <c:v>9551.0</c:v>
                </c:pt>
                <c:pt idx="15216">
                  <c:v>9552.0</c:v>
                </c:pt>
                <c:pt idx="15217">
                  <c:v>9553.0</c:v>
                </c:pt>
                <c:pt idx="15218">
                  <c:v>9554.0</c:v>
                </c:pt>
                <c:pt idx="15219">
                  <c:v>9554.0</c:v>
                </c:pt>
                <c:pt idx="15220">
                  <c:v>9555.0</c:v>
                </c:pt>
                <c:pt idx="15221">
                  <c:v>9555.0</c:v>
                </c:pt>
                <c:pt idx="15222">
                  <c:v>9556.0</c:v>
                </c:pt>
                <c:pt idx="15223">
                  <c:v>9557.0</c:v>
                </c:pt>
                <c:pt idx="15224">
                  <c:v>9558.0</c:v>
                </c:pt>
                <c:pt idx="15225">
                  <c:v>9559.0</c:v>
                </c:pt>
                <c:pt idx="15226">
                  <c:v>9560.0</c:v>
                </c:pt>
                <c:pt idx="15227">
                  <c:v>9561.0</c:v>
                </c:pt>
                <c:pt idx="15228">
                  <c:v>9562.0</c:v>
                </c:pt>
                <c:pt idx="15229">
                  <c:v>9563.0</c:v>
                </c:pt>
                <c:pt idx="15230">
                  <c:v>9564.0</c:v>
                </c:pt>
                <c:pt idx="15231">
                  <c:v>9565.0</c:v>
                </c:pt>
                <c:pt idx="15232">
                  <c:v>9566.0</c:v>
                </c:pt>
                <c:pt idx="15233">
                  <c:v>9567.0</c:v>
                </c:pt>
                <c:pt idx="15234">
                  <c:v>9568.0</c:v>
                </c:pt>
                <c:pt idx="15235">
                  <c:v>9569.0</c:v>
                </c:pt>
                <c:pt idx="15236">
                  <c:v>9570.0</c:v>
                </c:pt>
                <c:pt idx="15237">
                  <c:v>9571.0</c:v>
                </c:pt>
                <c:pt idx="15238">
                  <c:v>9572.0</c:v>
                </c:pt>
                <c:pt idx="15239">
                  <c:v>9573.0</c:v>
                </c:pt>
                <c:pt idx="15240">
                  <c:v>9574.0</c:v>
                </c:pt>
                <c:pt idx="15241">
                  <c:v>9575.0</c:v>
                </c:pt>
                <c:pt idx="15242">
                  <c:v>9576.0</c:v>
                </c:pt>
                <c:pt idx="15243">
                  <c:v>9577.0</c:v>
                </c:pt>
                <c:pt idx="15244">
                  <c:v>9578.0</c:v>
                </c:pt>
                <c:pt idx="15245">
                  <c:v>9579.0</c:v>
                </c:pt>
                <c:pt idx="15246">
                  <c:v>9580.0</c:v>
                </c:pt>
                <c:pt idx="15247">
                  <c:v>9581.0</c:v>
                </c:pt>
                <c:pt idx="15248">
                  <c:v>9582.0</c:v>
                </c:pt>
                <c:pt idx="15249">
                  <c:v>9583.0</c:v>
                </c:pt>
                <c:pt idx="15250">
                  <c:v>9584.0</c:v>
                </c:pt>
                <c:pt idx="15251">
                  <c:v>9585.0</c:v>
                </c:pt>
                <c:pt idx="15252">
                  <c:v>9586.0</c:v>
                </c:pt>
                <c:pt idx="15253">
                  <c:v>9587.0</c:v>
                </c:pt>
                <c:pt idx="15254">
                  <c:v>9588.0</c:v>
                </c:pt>
                <c:pt idx="15255">
                  <c:v>9589.0</c:v>
                </c:pt>
                <c:pt idx="15256">
                  <c:v>9590.0</c:v>
                </c:pt>
                <c:pt idx="15257">
                  <c:v>9591.0</c:v>
                </c:pt>
                <c:pt idx="15258">
                  <c:v>9592.0</c:v>
                </c:pt>
                <c:pt idx="15259">
                  <c:v>9593.0</c:v>
                </c:pt>
                <c:pt idx="15260">
                  <c:v>9594.0</c:v>
                </c:pt>
                <c:pt idx="15261">
                  <c:v>9595.0</c:v>
                </c:pt>
                <c:pt idx="15262">
                  <c:v>9596.0</c:v>
                </c:pt>
                <c:pt idx="15263">
                  <c:v>9597.0</c:v>
                </c:pt>
                <c:pt idx="15264">
                  <c:v>9598.0</c:v>
                </c:pt>
                <c:pt idx="15265">
                  <c:v>9599.0</c:v>
                </c:pt>
                <c:pt idx="15266">
                  <c:v>9600.0</c:v>
                </c:pt>
                <c:pt idx="15267">
                  <c:v>9601.0</c:v>
                </c:pt>
                <c:pt idx="15268">
                  <c:v>9602.0</c:v>
                </c:pt>
                <c:pt idx="15269">
                  <c:v>9603.0</c:v>
                </c:pt>
                <c:pt idx="15270">
                  <c:v>9604.0</c:v>
                </c:pt>
                <c:pt idx="15271">
                  <c:v>9605.0</c:v>
                </c:pt>
                <c:pt idx="15272">
                  <c:v>9606.0</c:v>
                </c:pt>
                <c:pt idx="15273">
                  <c:v>9606.0</c:v>
                </c:pt>
                <c:pt idx="15274">
                  <c:v>9607.0</c:v>
                </c:pt>
                <c:pt idx="15275">
                  <c:v>9607.0</c:v>
                </c:pt>
                <c:pt idx="15276">
                  <c:v>9608.0</c:v>
                </c:pt>
                <c:pt idx="15277">
                  <c:v>9608.0</c:v>
                </c:pt>
                <c:pt idx="15278">
                  <c:v>9609.0</c:v>
                </c:pt>
                <c:pt idx="15279">
                  <c:v>9609.0</c:v>
                </c:pt>
                <c:pt idx="15280">
                  <c:v>9610.0</c:v>
                </c:pt>
                <c:pt idx="15281">
                  <c:v>9611.0</c:v>
                </c:pt>
                <c:pt idx="15282">
                  <c:v>9612.0</c:v>
                </c:pt>
                <c:pt idx="15283">
                  <c:v>9613.0</c:v>
                </c:pt>
                <c:pt idx="15284">
                  <c:v>9614.0</c:v>
                </c:pt>
                <c:pt idx="15285">
                  <c:v>9615.0</c:v>
                </c:pt>
                <c:pt idx="15286">
                  <c:v>9616.0</c:v>
                </c:pt>
                <c:pt idx="15287">
                  <c:v>9617.0</c:v>
                </c:pt>
                <c:pt idx="15288">
                  <c:v>9618.0</c:v>
                </c:pt>
                <c:pt idx="15289">
                  <c:v>9619.0</c:v>
                </c:pt>
                <c:pt idx="15290">
                  <c:v>9620.0</c:v>
                </c:pt>
                <c:pt idx="15291">
                  <c:v>9621.0</c:v>
                </c:pt>
                <c:pt idx="15292">
                  <c:v>9622.0</c:v>
                </c:pt>
                <c:pt idx="15293">
                  <c:v>9623.0</c:v>
                </c:pt>
                <c:pt idx="15294">
                  <c:v>9624.0</c:v>
                </c:pt>
                <c:pt idx="15295">
                  <c:v>9625.0</c:v>
                </c:pt>
                <c:pt idx="15296">
                  <c:v>9626.0</c:v>
                </c:pt>
                <c:pt idx="15297">
                  <c:v>9627.0</c:v>
                </c:pt>
                <c:pt idx="15298">
                  <c:v>9628.0</c:v>
                </c:pt>
                <c:pt idx="15299">
                  <c:v>9629.0</c:v>
                </c:pt>
                <c:pt idx="15300">
                  <c:v>9630.0</c:v>
                </c:pt>
                <c:pt idx="15301">
                  <c:v>9631.0</c:v>
                </c:pt>
                <c:pt idx="15302">
                  <c:v>9632.0</c:v>
                </c:pt>
                <c:pt idx="15303">
                  <c:v>9633.0</c:v>
                </c:pt>
                <c:pt idx="15304">
                  <c:v>9634.0</c:v>
                </c:pt>
                <c:pt idx="15305">
                  <c:v>9635.0</c:v>
                </c:pt>
                <c:pt idx="15306">
                  <c:v>9636.0</c:v>
                </c:pt>
                <c:pt idx="15307">
                  <c:v>9637.0</c:v>
                </c:pt>
                <c:pt idx="15308">
                  <c:v>9638.0</c:v>
                </c:pt>
                <c:pt idx="15309">
                  <c:v>9639.0</c:v>
                </c:pt>
                <c:pt idx="15310">
                  <c:v>9640.0</c:v>
                </c:pt>
                <c:pt idx="15311">
                  <c:v>9641.0</c:v>
                </c:pt>
                <c:pt idx="15312">
                  <c:v>9642.0</c:v>
                </c:pt>
                <c:pt idx="15313">
                  <c:v>9643.0</c:v>
                </c:pt>
                <c:pt idx="15314">
                  <c:v>9644.0</c:v>
                </c:pt>
                <c:pt idx="15315">
                  <c:v>9645.0</c:v>
                </c:pt>
                <c:pt idx="15316">
                  <c:v>9646.0</c:v>
                </c:pt>
                <c:pt idx="15317">
                  <c:v>9647.0</c:v>
                </c:pt>
                <c:pt idx="15318">
                  <c:v>9648.0</c:v>
                </c:pt>
                <c:pt idx="15319">
                  <c:v>9648.0</c:v>
                </c:pt>
                <c:pt idx="15320">
                  <c:v>9648.0</c:v>
                </c:pt>
                <c:pt idx="15321">
                  <c:v>9648.0</c:v>
                </c:pt>
                <c:pt idx="15322">
                  <c:v>9648.0</c:v>
                </c:pt>
                <c:pt idx="15323">
                  <c:v>9648.0</c:v>
                </c:pt>
                <c:pt idx="15324">
                  <c:v>9648.0</c:v>
                </c:pt>
                <c:pt idx="15325">
                  <c:v>9648.0</c:v>
                </c:pt>
                <c:pt idx="15326">
                  <c:v>9648.0</c:v>
                </c:pt>
                <c:pt idx="15327">
                  <c:v>9648.0</c:v>
                </c:pt>
                <c:pt idx="15328">
                  <c:v>9649.0</c:v>
                </c:pt>
                <c:pt idx="15329">
                  <c:v>9649.0</c:v>
                </c:pt>
                <c:pt idx="15330">
                  <c:v>9649.0</c:v>
                </c:pt>
                <c:pt idx="15331">
                  <c:v>9649.0</c:v>
                </c:pt>
                <c:pt idx="15332">
                  <c:v>9649.0</c:v>
                </c:pt>
                <c:pt idx="15333">
                  <c:v>9649.0</c:v>
                </c:pt>
                <c:pt idx="15334">
                  <c:v>9649.0</c:v>
                </c:pt>
                <c:pt idx="15335">
                  <c:v>9649.0</c:v>
                </c:pt>
                <c:pt idx="15336">
                  <c:v>9649.0</c:v>
                </c:pt>
                <c:pt idx="15337">
                  <c:v>9649.0</c:v>
                </c:pt>
                <c:pt idx="15338">
                  <c:v>9649.0</c:v>
                </c:pt>
                <c:pt idx="15339">
                  <c:v>9649.0</c:v>
                </c:pt>
                <c:pt idx="15340">
                  <c:v>9649.0</c:v>
                </c:pt>
                <c:pt idx="15341">
                  <c:v>9649.0</c:v>
                </c:pt>
                <c:pt idx="15342">
                  <c:v>9649.0</c:v>
                </c:pt>
                <c:pt idx="15343">
                  <c:v>9650.0</c:v>
                </c:pt>
                <c:pt idx="15344">
                  <c:v>9651.0</c:v>
                </c:pt>
                <c:pt idx="15345">
                  <c:v>9652.0</c:v>
                </c:pt>
                <c:pt idx="15346">
                  <c:v>9653.0</c:v>
                </c:pt>
                <c:pt idx="15347">
                  <c:v>9654.0</c:v>
                </c:pt>
                <c:pt idx="15348">
                  <c:v>9655.0</c:v>
                </c:pt>
                <c:pt idx="15349">
                  <c:v>9656.0</c:v>
                </c:pt>
                <c:pt idx="15350">
                  <c:v>9657.0</c:v>
                </c:pt>
                <c:pt idx="15351">
                  <c:v>9658.0</c:v>
                </c:pt>
                <c:pt idx="15352">
                  <c:v>9659.0</c:v>
                </c:pt>
                <c:pt idx="15353">
                  <c:v>9660.0</c:v>
                </c:pt>
                <c:pt idx="15354">
                  <c:v>9660.0</c:v>
                </c:pt>
                <c:pt idx="15355">
                  <c:v>9660.0</c:v>
                </c:pt>
                <c:pt idx="15356">
                  <c:v>9660.0</c:v>
                </c:pt>
                <c:pt idx="15357">
                  <c:v>9660.0</c:v>
                </c:pt>
                <c:pt idx="15358">
                  <c:v>9661.0</c:v>
                </c:pt>
                <c:pt idx="15359">
                  <c:v>9662.0</c:v>
                </c:pt>
                <c:pt idx="15360">
                  <c:v>9663.0</c:v>
                </c:pt>
                <c:pt idx="15361">
                  <c:v>9664.0</c:v>
                </c:pt>
                <c:pt idx="15362">
                  <c:v>9665.0</c:v>
                </c:pt>
                <c:pt idx="15363">
                  <c:v>9666.0</c:v>
                </c:pt>
                <c:pt idx="15364">
                  <c:v>9667.0</c:v>
                </c:pt>
                <c:pt idx="15365">
                  <c:v>9668.0</c:v>
                </c:pt>
                <c:pt idx="15366">
                  <c:v>9669.0</c:v>
                </c:pt>
                <c:pt idx="15367">
                  <c:v>9670.0</c:v>
                </c:pt>
                <c:pt idx="15368">
                  <c:v>9671.0</c:v>
                </c:pt>
                <c:pt idx="15369">
                  <c:v>9672.0</c:v>
                </c:pt>
                <c:pt idx="15370">
                  <c:v>9673.0</c:v>
                </c:pt>
                <c:pt idx="15371">
                  <c:v>9674.0</c:v>
                </c:pt>
                <c:pt idx="15372">
                  <c:v>9675.0</c:v>
                </c:pt>
                <c:pt idx="15373">
                  <c:v>9676.0</c:v>
                </c:pt>
                <c:pt idx="15374">
                  <c:v>9677.0</c:v>
                </c:pt>
                <c:pt idx="15375">
                  <c:v>9678.0</c:v>
                </c:pt>
                <c:pt idx="15376">
                  <c:v>9679.0</c:v>
                </c:pt>
                <c:pt idx="15377">
                  <c:v>9680.0</c:v>
                </c:pt>
                <c:pt idx="15378">
                  <c:v>9681.0</c:v>
                </c:pt>
                <c:pt idx="15379">
                  <c:v>9682.0</c:v>
                </c:pt>
                <c:pt idx="15380">
                  <c:v>9683.0</c:v>
                </c:pt>
                <c:pt idx="15381">
                  <c:v>9684.0</c:v>
                </c:pt>
                <c:pt idx="15382">
                  <c:v>9685.0</c:v>
                </c:pt>
                <c:pt idx="15383">
                  <c:v>9686.0</c:v>
                </c:pt>
                <c:pt idx="15384">
                  <c:v>9687.0</c:v>
                </c:pt>
                <c:pt idx="15385">
                  <c:v>9688.0</c:v>
                </c:pt>
                <c:pt idx="15386">
                  <c:v>9689.0</c:v>
                </c:pt>
                <c:pt idx="15387">
                  <c:v>9690.0</c:v>
                </c:pt>
                <c:pt idx="15388">
                  <c:v>9691.0</c:v>
                </c:pt>
                <c:pt idx="15389">
                  <c:v>9692.0</c:v>
                </c:pt>
                <c:pt idx="15390">
                  <c:v>9693.0</c:v>
                </c:pt>
                <c:pt idx="15391">
                  <c:v>9694.0</c:v>
                </c:pt>
                <c:pt idx="15392">
                  <c:v>9695.0</c:v>
                </c:pt>
                <c:pt idx="15393">
                  <c:v>9695.0</c:v>
                </c:pt>
                <c:pt idx="15394">
                  <c:v>9696.0</c:v>
                </c:pt>
                <c:pt idx="15395">
                  <c:v>9696.0</c:v>
                </c:pt>
                <c:pt idx="15396">
                  <c:v>9697.0</c:v>
                </c:pt>
                <c:pt idx="15397">
                  <c:v>9698.0</c:v>
                </c:pt>
                <c:pt idx="15398">
                  <c:v>9699.0</c:v>
                </c:pt>
                <c:pt idx="15399">
                  <c:v>9700.0</c:v>
                </c:pt>
                <c:pt idx="15400">
                  <c:v>9701.0</c:v>
                </c:pt>
                <c:pt idx="15401">
                  <c:v>9702.0</c:v>
                </c:pt>
                <c:pt idx="15402">
                  <c:v>9703.0</c:v>
                </c:pt>
                <c:pt idx="15403">
                  <c:v>9704.0</c:v>
                </c:pt>
                <c:pt idx="15404">
                  <c:v>9704.0</c:v>
                </c:pt>
                <c:pt idx="15405">
                  <c:v>9704.0</c:v>
                </c:pt>
                <c:pt idx="15406">
                  <c:v>9705.0</c:v>
                </c:pt>
                <c:pt idx="15407">
                  <c:v>9706.0</c:v>
                </c:pt>
                <c:pt idx="15408">
                  <c:v>9707.0</c:v>
                </c:pt>
                <c:pt idx="15409">
                  <c:v>9708.0</c:v>
                </c:pt>
                <c:pt idx="15410">
                  <c:v>9709.0</c:v>
                </c:pt>
                <c:pt idx="15411">
                  <c:v>9710.0</c:v>
                </c:pt>
                <c:pt idx="15412">
                  <c:v>9711.0</c:v>
                </c:pt>
                <c:pt idx="15413">
                  <c:v>9712.0</c:v>
                </c:pt>
                <c:pt idx="15414">
                  <c:v>9713.0</c:v>
                </c:pt>
                <c:pt idx="15415">
                  <c:v>9714.0</c:v>
                </c:pt>
                <c:pt idx="15416">
                  <c:v>9715.0</c:v>
                </c:pt>
                <c:pt idx="15417">
                  <c:v>9715.0</c:v>
                </c:pt>
                <c:pt idx="15418">
                  <c:v>9716.0</c:v>
                </c:pt>
                <c:pt idx="15419">
                  <c:v>9716.0</c:v>
                </c:pt>
                <c:pt idx="15420">
                  <c:v>9717.0</c:v>
                </c:pt>
                <c:pt idx="15421">
                  <c:v>9718.0</c:v>
                </c:pt>
                <c:pt idx="15422">
                  <c:v>9719.0</c:v>
                </c:pt>
                <c:pt idx="15423">
                  <c:v>9719.0</c:v>
                </c:pt>
                <c:pt idx="15424">
                  <c:v>9720.0</c:v>
                </c:pt>
                <c:pt idx="15425">
                  <c:v>9721.0</c:v>
                </c:pt>
                <c:pt idx="15426">
                  <c:v>9722.0</c:v>
                </c:pt>
                <c:pt idx="15427">
                  <c:v>9723.0</c:v>
                </c:pt>
                <c:pt idx="15428">
                  <c:v>9724.0</c:v>
                </c:pt>
                <c:pt idx="15429">
                  <c:v>9724.0</c:v>
                </c:pt>
                <c:pt idx="15430">
                  <c:v>9725.0</c:v>
                </c:pt>
                <c:pt idx="15431">
                  <c:v>9726.0</c:v>
                </c:pt>
                <c:pt idx="15432">
                  <c:v>9726.0</c:v>
                </c:pt>
                <c:pt idx="15433">
                  <c:v>9726.0</c:v>
                </c:pt>
                <c:pt idx="15434">
                  <c:v>9727.0</c:v>
                </c:pt>
                <c:pt idx="15435">
                  <c:v>9727.0</c:v>
                </c:pt>
                <c:pt idx="15436">
                  <c:v>9728.0</c:v>
                </c:pt>
                <c:pt idx="15437">
                  <c:v>9728.0</c:v>
                </c:pt>
                <c:pt idx="15438">
                  <c:v>9729.0</c:v>
                </c:pt>
                <c:pt idx="15439">
                  <c:v>9729.0</c:v>
                </c:pt>
                <c:pt idx="15440">
                  <c:v>9730.0</c:v>
                </c:pt>
                <c:pt idx="15441">
                  <c:v>9730.0</c:v>
                </c:pt>
                <c:pt idx="15442">
                  <c:v>9731.0</c:v>
                </c:pt>
                <c:pt idx="15443">
                  <c:v>9731.0</c:v>
                </c:pt>
                <c:pt idx="15444">
                  <c:v>9732.0</c:v>
                </c:pt>
                <c:pt idx="15445">
                  <c:v>9733.0</c:v>
                </c:pt>
                <c:pt idx="15446">
                  <c:v>9734.0</c:v>
                </c:pt>
                <c:pt idx="15447">
                  <c:v>9735.0</c:v>
                </c:pt>
                <c:pt idx="15448">
                  <c:v>9736.0</c:v>
                </c:pt>
                <c:pt idx="15449">
                  <c:v>9737.0</c:v>
                </c:pt>
                <c:pt idx="15450">
                  <c:v>9738.0</c:v>
                </c:pt>
                <c:pt idx="15451">
                  <c:v>9739.0</c:v>
                </c:pt>
                <c:pt idx="15452">
                  <c:v>9740.0</c:v>
                </c:pt>
                <c:pt idx="15453">
                  <c:v>9741.0</c:v>
                </c:pt>
                <c:pt idx="15454">
                  <c:v>9742.0</c:v>
                </c:pt>
                <c:pt idx="15455">
                  <c:v>9743.0</c:v>
                </c:pt>
                <c:pt idx="15456">
                  <c:v>9744.0</c:v>
                </c:pt>
                <c:pt idx="15457">
                  <c:v>9745.0</c:v>
                </c:pt>
                <c:pt idx="15458">
                  <c:v>9746.0</c:v>
                </c:pt>
                <c:pt idx="15459">
                  <c:v>9747.0</c:v>
                </c:pt>
                <c:pt idx="15460">
                  <c:v>9748.0</c:v>
                </c:pt>
                <c:pt idx="15461">
                  <c:v>9749.0</c:v>
                </c:pt>
                <c:pt idx="15462">
                  <c:v>9750.0</c:v>
                </c:pt>
                <c:pt idx="15463">
                  <c:v>9751.0</c:v>
                </c:pt>
                <c:pt idx="15464">
                  <c:v>9752.0</c:v>
                </c:pt>
                <c:pt idx="15465">
                  <c:v>9753.0</c:v>
                </c:pt>
                <c:pt idx="15466">
                  <c:v>9754.0</c:v>
                </c:pt>
                <c:pt idx="15467">
                  <c:v>9755.0</c:v>
                </c:pt>
                <c:pt idx="15468">
                  <c:v>9756.0</c:v>
                </c:pt>
                <c:pt idx="15469">
                  <c:v>9757.0</c:v>
                </c:pt>
                <c:pt idx="15470">
                  <c:v>9758.0</c:v>
                </c:pt>
                <c:pt idx="15471">
                  <c:v>9759.0</c:v>
                </c:pt>
                <c:pt idx="15472">
                  <c:v>9760.0</c:v>
                </c:pt>
                <c:pt idx="15473">
                  <c:v>9761.0</c:v>
                </c:pt>
                <c:pt idx="15474">
                  <c:v>9761.0</c:v>
                </c:pt>
                <c:pt idx="15475">
                  <c:v>9762.0</c:v>
                </c:pt>
                <c:pt idx="15476">
                  <c:v>9763.0</c:v>
                </c:pt>
                <c:pt idx="15477">
                  <c:v>9763.0</c:v>
                </c:pt>
                <c:pt idx="15478">
                  <c:v>9764.0</c:v>
                </c:pt>
                <c:pt idx="15479">
                  <c:v>9764.0</c:v>
                </c:pt>
                <c:pt idx="15480">
                  <c:v>9765.0</c:v>
                </c:pt>
                <c:pt idx="15481">
                  <c:v>9766.0</c:v>
                </c:pt>
                <c:pt idx="15482">
                  <c:v>9767.0</c:v>
                </c:pt>
                <c:pt idx="15483">
                  <c:v>9768.0</c:v>
                </c:pt>
                <c:pt idx="15484">
                  <c:v>9769.0</c:v>
                </c:pt>
                <c:pt idx="15485">
                  <c:v>9770.0</c:v>
                </c:pt>
                <c:pt idx="15486">
                  <c:v>9771.0</c:v>
                </c:pt>
                <c:pt idx="15487">
                  <c:v>9771.0</c:v>
                </c:pt>
                <c:pt idx="15488">
                  <c:v>9771.0</c:v>
                </c:pt>
                <c:pt idx="15489">
                  <c:v>9771.0</c:v>
                </c:pt>
                <c:pt idx="15490">
                  <c:v>9771.0</c:v>
                </c:pt>
                <c:pt idx="15491">
                  <c:v>9771.0</c:v>
                </c:pt>
                <c:pt idx="15492">
                  <c:v>9772.0</c:v>
                </c:pt>
                <c:pt idx="15493">
                  <c:v>9772.0</c:v>
                </c:pt>
                <c:pt idx="15494">
                  <c:v>9772.0</c:v>
                </c:pt>
                <c:pt idx="15495">
                  <c:v>9773.0</c:v>
                </c:pt>
                <c:pt idx="15496">
                  <c:v>9773.0</c:v>
                </c:pt>
                <c:pt idx="15497">
                  <c:v>9774.0</c:v>
                </c:pt>
                <c:pt idx="15498">
                  <c:v>9774.0</c:v>
                </c:pt>
                <c:pt idx="15499">
                  <c:v>9774.0</c:v>
                </c:pt>
                <c:pt idx="15500">
                  <c:v>9775.0</c:v>
                </c:pt>
                <c:pt idx="15501">
                  <c:v>9775.0</c:v>
                </c:pt>
                <c:pt idx="15502">
                  <c:v>9775.0</c:v>
                </c:pt>
                <c:pt idx="15503">
                  <c:v>9776.0</c:v>
                </c:pt>
                <c:pt idx="15504">
                  <c:v>9776.0</c:v>
                </c:pt>
                <c:pt idx="15505">
                  <c:v>9776.0</c:v>
                </c:pt>
                <c:pt idx="15506">
                  <c:v>9777.0</c:v>
                </c:pt>
                <c:pt idx="15507">
                  <c:v>9777.0</c:v>
                </c:pt>
                <c:pt idx="15508">
                  <c:v>9778.0</c:v>
                </c:pt>
                <c:pt idx="15509">
                  <c:v>9778.0</c:v>
                </c:pt>
                <c:pt idx="15510">
                  <c:v>9779.0</c:v>
                </c:pt>
                <c:pt idx="15511">
                  <c:v>9780.0</c:v>
                </c:pt>
                <c:pt idx="15512">
                  <c:v>9781.0</c:v>
                </c:pt>
                <c:pt idx="15513">
                  <c:v>9782.0</c:v>
                </c:pt>
                <c:pt idx="15514">
                  <c:v>9783.0</c:v>
                </c:pt>
                <c:pt idx="15515">
                  <c:v>9784.0</c:v>
                </c:pt>
                <c:pt idx="15516">
                  <c:v>9785.0</c:v>
                </c:pt>
                <c:pt idx="15517">
                  <c:v>9786.0</c:v>
                </c:pt>
                <c:pt idx="15518">
                  <c:v>9787.0</c:v>
                </c:pt>
                <c:pt idx="15519">
                  <c:v>9788.0</c:v>
                </c:pt>
                <c:pt idx="15520">
                  <c:v>9788.0</c:v>
                </c:pt>
                <c:pt idx="15521">
                  <c:v>9789.0</c:v>
                </c:pt>
                <c:pt idx="15522">
                  <c:v>9789.0</c:v>
                </c:pt>
                <c:pt idx="15523">
                  <c:v>9790.0</c:v>
                </c:pt>
                <c:pt idx="15524">
                  <c:v>9790.0</c:v>
                </c:pt>
                <c:pt idx="15525">
                  <c:v>9791.0</c:v>
                </c:pt>
                <c:pt idx="15526">
                  <c:v>9791.0</c:v>
                </c:pt>
                <c:pt idx="15527">
                  <c:v>9792.0</c:v>
                </c:pt>
                <c:pt idx="15528">
                  <c:v>9793.0</c:v>
                </c:pt>
                <c:pt idx="15529">
                  <c:v>9794.0</c:v>
                </c:pt>
                <c:pt idx="15530">
                  <c:v>9795.0</c:v>
                </c:pt>
                <c:pt idx="15531">
                  <c:v>9796.0</c:v>
                </c:pt>
                <c:pt idx="15532">
                  <c:v>9797.0</c:v>
                </c:pt>
                <c:pt idx="15533">
                  <c:v>9798.0</c:v>
                </c:pt>
                <c:pt idx="15534">
                  <c:v>9799.0</c:v>
                </c:pt>
                <c:pt idx="15535">
                  <c:v>9800.0</c:v>
                </c:pt>
                <c:pt idx="15536">
                  <c:v>9801.0</c:v>
                </c:pt>
                <c:pt idx="15537">
                  <c:v>9802.0</c:v>
                </c:pt>
                <c:pt idx="15538">
                  <c:v>9803.0</c:v>
                </c:pt>
                <c:pt idx="15539">
                  <c:v>9804.0</c:v>
                </c:pt>
                <c:pt idx="15540">
                  <c:v>9805.0</c:v>
                </c:pt>
                <c:pt idx="15541">
                  <c:v>9806.0</c:v>
                </c:pt>
                <c:pt idx="15542">
                  <c:v>9807.0</c:v>
                </c:pt>
                <c:pt idx="15543">
                  <c:v>9808.0</c:v>
                </c:pt>
                <c:pt idx="15544">
                  <c:v>9809.0</c:v>
                </c:pt>
                <c:pt idx="15545">
                  <c:v>9810.0</c:v>
                </c:pt>
                <c:pt idx="15546">
                  <c:v>9811.0</c:v>
                </c:pt>
                <c:pt idx="15547">
                  <c:v>9812.0</c:v>
                </c:pt>
                <c:pt idx="15548">
                  <c:v>9813.0</c:v>
                </c:pt>
                <c:pt idx="15549">
                  <c:v>9814.0</c:v>
                </c:pt>
                <c:pt idx="15550">
                  <c:v>9814.0</c:v>
                </c:pt>
                <c:pt idx="15551">
                  <c:v>9815.0</c:v>
                </c:pt>
                <c:pt idx="15552">
                  <c:v>9816.0</c:v>
                </c:pt>
                <c:pt idx="15553">
                  <c:v>9817.0</c:v>
                </c:pt>
                <c:pt idx="15554">
                  <c:v>9818.0</c:v>
                </c:pt>
                <c:pt idx="15555">
                  <c:v>9819.0</c:v>
                </c:pt>
                <c:pt idx="15556">
                  <c:v>9819.0</c:v>
                </c:pt>
                <c:pt idx="15557">
                  <c:v>9819.0</c:v>
                </c:pt>
                <c:pt idx="15558">
                  <c:v>9819.0</c:v>
                </c:pt>
                <c:pt idx="15559">
                  <c:v>9820.0</c:v>
                </c:pt>
                <c:pt idx="15560">
                  <c:v>9820.0</c:v>
                </c:pt>
                <c:pt idx="15561">
                  <c:v>9821.0</c:v>
                </c:pt>
                <c:pt idx="15562">
                  <c:v>9821.0</c:v>
                </c:pt>
                <c:pt idx="15563">
                  <c:v>9822.0</c:v>
                </c:pt>
                <c:pt idx="15564">
                  <c:v>9822.0</c:v>
                </c:pt>
                <c:pt idx="15565">
                  <c:v>9823.0</c:v>
                </c:pt>
                <c:pt idx="15566">
                  <c:v>9823.0</c:v>
                </c:pt>
                <c:pt idx="15567">
                  <c:v>9824.0</c:v>
                </c:pt>
                <c:pt idx="15568">
                  <c:v>9824.0</c:v>
                </c:pt>
                <c:pt idx="15569">
                  <c:v>9825.0</c:v>
                </c:pt>
                <c:pt idx="15570">
                  <c:v>9825.0</c:v>
                </c:pt>
                <c:pt idx="15571">
                  <c:v>9826.0</c:v>
                </c:pt>
                <c:pt idx="15572">
                  <c:v>9827.0</c:v>
                </c:pt>
                <c:pt idx="15573">
                  <c:v>9828.0</c:v>
                </c:pt>
                <c:pt idx="15574">
                  <c:v>9829.0</c:v>
                </c:pt>
                <c:pt idx="15575">
                  <c:v>9830.0</c:v>
                </c:pt>
                <c:pt idx="15576">
                  <c:v>9831.0</c:v>
                </c:pt>
                <c:pt idx="15577">
                  <c:v>9832.0</c:v>
                </c:pt>
                <c:pt idx="15578">
                  <c:v>9832.0</c:v>
                </c:pt>
                <c:pt idx="15579">
                  <c:v>9832.0</c:v>
                </c:pt>
                <c:pt idx="15580">
                  <c:v>9833.0</c:v>
                </c:pt>
                <c:pt idx="15581">
                  <c:v>9833.0</c:v>
                </c:pt>
                <c:pt idx="15582">
                  <c:v>9833.0</c:v>
                </c:pt>
                <c:pt idx="15583">
                  <c:v>9834.0</c:v>
                </c:pt>
                <c:pt idx="15584">
                  <c:v>9834.0</c:v>
                </c:pt>
                <c:pt idx="15585">
                  <c:v>9834.0</c:v>
                </c:pt>
                <c:pt idx="15586">
                  <c:v>9835.0</c:v>
                </c:pt>
                <c:pt idx="15587">
                  <c:v>9836.0</c:v>
                </c:pt>
                <c:pt idx="15588">
                  <c:v>9836.0</c:v>
                </c:pt>
                <c:pt idx="15589">
                  <c:v>9836.0</c:v>
                </c:pt>
                <c:pt idx="15590">
                  <c:v>9837.0</c:v>
                </c:pt>
                <c:pt idx="15591">
                  <c:v>9838.0</c:v>
                </c:pt>
                <c:pt idx="15592">
                  <c:v>9839.0</c:v>
                </c:pt>
                <c:pt idx="15593">
                  <c:v>9839.0</c:v>
                </c:pt>
                <c:pt idx="15594">
                  <c:v>9840.0</c:v>
                </c:pt>
                <c:pt idx="15595">
                  <c:v>9841.0</c:v>
                </c:pt>
                <c:pt idx="15596">
                  <c:v>9842.0</c:v>
                </c:pt>
                <c:pt idx="15597">
                  <c:v>9843.0</c:v>
                </c:pt>
                <c:pt idx="15598">
                  <c:v>9844.0</c:v>
                </c:pt>
                <c:pt idx="15599">
                  <c:v>9845.0</c:v>
                </c:pt>
                <c:pt idx="15600">
                  <c:v>9846.0</c:v>
                </c:pt>
                <c:pt idx="15601">
                  <c:v>9846.0</c:v>
                </c:pt>
                <c:pt idx="15602">
                  <c:v>9846.0</c:v>
                </c:pt>
                <c:pt idx="15603">
                  <c:v>9846.0</c:v>
                </c:pt>
                <c:pt idx="15604">
                  <c:v>9846.0</c:v>
                </c:pt>
                <c:pt idx="15605">
                  <c:v>9846.0</c:v>
                </c:pt>
                <c:pt idx="15606">
                  <c:v>9846.0</c:v>
                </c:pt>
                <c:pt idx="15607">
                  <c:v>9847.0</c:v>
                </c:pt>
                <c:pt idx="15608">
                  <c:v>9848.0</c:v>
                </c:pt>
                <c:pt idx="15609">
                  <c:v>9848.0</c:v>
                </c:pt>
                <c:pt idx="15610">
                  <c:v>9848.0</c:v>
                </c:pt>
                <c:pt idx="15611">
                  <c:v>9848.0</c:v>
                </c:pt>
                <c:pt idx="15612">
                  <c:v>9848.0</c:v>
                </c:pt>
                <c:pt idx="15613">
                  <c:v>9848.0</c:v>
                </c:pt>
                <c:pt idx="15614">
                  <c:v>9848.0</c:v>
                </c:pt>
                <c:pt idx="15615">
                  <c:v>9849.0</c:v>
                </c:pt>
                <c:pt idx="15616">
                  <c:v>9850.0</c:v>
                </c:pt>
                <c:pt idx="15617">
                  <c:v>9850.0</c:v>
                </c:pt>
                <c:pt idx="15618">
                  <c:v>9850.0</c:v>
                </c:pt>
                <c:pt idx="15619">
                  <c:v>9850.0</c:v>
                </c:pt>
                <c:pt idx="15620">
                  <c:v>9850.0</c:v>
                </c:pt>
                <c:pt idx="15621">
                  <c:v>9850.0</c:v>
                </c:pt>
                <c:pt idx="15622">
                  <c:v>9850.0</c:v>
                </c:pt>
                <c:pt idx="15623">
                  <c:v>9851.0</c:v>
                </c:pt>
                <c:pt idx="15624">
                  <c:v>9851.0</c:v>
                </c:pt>
                <c:pt idx="15625">
                  <c:v>9852.0</c:v>
                </c:pt>
                <c:pt idx="15626">
                  <c:v>9852.0</c:v>
                </c:pt>
                <c:pt idx="15627">
                  <c:v>9853.0</c:v>
                </c:pt>
                <c:pt idx="15628">
                  <c:v>9853.0</c:v>
                </c:pt>
                <c:pt idx="15629">
                  <c:v>9854.0</c:v>
                </c:pt>
                <c:pt idx="15630">
                  <c:v>9854.0</c:v>
                </c:pt>
                <c:pt idx="15631">
                  <c:v>9854.0</c:v>
                </c:pt>
                <c:pt idx="15632">
                  <c:v>9854.0</c:v>
                </c:pt>
                <c:pt idx="15633">
                  <c:v>9854.0</c:v>
                </c:pt>
                <c:pt idx="15634">
                  <c:v>9854.0</c:v>
                </c:pt>
                <c:pt idx="15635">
                  <c:v>9854.0</c:v>
                </c:pt>
                <c:pt idx="15636">
                  <c:v>9854.0</c:v>
                </c:pt>
                <c:pt idx="15637">
                  <c:v>9855.0</c:v>
                </c:pt>
                <c:pt idx="15638">
                  <c:v>9855.0</c:v>
                </c:pt>
                <c:pt idx="15639">
                  <c:v>9855.0</c:v>
                </c:pt>
                <c:pt idx="15640">
                  <c:v>9855.0</c:v>
                </c:pt>
                <c:pt idx="15641">
                  <c:v>9856.0</c:v>
                </c:pt>
                <c:pt idx="15642">
                  <c:v>9856.0</c:v>
                </c:pt>
                <c:pt idx="15643">
                  <c:v>9856.0</c:v>
                </c:pt>
                <c:pt idx="15644">
                  <c:v>9856.0</c:v>
                </c:pt>
                <c:pt idx="15645">
                  <c:v>9857.0</c:v>
                </c:pt>
                <c:pt idx="15646">
                  <c:v>9857.0</c:v>
                </c:pt>
                <c:pt idx="15647">
                  <c:v>9857.0</c:v>
                </c:pt>
                <c:pt idx="15648">
                  <c:v>9857.0</c:v>
                </c:pt>
                <c:pt idx="15649">
                  <c:v>9858.0</c:v>
                </c:pt>
                <c:pt idx="15650">
                  <c:v>9858.0</c:v>
                </c:pt>
                <c:pt idx="15651">
                  <c:v>9858.0</c:v>
                </c:pt>
                <c:pt idx="15652">
                  <c:v>9858.0</c:v>
                </c:pt>
                <c:pt idx="15653">
                  <c:v>9859.0</c:v>
                </c:pt>
                <c:pt idx="15654">
                  <c:v>9860.0</c:v>
                </c:pt>
                <c:pt idx="15655">
                  <c:v>9861.0</c:v>
                </c:pt>
                <c:pt idx="15656">
                  <c:v>9862.0</c:v>
                </c:pt>
                <c:pt idx="15657">
                  <c:v>9863.0</c:v>
                </c:pt>
                <c:pt idx="15658">
                  <c:v>9864.0</c:v>
                </c:pt>
                <c:pt idx="15659">
                  <c:v>9865.0</c:v>
                </c:pt>
                <c:pt idx="15660">
                  <c:v>9866.0</c:v>
                </c:pt>
                <c:pt idx="15661">
                  <c:v>9867.0</c:v>
                </c:pt>
                <c:pt idx="15662">
                  <c:v>9868.0</c:v>
                </c:pt>
                <c:pt idx="15663">
                  <c:v>9869.0</c:v>
                </c:pt>
                <c:pt idx="15664">
                  <c:v>9870.0</c:v>
                </c:pt>
                <c:pt idx="15665">
                  <c:v>9871.0</c:v>
                </c:pt>
                <c:pt idx="15666">
                  <c:v>9871.0</c:v>
                </c:pt>
                <c:pt idx="15667">
                  <c:v>9871.0</c:v>
                </c:pt>
                <c:pt idx="15668">
                  <c:v>9871.0</c:v>
                </c:pt>
                <c:pt idx="15669">
                  <c:v>9872.0</c:v>
                </c:pt>
                <c:pt idx="15670">
                  <c:v>9873.0</c:v>
                </c:pt>
                <c:pt idx="15671">
                  <c:v>9874.0</c:v>
                </c:pt>
                <c:pt idx="15672">
                  <c:v>9875.0</c:v>
                </c:pt>
                <c:pt idx="15673">
                  <c:v>9876.0</c:v>
                </c:pt>
                <c:pt idx="15674">
                  <c:v>9876.0</c:v>
                </c:pt>
                <c:pt idx="15675">
                  <c:v>9877.0</c:v>
                </c:pt>
                <c:pt idx="15676">
                  <c:v>9878.0</c:v>
                </c:pt>
                <c:pt idx="15677">
                  <c:v>9878.0</c:v>
                </c:pt>
                <c:pt idx="15678">
                  <c:v>9878.0</c:v>
                </c:pt>
                <c:pt idx="15679">
                  <c:v>9878.0</c:v>
                </c:pt>
                <c:pt idx="15680">
                  <c:v>9878.0</c:v>
                </c:pt>
                <c:pt idx="15681">
                  <c:v>9878.0</c:v>
                </c:pt>
                <c:pt idx="15682">
                  <c:v>9878.0</c:v>
                </c:pt>
                <c:pt idx="15683">
                  <c:v>9878.0</c:v>
                </c:pt>
                <c:pt idx="15684">
                  <c:v>9878.0</c:v>
                </c:pt>
                <c:pt idx="15685">
                  <c:v>9878.0</c:v>
                </c:pt>
                <c:pt idx="15686">
                  <c:v>9879.0</c:v>
                </c:pt>
                <c:pt idx="15687">
                  <c:v>9879.0</c:v>
                </c:pt>
                <c:pt idx="15688">
                  <c:v>9879.0</c:v>
                </c:pt>
                <c:pt idx="15689">
                  <c:v>9879.0</c:v>
                </c:pt>
                <c:pt idx="15690">
                  <c:v>9879.0</c:v>
                </c:pt>
                <c:pt idx="15691">
                  <c:v>9880.0</c:v>
                </c:pt>
                <c:pt idx="15692">
                  <c:v>9880.0</c:v>
                </c:pt>
                <c:pt idx="15693">
                  <c:v>9880.0</c:v>
                </c:pt>
                <c:pt idx="15694">
                  <c:v>9881.0</c:v>
                </c:pt>
                <c:pt idx="15695">
                  <c:v>9882.0</c:v>
                </c:pt>
                <c:pt idx="15696">
                  <c:v>9882.0</c:v>
                </c:pt>
                <c:pt idx="15697">
                  <c:v>9882.0</c:v>
                </c:pt>
                <c:pt idx="15698">
                  <c:v>9882.0</c:v>
                </c:pt>
                <c:pt idx="15699">
                  <c:v>9882.0</c:v>
                </c:pt>
                <c:pt idx="15700">
                  <c:v>9882.0</c:v>
                </c:pt>
                <c:pt idx="15701">
                  <c:v>9883.0</c:v>
                </c:pt>
                <c:pt idx="15702">
                  <c:v>9883.0</c:v>
                </c:pt>
                <c:pt idx="15703">
                  <c:v>9884.0</c:v>
                </c:pt>
                <c:pt idx="15704">
                  <c:v>9885.0</c:v>
                </c:pt>
                <c:pt idx="15705">
                  <c:v>9886.0</c:v>
                </c:pt>
                <c:pt idx="15706">
                  <c:v>9887.0</c:v>
                </c:pt>
                <c:pt idx="15707">
                  <c:v>9887.0</c:v>
                </c:pt>
                <c:pt idx="15708">
                  <c:v>9888.0</c:v>
                </c:pt>
                <c:pt idx="15709">
                  <c:v>9889.0</c:v>
                </c:pt>
                <c:pt idx="15710">
                  <c:v>9890.0</c:v>
                </c:pt>
                <c:pt idx="15711">
                  <c:v>9891.0</c:v>
                </c:pt>
                <c:pt idx="15712">
                  <c:v>9891.0</c:v>
                </c:pt>
                <c:pt idx="15713">
                  <c:v>9892.0</c:v>
                </c:pt>
                <c:pt idx="15714">
                  <c:v>9893.0</c:v>
                </c:pt>
                <c:pt idx="15715">
                  <c:v>9894.0</c:v>
                </c:pt>
                <c:pt idx="15716">
                  <c:v>9895.0</c:v>
                </c:pt>
                <c:pt idx="15717">
                  <c:v>9896.0</c:v>
                </c:pt>
                <c:pt idx="15718">
                  <c:v>9897.0</c:v>
                </c:pt>
                <c:pt idx="15719">
                  <c:v>9898.0</c:v>
                </c:pt>
                <c:pt idx="15720">
                  <c:v>9899.0</c:v>
                </c:pt>
                <c:pt idx="15721">
                  <c:v>9900.0</c:v>
                </c:pt>
                <c:pt idx="15722">
                  <c:v>9901.0</c:v>
                </c:pt>
                <c:pt idx="15723">
                  <c:v>9901.0</c:v>
                </c:pt>
                <c:pt idx="15724">
                  <c:v>9902.0</c:v>
                </c:pt>
                <c:pt idx="15725">
                  <c:v>9903.0</c:v>
                </c:pt>
                <c:pt idx="15726">
                  <c:v>9903.0</c:v>
                </c:pt>
                <c:pt idx="15727">
                  <c:v>9904.0</c:v>
                </c:pt>
                <c:pt idx="15728">
                  <c:v>9905.0</c:v>
                </c:pt>
                <c:pt idx="15729">
                  <c:v>9906.0</c:v>
                </c:pt>
                <c:pt idx="15730">
                  <c:v>9907.0</c:v>
                </c:pt>
                <c:pt idx="15731">
                  <c:v>9908.0</c:v>
                </c:pt>
                <c:pt idx="15732">
                  <c:v>9909.0</c:v>
                </c:pt>
                <c:pt idx="15733">
                  <c:v>9910.0</c:v>
                </c:pt>
                <c:pt idx="15734">
                  <c:v>9911.0</c:v>
                </c:pt>
                <c:pt idx="15735">
                  <c:v>9912.0</c:v>
                </c:pt>
                <c:pt idx="15736">
                  <c:v>9912.0</c:v>
                </c:pt>
                <c:pt idx="15737">
                  <c:v>9913.0</c:v>
                </c:pt>
                <c:pt idx="15738">
                  <c:v>9914.0</c:v>
                </c:pt>
                <c:pt idx="15739">
                  <c:v>9915.0</c:v>
                </c:pt>
                <c:pt idx="15740">
                  <c:v>9916.0</c:v>
                </c:pt>
                <c:pt idx="15741">
                  <c:v>9916.0</c:v>
                </c:pt>
                <c:pt idx="15742">
                  <c:v>9917.0</c:v>
                </c:pt>
                <c:pt idx="15743">
                  <c:v>9918.0</c:v>
                </c:pt>
                <c:pt idx="15744">
                  <c:v>9919.0</c:v>
                </c:pt>
                <c:pt idx="15745">
                  <c:v>9920.0</c:v>
                </c:pt>
                <c:pt idx="15746">
                  <c:v>9921.0</c:v>
                </c:pt>
                <c:pt idx="15747">
                  <c:v>9922.0</c:v>
                </c:pt>
                <c:pt idx="15748">
                  <c:v>9923.0</c:v>
                </c:pt>
                <c:pt idx="15749">
                  <c:v>9924.0</c:v>
                </c:pt>
                <c:pt idx="15750">
                  <c:v>9925.0</c:v>
                </c:pt>
                <c:pt idx="15751">
                  <c:v>9925.0</c:v>
                </c:pt>
                <c:pt idx="15752">
                  <c:v>9926.0</c:v>
                </c:pt>
                <c:pt idx="15753">
                  <c:v>9927.0</c:v>
                </c:pt>
                <c:pt idx="15754">
                  <c:v>9928.0</c:v>
                </c:pt>
                <c:pt idx="15755">
                  <c:v>9929.0</c:v>
                </c:pt>
                <c:pt idx="15756">
                  <c:v>9930.0</c:v>
                </c:pt>
                <c:pt idx="15757">
                  <c:v>9931.0</c:v>
                </c:pt>
                <c:pt idx="15758">
                  <c:v>9932.0</c:v>
                </c:pt>
                <c:pt idx="15759">
                  <c:v>9933.0</c:v>
                </c:pt>
                <c:pt idx="15760">
                  <c:v>9934.0</c:v>
                </c:pt>
                <c:pt idx="15761">
                  <c:v>9935.0</c:v>
                </c:pt>
                <c:pt idx="15762">
                  <c:v>9936.0</c:v>
                </c:pt>
                <c:pt idx="15763">
                  <c:v>9937.0</c:v>
                </c:pt>
                <c:pt idx="15764">
                  <c:v>9937.0</c:v>
                </c:pt>
                <c:pt idx="15765">
                  <c:v>9938.0</c:v>
                </c:pt>
                <c:pt idx="15766">
                  <c:v>9939.0</c:v>
                </c:pt>
                <c:pt idx="15767">
                  <c:v>9939.0</c:v>
                </c:pt>
                <c:pt idx="15768">
                  <c:v>9940.0</c:v>
                </c:pt>
                <c:pt idx="15769">
                  <c:v>9941.0</c:v>
                </c:pt>
                <c:pt idx="15770">
                  <c:v>9942.0</c:v>
                </c:pt>
                <c:pt idx="15771">
                  <c:v>9943.0</c:v>
                </c:pt>
                <c:pt idx="15772">
                  <c:v>9943.0</c:v>
                </c:pt>
                <c:pt idx="15773">
                  <c:v>9944.0</c:v>
                </c:pt>
                <c:pt idx="15774">
                  <c:v>9945.0</c:v>
                </c:pt>
                <c:pt idx="15775">
                  <c:v>9946.0</c:v>
                </c:pt>
                <c:pt idx="15776">
                  <c:v>9946.0</c:v>
                </c:pt>
                <c:pt idx="15777">
                  <c:v>9946.0</c:v>
                </c:pt>
                <c:pt idx="15778">
                  <c:v>9947.0</c:v>
                </c:pt>
                <c:pt idx="15779">
                  <c:v>9947.0</c:v>
                </c:pt>
                <c:pt idx="15780">
                  <c:v>9947.0</c:v>
                </c:pt>
                <c:pt idx="15781">
                  <c:v>9948.0</c:v>
                </c:pt>
                <c:pt idx="15782">
                  <c:v>9948.0</c:v>
                </c:pt>
                <c:pt idx="15783">
                  <c:v>9948.0</c:v>
                </c:pt>
                <c:pt idx="15784">
                  <c:v>9949.0</c:v>
                </c:pt>
                <c:pt idx="15785">
                  <c:v>9949.0</c:v>
                </c:pt>
                <c:pt idx="15786">
                  <c:v>9949.0</c:v>
                </c:pt>
                <c:pt idx="15787">
                  <c:v>9950.0</c:v>
                </c:pt>
                <c:pt idx="15788">
                  <c:v>9950.0</c:v>
                </c:pt>
                <c:pt idx="15789">
                  <c:v>9951.0</c:v>
                </c:pt>
                <c:pt idx="15790">
                  <c:v>9951.0</c:v>
                </c:pt>
                <c:pt idx="15791">
                  <c:v>9951.0</c:v>
                </c:pt>
                <c:pt idx="15792">
                  <c:v>9952.0</c:v>
                </c:pt>
                <c:pt idx="15793">
                  <c:v>9952.0</c:v>
                </c:pt>
                <c:pt idx="15794">
                  <c:v>9952.0</c:v>
                </c:pt>
                <c:pt idx="15795">
                  <c:v>9953.0</c:v>
                </c:pt>
                <c:pt idx="15796">
                  <c:v>9953.0</c:v>
                </c:pt>
                <c:pt idx="15797">
                  <c:v>9953.0</c:v>
                </c:pt>
                <c:pt idx="15798">
                  <c:v>9954.0</c:v>
                </c:pt>
                <c:pt idx="15799">
                  <c:v>9954.0</c:v>
                </c:pt>
                <c:pt idx="15800">
                  <c:v>9954.0</c:v>
                </c:pt>
                <c:pt idx="15801">
                  <c:v>9955.0</c:v>
                </c:pt>
                <c:pt idx="15802">
                  <c:v>9955.0</c:v>
                </c:pt>
                <c:pt idx="15803">
                  <c:v>9955.0</c:v>
                </c:pt>
                <c:pt idx="15804">
                  <c:v>9956.0</c:v>
                </c:pt>
                <c:pt idx="15805">
                  <c:v>9957.0</c:v>
                </c:pt>
                <c:pt idx="15806">
                  <c:v>9958.0</c:v>
                </c:pt>
                <c:pt idx="15807">
                  <c:v>9959.0</c:v>
                </c:pt>
                <c:pt idx="15808">
                  <c:v>9959.0</c:v>
                </c:pt>
                <c:pt idx="15809">
                  <c:v>9959.0</c:v>
                </c:pt>
                <c:pt idx="15810">
                  <c:v>9959.0</c:v>
                </c:pt>
                <c:pt idx="15811">
                  <c:v>9959.0</c:v>
                </c:pt>
                <c:pt idx="15812">
                  <c:v>9959.0</c:v>
                </c:pt>
                <c:pt idx="15813">
                  <c:v>9959.0</c:v>
                </c:pt>
                <c:pt idx="15814">
                  <c:v>9959.0</c:v>
                </c:pt>
                <c:pt idx="15815">
                  <c:v>9959.0</c:v>
                </c:pt>
                <c:pt idx="15816">
                  <c:v>9959.0</c:v>
                </c:pt>
                <c:pt idx="15817">
                  <c:v>9960.0</c:v>
                </c:pt>
                <c:pt idx="15818">
                  <c:v>9961.0</c:v>
                </c:pt>
                <c:pt idx="15819">
                  <c:v>9962.0</c:v>
                </c:pt>
                <c:pt idx="15820">
                  <c:v>9963.0</c:v>
                </c:pt>
                <c:pt idx="15821">
                  <c:v>9964.0</c:v>
                </c:pt>
                <c:pt idx="15822">
                  <c:v>9965.0</c:v>
                </c:pt>
                <c:pt idx="15823">
                  <c:v>9965.0</c:v>
                </c:pt>
                <c:pt idx="15824">
                  <c:v>9965.0</c:v>
                </c:pt>
                <c:pt idx="15825">
                  <c:v>9965.0</c:v>
                </c:pt>
                <c:pt idx="15826">
                  <c:v>9965.0</c:v>
                </c:pt>
                <c:pt idx="15827">
                  <c:v>9966.0</c:v>
                </c:pt>
                <c:pt idx="15828">
                  <c:v>9967.0</c:v>
                </c:pt>
                <c:pt idx="15829">
                  <c:v>9967.0</c:v>
                </c:pt>
                <c:pt idx="15830">
                  <c:v>9967.0</c:v>
                </c:pt>
                <c:pt idx="15831">
                  <c:v>9967.0</c:v>
                </c:pt>
                <c:pt idx="15832">
                  <c:v>9967.0</c:v>
                </c:pt>
                <c:pt idx="15833">
                  <c:v>9967.0</c:v>
                </c:pt>
                <c:pt idx="15834">
                  <c:v>9968.0</c:v>
                </c:pt>
                <c:pt idx="15835">
                  <c:v>9969.0</c:v>
                </c:pt>
                <c:pt idx="15836">
                  <c:v>9969.0</c:v>
                </c:pt>
                <c:pt idx="15837">
                  <c:v>9969.0</c:v>
                </c:pt>
                <c:pt idx="15838">
                  <c:v>9970.0</c:v>
                </c:pt>
                <c:pt idx="15839">
                  <c:v>9971.0</c:v>
                </c:pt>
                <c:pt idx="15840">
                  <c:v>9972.0</c:v>
                </c:pt>
                <c:pt idx="15841">
                  <c:v>9973.0</c:v>
                </c:pt>
                <c:pt idx="15842">
                  <c:v>9974.0</c:v>
                </c:pt>
                <c:pt idx="15843">
                  <c:v>9975.0</c:v>
                </c:pt>
                <c:pt idx="15844">
                  <c:v>9976.0</c:v>
                </c:pt>
                <c:pt idx="15845">
                  <c:v>9977.0</c:v>
                </c:pt>
                <c:pt idx="15846">
                  <c:v>9978.0</c:v>
                </c:pt>
                <c:pt idx="15847">
                  <c:v>9979.0</c:v>
                </c:pt>
                <c:pt idx="15848">
                  <c:v>9980.0</c:v>
                </c:pt>
                <c:pt idx="15849">
                  <c:v>9981.0</c:v>
                </c:pt>
                <c:pt idx="15850">
                  <c:v>9982.0</c:v>
                </c:pt>
                <c:pt idx="15851">
                  <c:v>9983.0</c:v>
                </c:pt>
                <c:pt idx="15852">
                  <c:v>9984.0</c:v>
                </c:pt>
                <c:pt idx="15853">
                  <c:v>9985.0</c:v>
                </c:pt>
                <c:pt idx="15854">
                  <c:v>9986.0</c:v>
                </c:pt>
                <c:pt idx="15855">
                  <c:v>9987.0</c:v>
                </c:pt>
                <c:pt idx="15856">
                  <c:v>9988.0</c:v>
                </c:pt>
                <c:pt idx="15857">
                  <c:v>9989.0</c:v>
                </c:pt>
                <c:pt idx="15858">
                  <c:v>9990.0</c:v>
                </c:pt>
                <c:pt idx="15859">
                  <c:v>9991.0</c:v>
                </c:pt>
                <c:pt idx="15860">
                  <c:v>9992.0</c:v>
                </c:pt>
                <c:pt idx="15861">
                  <c:v>9993.0</c:v>
                </c:pt>
                <c:pt idx="15862">
                  <c:v>9994.0</c:v>
                </c:pt>
                <c:pt idx="15863">
                  <c:v>9995.0</c:v>
                </c:pt>
                <c:pt idx="15864">
                  <c:v>9996.0</c:v>
                </c:pt>
                <c:pt idx="15865">
                  <c:v>9997.0</c:v>
                </c:pt>
                <c:pt idx="15866">
                  <c:v>9998.0</c:v>
                </c:pt>
                <c:pt idx="15867">
                  <c:v>9999.0</c:v>
                </c:pt>
                <c:pt idx="15868">
                  <c:v>10000.0</c:v>
                </c:pt>
                <c:pt idx="15869">
                  <c:v>10001.0</c:v>
                </c:pt>
                <c:pt idx="15870">
                  <c:v>10002.0</c:v>
                </c:pt>
                <c:pt idx="15871">
                  <c:v>10003.0</c:v>
                </c:pt>
                <c:pt idx="15872">
                  <c:v>10004.0</c:v>
                </c:pt>
                <c:pt idx="15873">
                  <c:v>10004.0</c:v>
                </c:pt>
                <c:pt idx="15874">
                  <c:v>10005.0</c:v>
                </c:pt>
                <c:pt idx="15875">
                  <c:v>10006.0</c:v>
                </c:pt>
                <c:pt idx="15876">
                  <c:v>10007.0</c:v>
                </c:pt>
                <c:pt idx="15877">
                  <c:v>10008.0</c:v>
                </c:pt>
                <c:pt idx="15878">
                  <c:v>10009.0</c:v>
                </c:pt>
                <c:pt idx="15879">
                  <c:v>10010.0</c:v>
                </c:pt>
                <c:pt idx="15880">
                  <c:v>10011.0</c:v>
                </c:pt>
                <c:pt idx="15881">
                  <c:v>10012.0</c:v>
                </c:pt>
                <c:pt idx="15882">
                  <c:v>10013.0</c:v>
                </c:pt>
                <c:pt idx="15883">
                  <c:v>10014.0</c:v>
                </c:pt>
                <c:pt idx="15884">
                  <c:v>10015.0</c:v>
                </c:pt>
                <c:pt idx="15885">
                  <c:v>10016.0</c:v>
                </c:pt>
                <c:pt idx="15886">
                  <c:v>10016.0</c:v>
                </c:pt>
                <c:pt idx="15887">
                  <c:v>10016.0</c:v>
                </c:pt>
                <c:pt idx="15888">
                  <c:v>10016.0</c:v>
                </c:pt>
                <c:pt idx="15889">
                  <c:v>10017.0</c:v>
                </c:pt>
                <c:pt idx="15890">
                  <c:v>10018.0</c:v>
                </c:pt>
                <c:pt idx="15891">
                  <c:v>10018.0</c:v>
                </c:pt>
                <c:pt idx="15892">
                  <c:v>10018.0</c:v>
                </c:pt>
                <c:pt idx="15893">
                  <c:v>10018.0</c:v>
                </c:pt>
                <c:pt idx="15894">
                  <c:v>10018.0</c:v>
                </c:pt>
                <c:pt idx="15895">
                  <c:v>10019.0</c:v>
                </c:pt>
                <c:pt idx="15896">
                  <c:v>10020.0</c:v>
                </c:pt>
                <c:pt idx="15897">
                  <c:v>10021.0</c:v>
                </c:pt>
                <c:pt idx="15898">
                  <c:v>10021.0</c:v>
                </c:pt>
                <c:pt idx="15899">
                  <c:v>10021.0</c:v>
                </c:pt>
                <c:pt idx="15900">
                  <c:v>10021.0</c:v>
                </c:pt>
                <c:pt idx="15901">
                  <c:v>10022.0</c:v>
                </c:pt>
                <c:pt idx="15902">
                  <c:v>10022.0</c:v>
                </c:pt>
                <c:pt idx="15903">
                  <c:v>10022.0</c:v>
                </c:pt>
                <c:pt idx="15904">
                  <c:v>10023.0</c:v>
                </c:pt>
                <c:pt idx="15905">
                  <c:v>10023.0</c:v>
                </c:pt>
                <c:pt idx="15906">
                  <c:v>10024.0</c:v>
                </c:pt>
                <c:pt idx="15907">
                  <c:v>10025.0</c:v>
                </c:pt>
                <c:pt idx="15908">
                  <c:v>10026.0</c:v>
                </c:pt>
                <c:pt idx="15909">
                  <c:v>10027.0</c:v>
                </c:pt>
                <c:pt idx="15910">
                  <c:v>10027.0</c:v>
                </c:pt>
                <c:pt idx="15911">
                  <c:v>10028.0</c:v>
                </c:pt>
                <c:pt idx="15912">
                  <c:v>10029.0</c:v>
                </c:pt>
                <c:pt idx="15913">
                  <c:v>10030.0</c:v>
                </c:pt>
                <c:pt idx="15914">
                  <c:v>10031.0</c:v>
                </c:pt>
                <c:pt idx="15915">
                  <c:v>10032.0</c:v>
                </c:pt>
                <c:pt idx="15916">
                  <c:v>10033.0</c:v>
                </c:pt>
                <c:pt idx="15917">
                  <c:v>10034.0</c:v>
                </c:pt>
                <c:pt idx="15918">
                  <c:v>10034.0</c:v>
                </c:pt>
                <c:pt idx="15919">
                  <c:v>10035.0</c:v>
                </c:pt>
                <c:pt idx="15920">
                  <c:v>10036.0</c:v>
                </c:pt>
                <c:pt idx="15921">
                  <c:v>10037.0</c:v>
                </c:pt>
                <c:pt idx="15922">
                  <c:v>10038.0</c:v>
                </c:pt>
                <c:pt idx="15923">
                  <c:v>10039.0</c:v>
                </c:pt>
                <c:pt idx="15924">
                  <c:v>10039.0</c:v>
                </c:pt>
                <c:pt idx="15925">
                  <c:v>10039.0</c:v>
                </c:pt>
                <c:pt idx="15926">
                  <c:v>10040.0</c:v>
                </c:pt>
                <c:pt idx="15927">
                  <c:v>10040.0</c:v>
                </c:pt>
                <c:pt idx="15928">
                  <c:v>10041.0</c:v>
                </c:pt>
                <c:pt idx="15929">
                  <c:v>10042.0</c:v>
                </c:pt>
                <c:pt idx="15930">
                  <c:v>10043.0</c:v>
                </c:pt>
                <c:pt idx="15931">
                  <c:v>10044.0</c:v>
                </c:pt>
                <c:pt idx="15932">
                  <c:v>10045.0</c:v>
                </c:pt>
                <c:pt idx="15933">
                  <c:v>10046.0</c:v>
                </c:pt>
                <c:pt idx="15934">
                  <c:v>10047.0</c:v>
                </c:pt>
                <c:pt idx="15935">
                  <c:v>10048.0</c:v>
                </c:pt>
                <c:pt idx="15936">
                  <c:v>10049.0</c:v>
                </c:pt>
                <c:pt idx="15937">
                  <c:v>10050.0</c:v>
                </c:pt>
                <c:pt idx="15938">
                  <c:v>10051.0</c:v>
                </c:pt>
                <c:pt idx="15939">
                  <c:v>10052.0</c:v>
                </c:pt>
                <c:pt idx="15940">
                  <c:v>10053.0</c:v>
                </c:pt>
                <c:pt idx="15941">
                  <c:v>10054.0</c:v>
                </c:pt>
                <c:pt idx="15942">
                  <c:v>10055.0</c:v>
                </c:pt>
                <c:pt idx="15943">
                  <c:v>10056.0</c:v>
                </c:pt>
                <c:pt idx="15944">
                  <c:v>10057.0</c:v>
                </c:pt>
                <c:pt idx="15945">
                  <c:v>10058.0</c:v>
                </c:pt>
                <c:pt idx="15946">
                  <c:v>10059.0</c:v>
                </c:pt>
                <c:pt idx="15947">
                  <c:v>10060.0</c:v>
                </c:pt>
                <c:pt idx="15948">
                  <c:v>10061.0</c:v>
                </c:pt>
                <c:pt idx="15949">
                  <c:v>10062.0</c:v>
                </c:pt>
                <c:pt idx="15950">
                  <c:v>10063.0</c:v>
                </c:pt>
                <c:pt idx="15951">
                  <c:v>10064.0</c:v>
                </c:pt>
                <c:pt idx="15952">
                  <c:v>10065.0</c:v>
                </c:pt>
                <c:pt idx="15953">
                  <c:v>10066.0</c:v>
                </c:pt>
                <c:pt idx="15954">
                  <c:v>10067.0</c:v>
                </c:pt>
                <c:pt idx="15955">
                  <c:v>10068.0</c:v>
                </c:pt>
                <c:pt idx="15956">
                  <c:v>10069.0</c:v>
                </c:pt>
                <c:pt idx="15957">
                  <c:v>10070.0</c:v>
                </c:pt>
                <c:pt idx="15958">
                  <c:v>10071.0</c:v>
                </c:pt>
                <c:pt idx="15959">
                  <c:v>10072.0</c:v>
                </c:pt>
                <c:pt idx="15960">
                  <c:v>10073.0</c:v>
                </c:pt>
                <c:pt idx="15961">
                  <c:v>10074.0</c:v>
                </c:pt>
                <c:pt idx="15962">
                  <c:v>10075.0</c:v>
                </c:pt>
                <c:pt idx="15963">
                  <c:v>10076.0</c:v>
                </c:pt>
                <c:pt idx="15964">
                  <c:v>10077.0</c:v>
                </c:pt>
                <c:pt idx="15965">
                  <c:v>10078.0</c:v>
                </c:pt>
                <c:pt idx="15966">
                  <c:v>10079.0</c:v>
                </c:pt>
                <c:pt idx="15967">
                  <c:v>10080.0</c:v>
                </c:pt>
                <c:pt idx="15968">
                  <c:v>10081.0</c:v>
                </c:pt>
                <c:pt idx="15969">
                  <c:v>10082.0</c:v>
                </c:pt>
                <c:pt idx="15970">
                  <c:v>10082.0</c:v>
                </c:pt>
                <c:pt idx="15971">
                  <c:v>10083.0</c:v>
                </c:pt>
                <c:pt idx="15972">
                  <c:v>10083.0</c:v>
                </c:pt>
                <c:pt idx="15973">
                  <c:v>10084.0</c:v>
                </c:pt>
                <c:pt idx="15974">
                  <c:v>10085.0</c:v>
                </c:pt>
                <c:pt idx="15975">
                  <c:v>10086.0</c:v>
                </c:pt>
                <c:pt idx="15976">
                  <c:v>10087.0</c:v>
                </c:pt>
                <c:pt idx="15977">
                  <c:v>10088.0</c:v>
                </c:pt>
                <c:pt idx="15978">
                  <c:v>10088.0</c:v>
                </c:pt>
                <c:pt idx="15979">
                  <c:v>10089.0</c:v>
                </c:pt>
                <c:pt idx="15980">
                  <c:v>10090.0</c:v>
                </c:pt>
                <c:pt idx="15981">
                  <c:v>10091.0</c:v>
                </c:pt>
                <c:pt idx="15982">
                  <c:v>10091.0</c:v>
                </c:pt>
                <c:pt idx="15983">
                  <c:v>10091.0</c:v>
                </c:pt>
                <c:pt idx="15984">
                  <c:v>10091.0</c:v>
                </c:pt>
                <c:pt idx="15985">
                  <c:v>10091.0</c:v>
                </c:pt>
                <c:pt idx="15986">
                  <c:v>10091.0</c:v>
                </c:pt>
                <c:pt idx="15987">
                  <c:v>10091.0</c:v>
                </c:pt>
                <c:pt idx="15988">
                  <c:v>10091.0</c:v>
                </c:pt>
                <c:pt idx="15989">
                  <c:v>10091.0</c:v>
                </c:pt>
                <c:pt idx="15990">
                  <c:v>10091.0</c:v>
                </c:pt>
                <c:pt idx="15991">
                  <c:v>10092.0</c:v>
                </c:pt>
                <c:pt idx="15992">
                  <c:v>10093.0</c:v>
                </c:pt>
                <c:pt idx="15993">
                  <c:v>10094.0</c:v>
                </c:pt>
                <c:pt idx="15994">
                  <c:v>10094.0</c:v>
                </c:pt>
                <c:pt idx="15995">
                  <c:v>10095.0</c:v>
                </c:pt>
                <c:pt idx="15996">
                  <c:v>10096.0</c:v>
                </c:pt>
                <c:pt idx="15997">
                  <c:v>10097.0</c:v>
                </c:pt>
                <c:pt idx="15998">
                  <c:v>10098.0</c:v>
                </c:pt>
                <c:pt idx="15999">
                  <c:v>10099.0</c:v>
                </c:pt>
                <c:pt idx="16000">
                  <c:v>10100.0</c:v>
                </c:pt>
                <c:pt idx="16001">
                  <c:v>10101.0</c:v>
                </c:pt>
                <c:pt idx="16002">
                  <c:v>10102.0</c:v>
                </c:pt>
                <c:pt idx="16003">
                  <c:v>10103.0</c:v>
                </c:pt>
                <c:pt idx="16004">
                  <c:v>10104.0</c:v>
                </c:pt>
                <c:pt idx="16005">
                  <c:v>10105.0</c:v>
                </c:pt>
                <c:pt idx="16006">
                  <c:v>10106.0</c:v>
                </c:pt>
                <c:pt idx="16007">
                  <c:v>10107.0</c:v>
                </c:pt>
                <c:pt idx="16008">
                  <c:v>10108.0</c:v>
                </c:pt>
                <c:pt idx="16009">
                  <c:v>10109.0</c:v>
                </c:pt>
                <c:pt idx="16010">
                  <c:v>10110.0</c:v>
                </c:pt>
                <c:pt idx="16011">
                  <c:v>10111.0</c:v>
                </c:pt>
                <c:pt idx="16012">
                  <c:v>10112.0</c:v>
                </c:pt>
                <c:pt idx="16013">
                  <c:v>10113.0</c:v>
                </c:pt>
                <c:pt idx="16014">
                  <c:v>10114.0</c:v>
                </c:pt>
                <c:pt idx="16015">
                  <c:v>10115.0</c:v>
                </c:pt>
                <c:pt idx="16016">
                  <c:v>10116.0</c:v>
                </c:pt>
                <c:pt idx="16017">
                  <c:v>10117.0</c:v>
                </c:pt>
                <c:pt idx="16018">
                  <c:v>10118.0</c:v>
                </c:pt>
                <c:pt idx="16019">
                  <c:v>10119.0</c:v>
                </c:pt>
                <c:pt idx="16020">
                  <c:v>10120.0</c:v>
                </c:pt>
                <c:pt idx="16021">
                  <c:v>10121.0</c:v>
                </c:pt>
                <c:pt idx="16022">
                  <c:v>10122.0</c:v>
                </c:pt>
                <c:pt idx="16023">
                  <c:v>10123.0</c:v>
                </c:pt>
                <c:pt idx="16024">
                  <c:v>10124.0</c:v>
                </c:pt>
                <c:pt idx="16025">
                  <c:v>10125.0</c:v>
                </c:pt>
                <c:pt idx="16026">
                  <c:v>10126.0</c:v>
                </c:pt>
                <c:pt idx="16027">
                  <c:v>10127.0</c:v>
                </c:pt>
                <c:pt idx="16028">
                  <c:v>10128.0</c:v>
                </c:pt>
                <c:pt idx="16029">
                  <c:v>10129.0</c:v>
                </c:pt>
                <c:pt idx="16030">
                  <c:v>10130.0</c:v>
                </c:pt>
                <c:pt idx="16031">
                  <c:v>10131.0</c:v>
                </c:pt>
                <c:pt idx="16032">
                  <c:v>10132.0</c:v>
                </c:pt>
                <c:pt idx="16033">
                  <c:v>10133.0</c:v>
                </c:pt>
                <c:pt idx="16034">
                  <c:v>10134.0</c:v>
                </c:pt>
                <c:pt idx="16035">
                  <c:v>10135.0</c:v>
                </c:pt>
                <c:pt idx="16036">
                  <c:v>10136.0</c:v>
                </c:pt>
                <c:pt idx="16037">
                  <c:v>10137.0</c:v>
                </c:pt>
                <c:pt idx="16038">
                  <c:v>10138.0</c:v>
                </c:pt>
                <c:pt idx="16039">
                  <c:v>10139.0</c:v>
                </c:pt>
                <c:pt idx="16040">
                  <c:v>10140.0</c:v>
                </c:pt>
                <c:pt idx="16041">
                  <c:v>10141.0</c:v>
                </c:pt>
                <c:pt idx="16042">
                  <c:v>10142.0</c:v>
                </c:pt>
                <c:pt idx="16043">
                  <c:v>10143.0</c:v>
                </c:pt>
                <c:pt idx="16044">
                  <c:v>10144.0</c:v>
                </c:pt>
                <c:pt idx="16045">
                  <c:v>10145.0</c:v>
                </c:pt>
                <c:pt idx="16046">
                  <c:v>10146.0</c:v>
                </c:pt>
                <c:pt idx="16047">
                  <c:v>10147.0</c:v>
                </c:pt>
                <c:pt idx="16048">
                  <c:v>10148.0</c:v>
                </c:pt>
                <c:pt idx="16049">
                  <c:v>10149.0</c:v>
                </c:pt>
                <c:pt idx="16050">
                  <c:v>10150.0</c:v>
                </c:pt>
                <c:pt idx="16051">
                  <c:v>10151.0</c:v>
                </c:pt>
                <c:pt idx="16052">
                  <c:v>10152.0</c:v>
                </c:pt>
                <c:pt idx="16053">
                  <c:v>10153.0</c:v>
                </c:pt>
                <c:pt idx="16054">
                  <c:v>10154.0</c:v>
                </c:pt>
                <c:pt idx="16055">
                  <c:v>10155.0</c:v>
                </c:pt>
                <c:pt idx="16056">
                  <c:v>10156.0</c:v>
                </c:pt>
                <c:pt idx="16057">
                  <c:v>10157.0</c:v>
                </c:pt>
                <c:pt idx="16058">
                  <c:v>10158.0</c:v>
                </c:pt>
                <c:pt idx="16059">
                  <c:v>10159.0</c:v>
                </c:pt>
                <c:pt idx="16060">
                  <c:v>10159.0</c:v>
                </c:pt>
                <c:pt idx="16061">
                  <c:v>10160.0</c:v>
                </c:pt>
                <c:pt idx="16062">
                  <c:v>10160.0</c:v>
                </c:pt>
                <c:pt idx="16063">
                  <c:v>10161.0</c:v>
                </c:pt>
                <c:pt idx="16064">
                  <c:v>10162.0</c:v>
                </c:pt>
                <c:pt idx="16065">
                  <c:v>10163.0</c:v>
                </c:pt>
                <c:pt idx="16066">
                  <c:v>10164.0</c:v>
                </c:pt>
                <c:pt idx="16067">
                  <c:v>10165.0</c:v>
                </c:pt>
                <c:pt idx="16068">
                  <c:v>10166.0</c:v>
                </c:pt>
                <c:pt idx="16069">
                  <c:v>10167.0</c:v>
                </c:pt>
                <c:pt idx="16070">
                  <c:v>10168.0</c:v>
                </c:pt>
                <c:pt idx="16071">
                  <c:v>10169.0</c:v>
                </c:pt>
                <c:pt idx="16072">
                  <c:v>10170.0</c:v>
                </c:pt>
                <c:pt idx="16073">
                  <c:v>10171.0</c:v>
                </c:pt>
                <c:pt idx="16074">
                  <c:v>10172.0</c:v>
                </c:pt>
                <c:pt idx="16075">
                  <c:v>10173.0</c:v>
                </c:pt>
                <c:pt idx="16076">
                  <c:v>10174.0</c:v>
                </c:pt>
                <c:pt idx="16077">
                  <c:v>10175.0</c:v>
                </c:pt>
                <c:pt idx="16078">
                  <c:v>10176.0</c:v>
                </c:pt>
                <c:pt idx="16079">
                  <c:v>10177.0</c:v>
                </c:pt>
                <c:pt idx="16080">
                  <c:v>10178.0</c:v>
                </c:pt>
                <c:pt idx="16081">
                  <c:v>10179.0</c:v>
                </c:pt>
                <c:pt idx="16082">
                  <c:v>10180.0</c:v>
                </c:pt>
                <c:pt idx="16083">
                  <c:v>10181.0</c:v>
                </c:pt>
                <c:pt idx="16084">
                  <c:v>10182.0</c:v>
                </c:pt>
                <c:pt idx="16085">
                  <c:v>10183.0</c:v>
                </c:pt>
                <c:pt idx="16086">
                  <c:v>10184.0</c:v>
                </c:pt>
                <c:pt idx="16087">
                  <c:v>10185.0</c:v>
                </c:pt>
                <c:pt idx="16088">
                  <c:v>10186.0</c:v>
                </c:pt>
                <c:pt idx="16089">
                  <c:v>10187.0</c:v>
                </c:pt>
                <c:pt idx="16090">
                  <c:v>10188.0</c:v>
                </c:pt>
                <c:pt idx="16091">
                  <c:v>10189.0</c:v>
                </c:pt>
                <c:pt idx="16092">
                  <c:v>10190.0</c:v>
                </c:pt>
                <c:pt idx="16093">
                  <c:v>10191.0</c:v>
                </c:pt>
                <c:pt idx="16094">
                  <c:v>10192.0</c:v>
                </c:pt>
                <c:pt idx="16095">
                  <c:v>10193.0</c:v>
                </c:pt>
                <c:pt idx="16096">
                  <c:v>10194.0</c:v>
                </c:pt>
                <c:pt idx="16097">
                  <c:v>10195.0</c:v>
                </c:pt>
                <c:pt idx="16098">
                  <c:v>10196.0</c:v>
                </c:pt>
                <c:pt idx="16099">
                  <c:v>10197.0</c:v>
                </c:pt>
                <c:pt idx="16100">
                  <c:v>10198.0</c:v>
                </c:pt>
                <c:pt idx="16101">
                  <c:v>10199.0</c:v>
                </c:pt>
                <c:pt idx="16102">
                  <c:v>10200.0</c:v>
                </c:pt>
                <c:pt idx="16103">
                  <c:v>10201.0</c:v>
                </c:pt>
                <c:pt idx="16104">
                  <c:v>10202.0</c:v>
                </c:pt>
                <c:pt idx="16105">
                  <c:v>10203.0</c:v>
                </c:pt>
                <c:pt idx="16106">
                  <c:v>10204.0</c:v>
                </c:pt>
                <c:pt idx="16107">
                  <c:v>10205.0</c:v>
                </c:pt>
                <c:pt idx="16108">
                  <c:v>10206.0</c:v>
                </c:pt>
                <c:pt idx="16109">
                  <c:v>10207.0</c:v>
                </c:pt>
                <c:pt idx="16110">
                  <c:v>10207.0</c:v>
                </c:pt>
                <c:pt idx="16111">
                  <c:v>10208.0</c:v>
                </c:pt>
                <c:pt idx="16112">
                  <c:v>10209.0</c:v>
                </c:pt>
                <c:pt idx="16113">
                  <c:v>10210.0</c:v>
                </c:pt>
                <c:pt idx="16114">
                  <c:v>10211.0</c:v>
                </c:pt>
                <c:pt idx="16115">
                  <c:v>10212.0</c:v>
                </c:pt>
                <c:pt idx="16116">
                  <c:v>10213.0</c:v>
                </c:pt>
                <c:pt idx="16117">
                  <c:v>10214.0</c:v>
                </c:pt>
                <c:pt idx="16118">
                  <c:v>10215.0</c:v>
                </c:pt>
                <c:pt idx="16119">
                  <c:v>10216.0</c:v>
                </c:pt>
                <c:pt idx="16120">
                  <c:v>10217.0</c:v>
                </c:pt>
                <c:pt idx="16121">
                  <c:v>10218.0</c:v>
                </c:pt>
                <c:pt idx="16122">
                  <c:v>10219.0</c:v>
                </c:pt>
                <c:pt idx="16123">
                  <c:v>10220.0</c:v>
                </c:pt>
                <c:pt idx="16124">
                  <c:v>10221.0</c:v>
                </c:pt>
                <c:pt idx="16125">
                  <c:v>10222.0</c:v>
                </c:pt>
                <c:pt idx="16126">
                  <c:v>10223.0</c:v>
                </c:pt>
                <c:pt idx="16127">
                  <c:v>10224.0</c:v>
                </c:pt>
                <c:pt idx="16128">
                  <c:v>10225.0</c:v>
                </c:pt>
                <c:pt idx="16129">
                  <c:v>10226.0</c:v>
                </c:pt>
                <c:pt idx="16130">
                  <c:v>10227.0</c:v>
                </c:pt>
                <c:pt idx="16131">
                  <c:v>10228.0</c:v>
                </c:pt>
                <c:pt idx="16132">
                  <c:v>10229.0</c:v>
                </c:pt>
                <c:pt idx="16133">
                  <c:v>10230.0</c:v>
                </c:pt>
                <c:pt idx="16134">
                  <c:v>10231.0</c:v>
                </c:pt>
                <c:pt idx="16135">
                  <c:v>10232.0</c:v>
                </c:pt>
                <c:pt idx="16136">
                  <c:v>10233.0</c:v>
                </c:pt>
                <c:pt idx="16137">
                  <c:v>10234.0</c:v>
                </c:pt>
                <c:pt idx="16138">
                  <c:v>10235.0</c:v>
                </c:pt>
                <c:pt idx="16139">
                  <c:v>10236.0</c:v>
                </c:pt>
                <c:pt idx="16140">
                  <c:v>10237.0</c:v>
                </c:pt>
                <c:pt idx="16141">
                  <c:v>10238.0</c:v>
                </c:pt>
                <c:pt idx="16142">
                  <c:v>10239.0</c:v>
                </c:pt>
                <c:pt idx="16143">
                  <c:v>10240.0</c:v>
                </c:pt>
                <c:pt idx="16144">
                  <c:v>10241.0</c:v>
                </c:pt>
                <c:pt idx="16145">
                  <c:v>10242.0</c:v>
                </c:pt>
                <c:pt idx="16146">
                  <c:v>10243.0</c:v>
                </c:pt>
                <c:pt idx="16147">
                  <c:v>10244.0</c:v>
                </c:pt>
                <c:pt idx="16148">
                  <c:v>10245.0</c:v>
                </c:pt>
                <c:pt idx="16149">
                  <c:v>10246.0</c:v>
                </c:pt>
                <c:pt idx="16150">
                  <c:v>10247.0</c:v>
                </c:pt>
                <c:pt idx="16151">
                  <c:v>10248.0</c:v>
                </c:pt>
                <c:pt idx="16152">
                  <c:v>10249.0</c:v>
                </c:pt>
                <c:pt idx="16153">
                  <c:v>10250.0</c:v>
                </c:pt>
                <c:pt idx="16154">
                  <c:v>10251.0</c:v>
                </c:pt>
                <c:pt idx="16155">
                  <c:v>10252.0</c:v>
                </c:pt>
                <c:pt idx="16156">
                  <c:v>10253.0</c:v>
                </c:pt>
                <c:pt idx="16157">
                  <c:v>10254.0</c:v>
                </c:pt>
                <c:pt idx="16158">
                  <c:v>10255.0</c:v>
                </c:pt>
                <c:pt idx="16159">
                  <c:v>10256.0</c:v>
                </c:pt>
                <c:pt idx="16160">
                  <c:v>10257.0</c:v>
                </c:pt>
                <c:pt idx="16161">
                  <c:v>10258.0</c:v>
                </c:pt>
                <c:pt idx="16162">
                  <c:v>10259.0</c:v>
                </c:pt>
                <c:pt idx="16163">
                  <c:v>10260.0</c:v>
                </c:pt>
                <c:pt idx="16164">
                  <c:v>10261.0</c:v>
                </c:pt>
                <c:pt idx="16165">
                  <c:v>10262.0</c:v>
                </c:pt>
                <c:pt idx="16166">
                  <c:v>10263.0</c:v>
                </c:pt>
                <c:pt idx="16167">
                  <c:v>10264.0</c:v>
                </c:pt>
                <c:pt idx="16168">
                  <c:v>10265.0</c:v>
                </c:pt>
                <c:pt idx="16169">
                  <c:v>10266.0</c:v>
                </c:pt>
                <c:pt idx="16170">
                  <c:v>10267.0</c:v>
                </c:pt>
                <c:pt idx="16171">
                  <c:v>10268.0</c:v>
                </c:pt>
                <c:pt idx="16172">
                  <c:v>10269.0</c:v>
                </c:pt>
                <c:pt idx="16173">
                  <c:v>10270.0</c:v>
                </c:pt>
                <c:pt idx="16174">
                  <c:v>10271.0</c:v>
                </c:pt>
                <c:pt idx="16175">
                  <c:v>10272.0</c:v>
                </c:pt>
                <c:pt idx="16176">
                  <c:v>10273.0</c:v>
                </c:pt>
                <c:pt idx="16177">
                  <c:v>10274.0</c:v>
                </c:pt>
                <c:pt idx="16178">
                  <c:v>10275.0</c:v>
                </c:pt>
                <c:pt idx="16179">
                  <c:v>10276.0</c:v>
                </c:pt>
                <c:pt idx="16180">
                  <c:v>10277.0</c:v>
                </c:pt>
                <c:pt idx="16181">
                  <c:v>10278.0</c:v>
                </c:pt>
                <c:pt idx="16182">
                  <c:v>10279.0</c:v>
                </c:pt>
                <c:pt idx="16183">
                  <c:v>10280.0</c:v>
                </c:pt>
                <c:pt idx="16184">
                  <c:v>10281.0</c:v>
                </c:pt>
                <c:pt idx="16185">
                  <c:v>10282.0</c:v>
                </c:pt>
                <c:pt idx="16186">
                  <c:v>10283.0</c:v>
                </c:pt>
                <c:pt idx="16187">
                  <c:v>10284.0</c:v>
                </c:pt>
                <c:pt idx="16188">
                  <c:v>10285.0</c:v>
                </c:pt>
                <c:pt idx="16189">
                  <c:v>10286.0</c:v>
                </c:pt>
                <c:pt idx="16190">
                  <c:v>10287.0</c:v>
                </c:pt>
                <c:pt idx="16191">
                  <c:v>10288.0</c:v>
                </c:pt>
                <c:pt idx="16192">
                  <c:v>10289.0</c:v>
                </c:pt>
                <c:pt idx="16193">
                  <c:v>10289.0</c:v>
                </c:pt>
                <c:pt idx="16194">
                  <c:v>10290.0</c:v>
                </c:pt>
                <c:pt idx="16195">
                  <c:v>10291.0</c:v>
                </c:pt>
                <c:pt idx="16196">
                  <c:v>10292.0</c:v>
                </c:pt>
                <c:pt idx="16197">
                  <c:v>10293.0</c:v>
                </c:pt>
                <c:pt idx="16198">
                  <c:v>10294.0</c:v>
                </c:pt>
                <c:pt idx="16199">
                  <c:v>10294.0</c:v>
                </c:pt>
                <c:pt idx="16200">
                  <c:v>10295.0</c:v>
                </c:pt>
                <c:pt idx="16201">
                  <c:v>10295.0</c:v>
                </c:pt>
                <c:pt idx="16202">
                  <c:v>10296.0</c:v>
                </c:pt>
                <c:pt idx="16203">
                  <c:v>10296.0</c:v>
                </c:pt>
                <c:pt idx="16204">
                  <c:v>10297.0</c:v>
                </c:pt>
                <c:pt idx="16205">
                  <c:v>10297.0</c:v>
                </c:pt>
                <c:pt idx="16206">
                  <c:v>10298.0</c:v>
                </c:pt>
                <c:pt idx="16207">
                  <c:v>10299.0</c:v>
                </c:pt>
                <c:pt idx="16208">
                  <c:v>10300.0</c:v>
                </c:pt>
                <c:pt idx="16209">
                  <c:v>10301.0</c:v>
                </c:pt>
                <c:pt idx="16210">
                  <c:v>10302.0</c:v>
                </c:pt>
                <c:pt idx="16211">
                  <c:v>10303.0</c:v>
                </c:pt>
                <c:pt idx="16212">
                  <c:v>10304.0</c:v>
                </c:pt>
                <c:pt idx="16213">
                  <c:v>10305.0</c:v>
                </c:pt>
                <c:pt idx="16214">
                  <c:v>10306.0</c:v>
                </c:pt>
                <c:pt idx="16215">
                  <c:v>10306.0</c:v>
                </c:pt>
                <c:pt idx="16216">
                  <c:v>10307.0</c:v>
                </c:pt>
                <c:pt idx="16217">
                  <c:v>10308.0</c:v>
                </c:pt>
                <c:pt idx="16218">
                  <c:v>10308.0</c:v>
                </c:pt>
                <c:pt idx="16219">
                  <c:v>10309.0</c:v>
                </c:pt>
                <c:pt idx="16220">
                  <c:v>10310.0</c:v>
                </c:pt>
                <c:pt idx="16221">
                  <c:v>10310.0</c:v>
                </c:pt>
                <c:pt idx="16222">
                  <c:v>10311.0</c:v>
                </c:pt>
                <c:pt idx="16223">
                  <c:v>10312.0</c:v>
                </c:pt>
                <c:pt idx="16224">
                  <c:v>10312.0</c:v>
                </c:pt>
                <c:pt idx="16225">
                  <c:v>10313.0</c:v>
                </c:pt>
                <c:pt idx="16226">
                  <c:v>10314.0</c:v>
                </c:pt>
                <c:pt idx="16227">
                  <c:v>10314.0</c:v>
                </c:pt>
                <c:pt idx="16228">
                  <c:v>10315.0</c:v>
                </c:pt>
                <c:pt idx="16229">
                  <c:v>10316.0</c:v>
                </c:pt>
                <c:pt idx="16230">
                  <c:v>10316.0</c:v>
                </c:pt>
                <c:pt idx="16231">
                  <c:v>10317.0</c:v>
                </c:pt>
                <c:pt idx="16232">
                  <c:v>10318.0</c:v>
                </c:pt>
                <c:pt idx="16233">
                  <c:v>10318.0</c:v>
                </c:pt>
                <c:pt idx="16234">
                  <c:v>10319.0</c:v>
                </c:pt>
                <c:pt idx="16235">
                  <c:v>10320.0</c:v>
                </c:pt>
                <c:pt idx="16236">
                  <c:v>10320.0</c:v>
                </c:pt>
                <c:pt idx="16237">
                  <c:v>10321.0</c:v>
                </c:pt>
                <c:pt idx="16238">
                  <c:v>10322.0</c:v>
                </c:pt>
                <c:pt idx="16239">
                  <c:v>10322.0</c:v>
                </c:pt>
                <c:pt idx="16240">
                  <c:v>10323.0</c:v>
                </c:pt>
                <c:pt idx="16241">
                  <c:v>10324.0</c:v>
                </c:pt>
                <c:pt idx="16242">
                  <c:v>10324.0</c:v>
                </c:pt>
                <c:pt idx="16243">
                  <c:v>10325.0</c:v>
                </c:pt>
                <c:pt idx="16244">
                  <c:v>10326.0</c:v>
                </c:pt>
                <c:pt idx="16245">
                  <c:v>10326.0</c:v>
                </c:pt>
                <c:pt idx="16246">
                  <c:v>10327.0</c:v>
                </c:pt>
                <c:pt idx="16247">
                  <c:v>10328.0</c:v>
                </c:pt>
                <c:pt idx="16248">
                  <c:v>10328.0</c:v>
                </c:pt>
                <c:pt idx="16249">
                  <c:v>10329.0</c:v>
                </c:pt>
                <c:pt idx="16250">
                  <c:v>10330.0</c:v>
                </c:pt>
                <c:pt idx="16251">
                  <c:v>10330.0</c:v>
                </c:pt>
                <c:pt idx="16252">
                  <c:v>10331.0</c:v>
                </c:pt>
                <c:pt idx="16253">
                  <c:v>10332.0</c:v>
                </c:pt>
                <c:pt idx="16254">
                  <c:v>10332.0</c:v>
                </c:pt>
                <c:pt idx="16255">
                  <c:v>10333.0</c:v>
                </c:pt>
                <c:pt idx="16256">
                  <c:v>10334.0</c:v>
                </c:pt>
                <c:pt idx="16257">
                  <c:v>10334.0</c:v>
                </c:pt>
                <c:pt idx="16258">
                  <c:v>10335.0</c:v>
                </c:pt>
                <c:pt idx="16259">
                  <c:v>10336.0</c:v>
                </c:pt>
                <c:pt idx="16260">
                  <c:v>10336.0</c:v>
                </c:pt>
                <c:pt idx="16261">
                  <c:v>10337.0</c:v>
                </c:pt>
                <c:pt idx="16262">
                  <c:v>10338.0</c:v>
                </c:pt>
                <c:pt idx="16263">
                  <c:v>10338.0</c:v>
                </c:pt>
                <c:pt idx="16264">
                  <c:v>10339.0</c:v>
                </c:pt>
                <c:pt idx="16265">
                  <c:v>10339.0</c:v>
                </c:pt>
                <c:pt idx="16266">
                  <c:v>10340.0</c:v>
                </c:pt>
                <c:pt idx="16267">
                  <c:v>10340.0</c:v>
                </c:pt>
                <c:pt idx="16268">
                  <c:v>10341.0</c:v>
                </c:pt>
                <c:pt idx="16269">
                  <c:v>10342.0</c:v>
                </c:pt>
                <c:pt idx="16270">
                  <c:v>10342.0</c:v>
                </c:pt>
                <c:pt idx="16271">
                  <c:v>10343.0</c:v>
                </c:pt>
                <c:pt idx="16272">
                  <c:v>10344.0</c:v>
                </c:pt>
                <c:pt idx="16273">
                  <c:v>10344.0</c:v>
                </c:pt>
                <c:pt idx="16274">
                  <c:v>10345.0</c:v>
                </c:pt>
                <c:pt idx="16275">
                  <c:v>10346.0</c:v>
                </c:pt>
                <c:pt idx="16276">
                  <c:v>10346.0</c:v>
                </c:pt>
                <c:pt idx="16277">
                  <c:v>10347.0</c:v>
                </c:pt>
                <c:pt idx="16278">
                  <c:v>10348.0</c:v>
                </c:pt>
                <c:pt idx="16279">
                  <c:v>10348.0</c:v>
                </c:pt>
                <c:pt idx="16280">
                  <c:v>10348.0</c:v>
                </c:pt>
                <c:pt idx="16281">
                  <c:v>10348.0</c:v>
                </c:pt>
                <c:pt idx="16282">
                  <c:v>10348.0</c:v>
                </c:pt>
                <c:pt idx="16283">
                  <c:v>10349.0</c:v>
                </c:pt>
                <c:pt idx="16284">
                  <c:v>10349.0</c:v>
                </c:pt>
                <c:pt idx="16285">
                  <c:v>10349.0</c:v>
                </c:pt>
                <c:pt idx="16286">
                  <c:v>10349.0</c:v>
                </c:pt>
                <c:pt idx="16287">
                  <c:v>10349.0</c:v>
                </c:pt>
                <c:pt idx="16288">
                  <c:v>10350.0</c:v>
                </c:pt>
                <c:pt idx="16289">
                  <c:v>10350.0</c:v>
                </c:pt>
                <c:pt idx="16290">
                  <c:v>10351.0</c:v>
                </c:pt>
                <c:pt idx="16291">
                  <c:v>10352.0</c:v>
                </c:pt>
                <c:pt idx="16292">
                  <c:v>10352.0</c:v>
                </c:pt>
                <c:pt idx="16293">
                  <c:v>10353.0</c:v>
                </c:pt>
                <c:pt idx="16294">
                  <c:v>10354.0</c:v>
                </c:pt>
                <c:pt idx="16295">
                  <c:v>10354.0</c:v>
                </c:pt>
                <c:pt idx="16296">
                  <c:v>10355.0</c:v>
                </c:pt>
                <c:pt idx="16297">
                  <c:v>10356.0</c:v>
                </c:pt>
                <c:pt idx="16298">
                  <c:v>10357.0</c:v>
                </c:pt>
                <c:pt idx="16299">
                  <c:v>10358.0</c:v>
                </c:pt>
                <c:pt idx="16300">
                  <c:v>10359.0</c:v>
                </c:pt>
                <c:pt idx="16301">
                  <c:v>10360.0</c:v>
                </c:pt>
                <c:pt idx="16302">
                  <c:v>10361.0</c:v>
                </c:pt>
                <c:pt idx="16303">
                  <c:v>10362.0</c:v>
                </c:pt>
                <c:pt idx="16304">
                  <c:v>10363.0</c:v>
                </c:pt>
                <c:pt idx="16305">
                  <c:v>10364.0</c:v>
                </c:pt>
                <c:pt idx="16306">
                  <c:v>10365.0</c:v>
                </c:pt>
                <c:pt idx="16307">
                  <c:v>10366.0</c:v>
                </c:pt>
                <c:pt idx="16308">
                  <c:v>10367.0</c:v>
                </c:pt>
                <c:pt idx="16309">
                  <c:v>10368.0</c:v>
                </c:pt>
                <c:pt idx="16310">
                  <c:v>10369.0</c:v>
                </c:pt>
                <c:pt idx="16311">
                  <c:v>10370.0</c:v>
                </c:pt>
                <c:pt idx="16312">
                  <c:v>10371.0</c:v>
                </c:pt>
                <c:pt idx="16313">
                  <c:v>10372.0</c:v>
                </c:pt>
                <c:pt idx="16314">
                  <c:v>10373.0</c:v>
                </c:pt>
                <c:pt idx="16315">
                  <c:v>10374.0</c:v>
                </c:pt>
                <c:pt idx="16316">
                  <c:v>10375.0</c:v>
                </c:pt>
                <c:pt idx="16317">
                  <c:v>10376.0</c:v>
                </c:pt>
                <c:pt idx="16318">
                  <c:v>10377.0</c:v>
                </c:pt>
                <c:pt idx="16319">
                  <c:v>10378.0</c:v>
                </c:pt>
                <c:pt idx="16320">
                  <c:v>10379.0</c:v>
                </c:pt>
                <c:pt idx="16321">
                  <c:v>10380.0</c:v>
                </c:pt>
                <c:pt idx="16322">
                  <c:v>10381.0</c:v>
                </c:pt>
                <c:pt idx="16323">
                  <c:v>10382.0</c:v>
                </c:pt>
                <c:pt idx="16324">
                  <c:v>10383.0</c:v>
                </c:pt>
                <c:pt idx="16325">
                  <c:v>10384.0</c:v>
                </c:pt>
                <c:pt idx="16326">
                  <c:v>10385.0</c:v>
                </c:pt>
                <c:pt idx="16327">
                  <c:v>10386.0</c:v>
                </c:pt>
                <c:pt idx="16328">
                  <c:v>10387.0</c:v>
                </c:pt>
                <c:pt idx="16329">
                  <c:v>10388.0</c:v>
                </c:pt>
                <c:pt idx="16330">
                  <c:v>10389.0</c:v>
                </c:pt>
                <c:pt idx="16331">
                  <c:v>10390.0</c:v>
                </c:pt>
                <c:pt idx="16332">
                  <c:v>10391.0</c:v>
                </c:pt>
                <c:pt idx="16333">
                  <c:v>10392.0</c:v>
                </c:pt>
                <c:pt idx="16334">
                  <c:v>10393.0</c:v>
                </c:pt>
                <c:pt idx="16335">
                  <c:v>10394.0</c:v>
                </c:pt>
                <c:pt idx="16336">
                  <c:v>10395.0</c:v>
                </c:pt>
                <c:pt idx="16337">
                  <c:v>10396.0</c:v>
                </c:pt>
                <c:pt idx="16338">
                  <c:v>10397.0</c:v>
                </c:pt>
                <c:pt idx="16339">
                  <c:v>10398.0</c:v>
                </c:pt>
                <c:pt idx="16340">
                  <c:v>10399.0</c:v>
                </c:pt>
                <c:pt idx="16341">
                  <c:v>10400.0</c:v>
                </c:pt>
                <c:pt idx="16342">
                  <c:v>10401.0</c:v>
                </c:pt>
                <c:pt idx="16343">
                  <c:v>10402.0</c:v>
                </c:pt>
                <c:pt idx="16344">
                  <c:v>10403.0</c:v>
                </c:pt>
                <c:pt idx="16345">
                  <c:v>10404.0</c:v>
                </c:pt>
                <c:pt idx="16346">
                  <c:v>10405.0</c:v>
                </c:pt>
                <c:pt idx="16347">
                  <c:v>10405.0</c:v>
                </c:pt>
                <c:pt idx="16348">
                  <c:v>10406.0</c:v>
                </c:pt>
                <c:pt idx="16349">
                  <c:v>10406.0</c:v>
                </c:pt>
                <c:pt idx="16350">
                  <c:v>10407.0</c:v>
                </c:pt>
                <c:pt idx="16351">
                  <c:v>10407.0</c:v>
                </c:pt>
                <c:pt idx="16352">
                  <c:v>10408.0</c:v>
                </c:pt>
                <c:pt idx="16353">
                  <c:v>10409.0</c:v>
                </c:pt>
                <c:pt idx="16354">
                  <c:v>10410.0</c:v>
                </c:pt>
                <c:pt idx="16355">
                  <c:v>10411.0</c:v>
                </c:pt>
                <c:pt idx="16356">
                  <c:v>10412.0</c:v>
                </c:pt>
                <c:pt idx="16357">
                  <c:v>10413.0</c:v>
                </c:pt>
                <c:pt idx="16358">
                  <c:v>10413.0</c:v>
                </c:pt>
                <c:pt idx="16359">
                  <c:v>10414.0</c:v>
                </c:pt>
                <c:pt idx="16360">
                  <c:v>10414.0</c:v>
                </c:pt>
                <c:pt idx="16361">
                  <c:v>10415.0</c:v>
                </c:pt>
                <c:pt idx="16362">
                  <c:v>10416.0</c:v>
                </c:pt>
                <c:pt idx="16363">
                  <c:v>10417.0</c:v>
                </c:pt>
                <c:pt idx="16364">
                  <c:v>10417.0</c:v>
                </c:pt>
                <c:pt idx="16365">
                  <c:v>10418.0</c:v>
                </c:pt>
                <c:pt idx="16366">
                  <c:v>10418.0</c:v>
                </c:pt>
                <c:pt idx="16367">
                  <c:v>10419.0</c:v>
                </c:pt>
                <c:pt idx="16368">
                  <c:v>10419.0</c:v>
                </c:pt>
                <c:pt idx="16369">
                  <c:v>10420.0</c:v>
                </c:pt>
                <c:pt idx="16370">
                  <c:v>10420.0</c:v>
                </c:pt>
                <c:pt idx="16371">
                  <c:v>10421.0</c:v>
                </c:pt>
                <c:pt idx="16372">
                  <c:v>10422.0</c:v>
                </c:pt>
                <c:pt idx="16373">
                  <c:v>10423.0</c:v>
                </c:pt>
                <c:pt idx="16374">
                  <c:v>10423.0</c:v>
                </c:pt>
                <c:pt idx="16375">
                  <c:v>10424.0</c:v>
                </c:pt>
                <c:pt idx="16376">
                  <c:v>10424.0</c:v>
                </c:pt>
                <c:pt idx="16377">
                  <c:v>10425.0</c:v>
                </c:pt>
                <c:pt idx="16378">
                  <c:v>10425.0</c:v>
                </c:pt>
                <c:pt idx="16379">
                  <c:v>10426.0</c:v>
                </c:pt>
                <c:pt idx="16380">
                  <c:v>10426.0</c:v>
                </c:pt>
                <c:pt idx="16381">
                  <c:v>10427.0</c:v>
                </c:pt>
                <c:pt idx="16382">
                  <c:v>10427.0</c:v>
                </c:pt>
                <c:pt idx="16383">
                  <c:v>10428.0</c:v>
                </c:pt>
                <c:pt idx="16384">
                  <c:v>10428.0</c:v>
                </c:pt>
                <c:pt idx="16385">
                  <c:v>10429.0</c:v>
                </c:pt>
                <c:pt idx="16386">
                  <c:v>10429.0</c:v>
                </c:pt>
                <c:pt idx="16387">
                  <c:v>10430.0</c:v>
                </c:pt>
                <c:pt idx="16388">
                  <c:v>10431.0</c:v>
                </c:pt>
                <c:pt idx="16389">
                  <c:v>10432.0</c:v>
                </c:pt>
                <c:pt idx="16390">
                  <c:v>10432.0</c:v>
                </c:pt>
                <c:pt idx="16391">
                  <c:v>10433.0</c:v>
                </c:pt>
                <c:pt idx="16392">
                  <c:v>10433.0</c:v>
                </c:pt>
                <c:pt idx="16393">
                  <c:v>10434.0</c:v>
                </c:pt>
                <c:pt idx="16394">
                  <c:v>10435.0</c:v>
                </c:pt>
                <c:pt idx="16395">
                  <c:v>10436.0</c:v>
                </c:pt>
                <c:pt idx="16396">
                  <c:v>10436.0</c:v>
                </c:pt>
                <c:pt idx="16397">
                  <c:v>10437.0</c:v>
                </c:pt>
                <c:pt idx="16398">
                  <c:v>10437.0</c:v>
                </c:pt>
                <c:pt idx="16399">
                  <c:v>10438.0</c:v>
                </c:pt>
                <c:pt idx="16400">
                  <c:v>10439.0</c:v>
                </c:pt>
                <c:pt idx="16401">
                  <c:v>10440.0</c:v>
                </c:pt>
                <c:pt idx="16402">
                  <c:v>10441.0</c:v>
                </c:pt>
                <c:pt idx="16403">
                  <c:v>10442.0</c:v>
                </c:pt>
                <c:pt idx="16404">
                  <c:v>10443.0</c:v>
                </c:pt>
                <c:pt idx="16405">
                  <c:v>10444.0</c:v>
                </c:pt>
                <c:pt idx="16406">
                  <c:v>10444.0</c:v>
                </c:pt>
                <c:pt idx="16407">
                  <c:v>10445.0</c:v>
                </c:pt>
                <c:pt idx="16408">
                  <c:v>10445.0</c:v>
                </c:pt>
                <c:pt idx="16409">
                  <c:v>10446.0</c:v>
                </c:pt>
                <c:pt idx="16410">
                  <c:v>10447.0</c:v>
                </c:pt>
                <c:pt idx="16411">
                  <c:v>10448.0</c:v>
                </c:pt>
                <c:pt idx="16412">
                  <c:v>10449.0</c:v>
                </c:pt>
                <c:pt idx="16413">
                  <c:v>10450.0</c:v>
                </c:pt>
                <c:pt idx="16414">
                  <c:v>10451.0</c:v>
                </c:pt>
                <c:pt idx="16415">
                  <c:v>10452.0</c:v>
                </c:pt>
                <c:pt idx="16416">
                  <c:v>10452.0</c:v>
                </c:pt>
                <c:pt idx="16417">
                  <c:v>10453.0</c:v>
                </c:pt>
                <c:pt idx="16418">
                  <c:v>10453.0</c:v>
                </c:pt>
                <c:pt idx="16419">
                  <c:v>10454.0</c:v>
                </c:pt>
                <c:pt idx="16420">
                  <c:v>10455.0</c:v>
                </c:pt>
                <c:pt idx="16421">
                  <c:v>10456.0</c:v>
                </c:pt>
                <c:pt idx="16422">
                  <c:v>10457.0</c:v>
                </c:pt>
                <c:pt idx="16423">
                  <c:v>10458.0</c:v>
                </c:pt>
                <c:pt idx="16424">
                  <c:v>10459.0</c:v>
                </c:pt>
                <c:pt idx="16425">
                  <c:v>10460.0</c:v>
                </c:pt>
                <c:pt idx="16426">
                  <c:v>10460.0</c:v>
                </c:pt>
                <c:pt idx="16427">
                  <c:v>10461.0</c:v>
                </c:pt>
                <c:pt idx="16428">
                  <c:v>10461.0</c:v>
                </c:pt>
                <c:pt idx="16429">
                  <c:v>10462.0</c:v>
                </c:pt>
                <c:pt idx="16430">
                  <c:v>10463.0</c:v>
                </c:pt>
                <c:pt idx="16431">
                  <c:v>10464.0</c:v>
                </c:pt>
                <c:pt idx="16432">
                  <c:v>10465.0</c:v>
                </c:pt>
                <c:pt idx="16433">
                  <c:v>10466.0</c:v>
                </c:pt>
                <c:pt idx="16434">
                  <c:v>10467.0</c:v>
                </c:pt>
                <c:pt idx="16435">
                  <c:v>10468.0</c:v>
                </c:pt>
                <c:pt idx="16436">
                  <c:v>10468.0</c:v>
                </c:pt>
                <c:pt idx="16437">
                  <c:v>10469.0</c:v>
                </c:pt>
                <c:pt idx="16438">
                  <c:v>10469.0</c:v>
                </c:pt>
                <c:pt idx="16439">
                  <c:v>10470.0</c:v>
                </c:pt>
                <c:pt idx="16440">
                  <c:v>10471.0</c:v>
                </c:pt>
                <c:pt idx="16441">
                  <c:v>10472.0</c:v>
                </c:pt>
                <c:pt idx="16442">
                  <c:v>10472.0</c:v>
                </c:pt>
                <c:pt idx="16443">
                  <c:v>10473.0</c:v>
                </c:pt>
                <c:pt idx="16444">
                  <c:v>10473.0</c:v>
                </c:pt>
                <c:pt idx="16445">
                  <c:v>10474.0</c:v>
                </c:pt>
                <c:pt idx="16446">
                  <c:v>10475.0</c:v>
                </c:pt>
                <c:pt idx="16447">
                  <c:v>10476.0</c:v>
                </c:pt>
                <c:pt idx="16448">
                  <c:v>10477.0</c:v>
                </c:pt>
                <c:pt idx="16449">
                  <c:v>10477.0</c:v>
                </c:pt>
                <c:pt idx="16450">
                  <c:v>10478.0</c:v>
                </c:pt>
                <c:pt idx="16451">
                  <c:v>10478.0</c:v>
                </c:pt>
                <c:pt idx="16452">
                  <c:v>10479.0</c:v>
                </c:pt>
                <c:pt idx="16453">
                  <c:v>10480.0</c:v>
                </c:pt>
                <c:pt idx="16454">
                  <c:v>10481.0</c:v>
                </c:pt>
                <c:pt idx="16455">
                  <c:v>10482.0</c:v>
                </c:pt>
                <c:pt idx="16456">
                  <c:v>10483.0</c:v>
                </c:pt>
                <c:pt idx="16457">
                  <c:v>10484.0</c:v>
                </c:pt>
                <c:pt idx="16458">
                  <c:v>10485.0</c:v>
                </c:pt>
                <c:pt idx="16459">
                  <c:v>10485.0</c:v>
                </c:pt>
                <c:pt idx="16460">
                  <c:v>10486.0</c:v>
                </c:pt>
                <c:pt idx="16461">
                  <c:v>10486.0</c:v>
                </c:pt>
                <c:pt idx="16462">
                  <c:v>10487.0</c:v>
                </c:pt>
                <c:pt idx="16463">
                  <c:v>10488.0</c:v>
                </c:pt>
                <c:pt idx="16464">
                  <c:v>10489.0</c:v>
                </c:pt>
                <c:pt idx="16465">
                  <c:v>10490.0</c:v>
                </c:pt>
                <c:pt idx="16466">
                  <c:v>10491.0</c:v>
                </c:pt>
                <c:pt idx="16467">
                  <c:v>10492.0</c:v>
                </c:pt>
                <c:pt idx="16468">
                  <c:v>10493.0</c:v>
                </c:pt>
                <c:pt idx="16469">
                  <c:v>10493.0</c:v>
                </c:pt>
                <c:pt idx="16470">
                  <c:v>10494.0</c:v>
                </c:pt>
                <c:pt idx="16471">
                  <c:v>10494.0</c:v>
                </c:pt>
                <c:pt idx="16472">
                  <c:v>10495.0</c:v>
                </c:pt>
                <c:pt idx="16473">
                  <c:v>10496.0</c:v>
                </c:pt>
                <c:pt idx="16474">
                  <c:v>10497.0</c:v>
                </c:pt>
                <c:pt idx="16475">
                  <c:v>10497.0</c:v>
                </c:pt>
                <c:pt idx="16476">
                  <c:v>10498.0</c:v>
                </c:pt>
                <c:pt idx="16477">
                  <c:v>10498.0</c:v>
                </c:pt>
                <c:pt idx="16478">
                  <c:v>10499.0</c:v>
                </c:pt>
                <c:pt idx="16479">
                  <c:v>10500.0</c:v>
                </c:pt>
                <c:pt idx="16480">
                  <c:v>10501.0</c:v>
                </c:pt>
                <c:pt idx="16481">
                  <c:v>10501.0</c:v>
                </c:pt>
                <c:pt idx="16482">
                  <c:v>10502.0</c:v>
                </c:pt>
                <c:pt idx="16483">
                  <c:v>10502.0</c:v>
                </c:pt>
                <c:pt idx="16484">
                  <c:v>10503.0</c:v>
                </c:pt>
                <c:pt idx="16485">
                  <c:v>10504.0</c:v>
                </c:pt>
                <c:pt idx="16486">
                  <c:v>10505.0</c:v>
                </c:pt>
                <c:pt idx="16487">
                  <c:v>10505.0</c:v>
                </c:pt>
                <c:pt idx="16488">
                  <c:v>10506.0</c:v>
                </c:pt>
                <c:pt idx="16489">
                  <c:v>10506.0</c:v>
                </c:pt>
                <c:pt idx="16490">
                  <c:v>10507.0</c:v>
                </c:pt>
                <c:pt idx="16491">
                  <c:v>10508.0</c:v>
                </c:pt>
                <c:pt idx="16492">
                  <c:v>10509.0</c:v>
                </c:pt>
                <c:pt idx="16493">
                  <c:v>10509.0</c:v>
                </c:pt>
                <c:pt idx="16494">
                  <c:v>10510.0</c:v>
                </c:pt>
                <c:pt idx="16495">
                  <c:v>10510.0</c:v>
                </c:pt>
                <c:pt idx="16496">
                  <c:v>10511.0</c:v>
                </c:pt>
                <c:pt idx="16497">
                  <c:v>10512.0</c:v>
                </c:pt>
                <c:pt idx="16498">
                  <c:v>10513.0</c:v>
                </c:pt>
                <c:pt idx="16499">
                  <c:v>10513.0</c:v>
                </c:pt>
                <c:pt idx="16500">
                  <c:v>10514.0</c:v>
                </c:pt>
                <c:pt idx="16501">
                  <c:v>10514.0</c:v>
                </c:pt>
                <c:pt idx="16502">
                  <c:v>10515.0</c:v>
                </c:pt>
                <c:pt idx="16503">
                  <c:v>10515.0</c:v>
                </c:pt>
                <c:pt idx="16504">
                  <c:v>10516.0</c:v>
                </c:pt>
                <c:pt idx="16505">
                  <c:v>10516.0</c:v>
                </c:pt>
                <c:pt idx="16506">
                  <c:v>10517.0</c:v>
                </c:pt>
                <c:pt idx="16507">
                  <c:v>10517.0</c:v>
                </c:pt>
                <c:pt idx="16508">
                  <c:v>10517.0</c:v>
                </c:pt>
                <c:pt idx="16509">
                  <c:v>10518.0</c:v>
                </c:pt>
                <c:pt idx="16510">
                  <c:v>10518.0</c:v>
                </c:pt>
                <c:pt idx="16511">
                  <c:v>10518.0</c:v>
                </c:pt>
                <c:pt idx="16512">
                  <c:v>10518.0</c:v>
                </c:pt>
                <c:pt idx="16513">
                  <c:v>10519.0</c:v>
                </c:pt>
                <c:pt idx="16514">
                  <c:v>10519.0</c:v>
                </c:pt>
                <c:pt idx="16515">
                  <c:v>10519.0</c:v>
                </c:pt>
                <c:pt idx="16516">
                  <c:v>10520.0</c:v>
                </c:pt>
                <c:pt idx="16517">
                  <c:v>10520.0</c:v>
                </c:pt>
                <c:pt idx="16518">
                  <c:v>10521.0</c:v>
                </c:pt>
                <c:pt idx="16519">
                  <c:v>10521.0</c:v>
                </c:pt>
                <c:pt idx="16520">
                  <c:v>10522.0</c:v>
                </c:pt>
                <c:pt idx="16521">
                  <c:v>10522.0</c:v>
                </c:pt>
                <c:pt idx="16522">
                  <c:v>10523.0</c:v>
                </c:pt>
                <c:pt idx="16523">
                  <c:v>10524.0</c:v>
                </c:pt>
                <c:pt idx="16524">
                  <c:v>10525.0</c:v>
                </c:pt>
                <c:pt idx="16525">
                  <c:v>10526.0</c:v>
                </c:pt>
                <c:pt idx="16526">
                  <c:v>10527.0</c:v>
                </c:pt>
                <c:pt idx="16527">
                  <c:v>10528.0</c:v>
                </c:pt>
                <c:pt idx="16528">
                  <c:v>10529.0</c:v>
                </c:pt>
                <c:pt idx="16529">
                  <c:v>10529.0</c:v>
                </c:pt>
                <c:pt idx="16530">
                  <c:v>10530.0</c:v>
                </c:pt>
                <c:pt idx="16531">
                  <c:v>10530.0</c:v>
                </c:pt>
                <c:pt idx="16532">
                  <c:v>10531.0</c:v>
                </c:pt>
                <c:pt idx="16533">
                  <c:v>10531.0</c:v>
                </c:pt>
                <c:pt idx="16534">
                  <c:v>10532.0</c:v>
                </c:pt>
                <c:pt idx="16535">
                  <c:v>10532.0</c:v>
                </c:pt>
                <c:pt idx="16536">
                  <c:v>10533.0</c:v>
                </c:pt>
                <c:pt idx="16537">
                  <c:v>10534.0</c:v>
                </c:pt>
                <c:pt idx="16538">
                  <c:v>10534.0</c:v>
                </c:pt>
                <c:pt idx="16539">
                  <c:v>10535.0</c:v>
                </c:pt>
                <c:pt idx="16540">
                  <c:v>10535.0</c:v>
                </c:pt>
                <c:pt idx="16541">
                  <c:v>10536.0</c:v>
                </c:pt>
                <c:pt idx="16542">
                  <c:v>10536.0</c:v>
                </c:pt>
                <c:pt idx="16543">
                  <c:v>10537.0</c:v>
                </c:pt>
                <c:pt idx="16544">
                  <c:v>10537.0</c:v>
                </c:pt>
                <c:pt idx="16545">
                  <c:v>10538.0</c:v>
                </c:pt>
                <c:pt idx="16546">
                  <c:v>10538.0</c:v>
                </c:pt>
                <c:pt idx="16547">
                  <c:v>10539.0</c:v>
                </c:pt>
                <c:pt idx="16548">
                  <c:v>10539.0</c:v>
                </c:pt>
                <c:pt idx="16549">
                  <c:v>10540.0</c:v>
                </c:pt>
                <c:pt idx="16550">
                  <c:v>10540.0</c:v>
                </c:pt>
                <c:pt idx="16551">
                  <c:v>10541.0</c:v>
                </c:pt>
                <c:pt idx="16552">
                  <c:v>10541.0</c:v>
                </c:pt>
                <c:pt idx="16553">
                  <c:v>10542.0</c:v>
                </c:pt>
                <c:pt idx="16554">
                  <c:v>10543.0</c:v>
                </c:pt>
                <c:pt idx="16555">
                  <c:v>10544.0</c:v>
                </c:pt>
                <c:pt idx="16556">
                  <c:v>10545.0</c:v>
                </c:pt>
                <c:pt idx="16557">
                  <c:v>10546.0</c:v>
                </c:pt>
                <c:pt idx="16558">
                  <c:v>10547.0</c:v>
                </c:pt>
                <c:pt idx="16559">
                  <c:v>10548.0</c:v>
                </c:pt>
                <c:pt idx="16560">
                  <c:v>10549.0</c:v>
                </c:pt>
                <c:pt idx="16561">
                  <c:v>10550.0</c:v>
                </c:pt>
                <c:pt idx="16562">
                  <c:v>10551.0</c:v>
                </c:pt>
                <c:pt idx="16563">
                  <c:v>10552.0</c:v>
                </c:pt>
                <c:pt idx="16564">
                  <c:v>10553.0</c:v>
                </c:pt>
                <c:pt idx="16565">
                  <c:v>10554.0</c:v>
                </c:pt>
                <c:pt idx="16566">
                  <c:v>10555.0</c:v>
                </c:pt>
                <c:pt idx="16567">
                  <c:v>10556.0</c:v>
                </c:pt>
                <c:pt idx="16568">
                  <c:v>10557.0</c:v>
                </c:pt>
                <c:pt idx="16569">
                  <c:v>10558.0</c:v>
                </c:pt>
                <c:pt idx="16570">
                  <c:v>10559.0</c:v>
                </c:pt>
                <c:pt idx="16571">
                  <c:v>10560.0</c:v>
                </c:pt>
                <c:pt idx="16572">
                  <c:v>10561.0</c:v>
                </c:pt>
                <c:pt idx="16573">
                  <c:v>10562.0</c:v>
                </c:pt>
                <c:pt idx="16574">
                  <c:v>10563.0</c:v>
                </c:pt>
                <c:pt idx="16575">
                  <c:v>10564.0</c:v>
                </c:pt>
                <c:pt idx="16576">
                  <c:v>10565.0</c:v>
                </c:pt>
                <c:pt idx="16577">
                  <c:v>10566.0</c:v>
                </c:pt>
                <c:pt idx="16578">
                  <c:v>10567.0</c:v>
                </c:pt>
                <c:pt idx="16579">
                  <c:v>10568.0</c:v>
                </c:pt>
                <c:pt idx="16580">
                  <c:v>10569.0</c:v>
                </c:pt>
                <c:pt idx="16581">
                  <c:v>10570.0</c:v>
                </c:pt>
                <c:pt idx="16582">
                  <c:v>10571.0</c:v>
                </c:pt>
                <c:pt idx="16583">
                  <c:v>10572.0</c:v>
                </c:pt>
                <c:pt idx="16584">
                  <c:v>10573.0</c:v>
                </c:pt>
                <c:pt idx="16585">
                  <c:v>10574.0</c:v>
                </c:pt>
                <c:pt idx="16586">
                  <c:v>10575.0</c:v>
                </c:pt>
                <c:pt idx="16587">
                  <c:v>10576.0</c:v>
                </c:pt>
                <c:pt idx="16588">
                  <c:v>10577.0</c:v>
                </c:pt>
                <c:pt idx="16589">
                  <c:v>10578.0</c:v>
                </c:pt>
                <c:pt idx="16590">
                  <c:v>10579.0</c:v>
                </c:pt>
                <c:pt idx="16591">
                  <c:v>10580.0</c:v>
                </c:pt>
                <c:pt idx="16592">
                  <c:v>10581.0</c:v>
                </c:pt>
                <c:pt idx="16593">
                  <c:v>10582.0</c:v>
                </c:pt>
                <c:pt idx="16594">
                  <c:v>10583.0</c:v>
                </c:pt>
                <c:pt idx="16595">
                  <c:v>10584.0</c:v>
                </c:pt>
                <c:pt idx="16596">
                  <c:v>10585.0</c:v>
                </c:pt>
                <c:pt idx="16597">
                  <c:v>10586.0</c:v>
                </c:pt>
                <c:pt idx="16598">
                  <c:v>10587.0</c:v>
                </c:pt>
                <c:pt idx="16599">
                  <c:v>10588.0</c:v>
                </c:pt>
                <c:pt idx="16600">
                  <c:v>10589.0</c:v>
                </c:pt>
                <c:pt idx="16601">
                  <c:v>10590.0</c:v>
                </c:pt>
                <c:pt idx="16602">
                  <c:v>10591.0</c:v>
                </c:pt>
                <c:pt idx="16603">
                  <c:v>10592.0</c:v>
                </c:pt>
                <c:pt idx="16604">
                  <c:v>10593.0</c:v>
                </c:pt>
                <c:pt idx="16605">
                  <c:v>10594.0</c:v>
                </c:pt>
                <c:pt idx="16606">
                  <c:v>10595.0</c:v>
                </c:pt>
                <c:pt idx="16607">
                  <c:v>10596.0</c:v>
                </c:pt>
                <c:pt idx="16608">
                  <c:v>10597.0</c:v>
                </c:pt>
                <c:pt idx="16609">
                  <c:v>10598.0</c:v>
                </c:pt>
                <c:pt idx="16610">
                  <c:v>10599.0</c:v>
                </c:pt>
                <c:pt idx="16611">
                  <c:v>10600.0</c:v>
                </c:pt>
                <c:pt idx="16612">
                  <c:v>10601.0</c:v>
                </c:pt>
                <c:pt idx="16613">
                  <c:v>10602.0</c:v>
                </c:pt>
                <c:pt idx="16614">
                  <c:v>10603.0</c:v>
                </c:pt>
                <c:pt idx="16615">
                  <c:v>10604.0</c:v>
                </c:pt>
                <c:pt idx="16616">
                  <c:v>10605.0</c:v>
                </c:pt>
                <c:pt idx="16617">
                  <c:v>10606.0</c:v>
                </c:pt>
                <c:pt idx="16618">
                  <c:v>10607.0</c:v>
                </c:pt>
                <c:pt idx="16619">
                  <c:v>10608.0</c:v>
                </c:pt>
                <c:pt idx="16620">
                  <c:v>10609.0</c:v>
                </c:pt>
                <c:pt idx="16621">
                  <c:v>10609.0</c:v>
                </c:pt>
                <c:pt idx="16622">
                  <c:v>10610.0</c:v>
                </c:pt>
                <c:pt idx="16623">
                  <c:v>10610.0</c:v>
                </c:pt>
                <c:pt idx="16624">
                  <c:v>10611.0</c:v>
                </c:pt>
                <c:pt idx="16625">
                  <c:v>10611.0</c:v>
                </c:pt>
                <c:pt idx="16626">
                  <c:v>10612.0</c:v>
                </c:pt>
                <c:pt idx="16627">
                  <c:v>10612.0</c:v>
                </c:pt>
                <c:pt idx="16628">
                  <c:v>10613.0</c:v>
                </c:pt>
                <c:pt idx="16629">
                  <c:v>10613.0</c:v>
                </c:pt>
                <c:pt idx="16630">
                  <c:v>10613.0</c:v>
                </c:pt>
                <c:pt idx="16631">
                  <c:v>10614.0</c:v>
                </c:pt>
                <c:pt idx="16632">
                  <c:v>10614.0</c:v>
                </c:pt>
                <c:pt idx="16633">
                  <c:v>10615.0</c:v>
                </c:pt>
                <c:pt idx="16634">
                  <c:v>10615.0</c:v>
                </c:pt>
                <c:pt idx="16635">
                  <c:v>10616.0</c:v>
                </c:pt>
                <c:pt idx="16636">
                  <c:v>10616.0</c:v>
                </c:pt>
                <c:pt idx="16637">
                  <c:v>10617.0</c:v>
                </c:pt>
                <c:pt idx="16638">
                  <c:v>10618.0</c:v>
                </c:pt>
                <c:pt idx="16639">
                  <c:v>10619.0</c:v>
                </c:pt>
                <c:pt idx="16640">
                  <c:v>10620.0</c:v>
                </c:pt>
                <c:pt idx="16641">
                  <c:v>10621.0</c:v>
                </c:pt>
                <c:pt idx="16642">
                  <c:v>10622.0</c:v>
                </c:pt>
                <c:pt idx="16643">
                  <c:v>10623.0</c:v>
                </c:pt>
                <c:pt idx="16644">
                  <c:v>10624.0</c:v>
                </c:pt>
                <c:pt idx="16645">
                  <c:v>10625.0</c:v>
                </c:pt>
                <c:pt idx="16646">
                  <c:v>10626.0</c:v>
                </c:pt>
                <c:pt idx="16647">
                  <c:v>10627.0</c:v>
                </c:pt>
                <c:pt idx="16648">
                  <c:v>10628.0</c:v>
                </c:pt>
                <c:pt idx="16649">
                  <c:v>10629.0</c:v>
                </c:pt>
                <c:pt idx="16650">
                  <c:v>10630.0</c:v>
                </c:pt>
                <c:pt idx="16651">
                  <c:v>10631.0</c:v>
                </c:pt>
                <c:pt idx="16652">
                  <c:v>10632.0</c:v>
                </c:pt>
                <c:pt idx="16653">
                  <c:v>10633.0</c:v>
                </c:pt>
                <c:pt idx="16654">
                  <c:v>10634.0</c:v>
                </c:pt>
                <c:pt idx="16655">
                  <c:v>10635.0</c:v>
                </c:pt>
                <c:pt idx="16656">
                  <c:v>10636.0</c:v>
                </c:pt>
                <c:pt idx="16657">
                  <c:v>10637.0</c:v>
                </c:pt>
                <c:pt idx="16658">
                  <c:v>10638.0</c:v>
                </c:pt>
                <c:pt idx="16659">
                  <c:v>10639.0</c:v>
                </c:pt>
                <c:pt idx="16660">
                  <c:v>10640.0</c:v>
                </c:pt>
                <c:pt idx="16661">
                  <c:v>10641.0</c:v>
                </c:pt>
                <c:pt idx="16662">
                  <c:v>10642.0</c:v>
                </c:pt>
                <c:pt idx="16663">
                  <c:v>10643.0</c:v>
                </c:pt>
                <c:pt idx="16664">
                  <c:v>10644.0</c:v>
                </c:pt>
                <c:pt idx="16665">
                  <c:v>10645.0</c:v>
                </c:pt>
                <c:pt idx="16666">
                  <c:v>10646.0</c:v>
                </c:pt>
                <c:pt idx="16667">
                  <c:v>10647.0</c:v>
                </c:pt>
                <c:pt idx="16668">
                  <c:v>10648.0</c:v>
                </c:pt>
                <c:pt idx="16669">
                  <c:v>10649.0</c:v>
                </c:pt>
                <c:pt idx="16670">
                  <c:v>10650.0</c:v>
                </c:pt>
                <c:pt idx="16671">
                  <c:v>10651.0</c:v>
                </c:pt>
                <c:pt idx="16672">
                  <c:v>10652.0</c:v>
                </c:pt>
                <c:pt idx="16673">
                  <c:v>10653.0</c:v>
                </c:pt>
                <c:pt idx="16674">
                  <c:v>10654.0</c:v>
                </c:pt>
                <c:pt idx="16675">
                  <c:v>10655.0</c:v>
                </c:pt>
                <c:pt idx="16676">
                  <c:v>10656.0</c:v>
                </c:pt>
                <c:pt idx="16677">
                  <c:v>10657.0</c:v>
                </c:pt>
                <c:pt idx="16678">
                  <c:v>10658.0</c:v>
                </c:pt>
                <c:pt idx="16679">
                  <c:v>10659.0</c:v>
                </c:pt>
                <c:pt idx="16680">
                  <c:v>10659.0</c:v>
                </c:pt>
                <c:pt idx="16681">
                  <c:v>10660.0</c:v>
                </c:pt>
                <c:pt idx="16682">
                  <c:v>10661.0</c:v>
                </c:pt>
                <c:pt idx="16683">
                  <c:v>10662.0</c:v>
                </c:pt>
                <c:pt idx="16684">
                  <c:v>10663.0</c:v>
                </c:pt>
                <c:pt idx="16685">
                  <c:v>10664.0</c:v>
                </c:pt>
                <c:pt idx="16686">
                  <c:v>10665.0</c:v>
                </c:pt>
                <c:pt idx="16687">
                  <c:v>10666.0</c:v>
                </c:pt>
                <c:pt idx="16688">
                  <c:v>10667.0</c:v>
                </c:pt>
                <c:pt idx="16689">
                  <c:v>10668.0</c:v>
                </c:pt>
                <c:pt idx="16690">
                  <c:v>10669.0</c:v>
                </c:pt>
                <c:pt idx="16691">
                  <c:v>10670.0</c:v>
                </c:pt>
                <c:pt idx="16692">
                  <c:v>10671.0</c:v>
                </c:pt>
                <c:pt idx="16693">
                  <c:v>10672.0</c:v>
                </c:pt>
                <c:pt idx="16694">
                  <c:v>10673.0</c:v>
                </c:pt>
                <c:pt idx="16695">
                  <c:v>10674.0</c:v>
                </c:pt>
                <c:pt idx="16696">
                  <c:v>10675.0</c:v>
                </c:pt>
                <c:pt idx="16697">
                  <c:v>10676.0</c:v>
                </c:pt>
                <c:pt idx="16698">
                  <c:v>10677.0</c:v>
                </c:pt>
                <c:pt idx="16699">
                  <c:v>10678.0</c:v>
                </c:pt>
                <c:pt idx="16700">
                  <c:v>10679.0</c:v>
                </c:pt>
                <c:pt idx="16701">
                  <c:v>10680.0</c:v>
                </c:pt>
                <c:pt idx="16702">
                  <c:v>10681.0</c:v>
                </c:pt>
                <c:pt idx="16703">
                  <c:v>10682.0</c:v>
                </c:pt>
                <c:pt idx="16704">
                  <c:v>10683.0</c:v>
                </c:pt>
                <c:pt idx="16705">
                  <c:v>10684.0</c:v>
                </c:pt>
                <c:pt idx="16706">
                  <c:v>10685.0</c:v>
                </c:pt>
                <c:pt idx="16707">
                  <c:v>10686.0</c:v>
                </c:pt>
                <c:pt idx="16708">
                  <c:v>10687.0</c:v>
                </c:pt>
                <c:pt idx="16709">
                  <c:v>10688.0</c:v>
                </c:pt>
                <c:pt idx="16710">
                  <c:v>10689.0</c:v>
                </c:pt>
                <c:pt idx="16711">
                  <c:v>10690.0</c:v>
                </c:pt>
                <c:pt idx="16712">
                  <c:v>10691.0</c:v>
                </c:pt>
                <c:pt idx="16713">
                  <c:v>10692.0</c:v>
                </c:pt>
                <c:pt idx="16714">
                  <c:v>10693.0</c:v>
                </c:pt>
                <c:pt idx="16715">
                  <c:v>10694.0</c:v>
                </c:pt>
                <c:pt idx="16716">
                  <c:v>10695.0</c:v>
                </c:pt>
                <c:pt idx="16717">
                  <c:v>10696.0</c:v>
                </c:pt>
                <c:pt idx="16718">
                  <c:v>10697.0</c:v>
                </c:pt>
                <c:pt idx="16719">
                  <c:v>10698.0</c:v>
                </c:pt>
                <c:pt idx="16720">
                  <c:v>10699.0</c:v>
                </c:pt>
                <c:pt idx="16721">
                  <c:v>10700.0</c:v>
                </c:pt>
                <c:pt idx="16722">
                  <c:v>10701.0</c:v>
                </c:pt>
                <c:pt idx="16723">
                  <c:v>10702.0</c:v>
                </c:pt>
                <c:pt idx="16724">
                  <c:v>10703.0</c:v>
                </c:pt>
                <c:pt idx="16725">
                  <c:v>10704.0</c:v>
                </c:pt>
                <c:pt idx="16726">
                  <c:v>10705.0</c:v>
                </c:pt>
                <c:pt idx="16727">
                  <c:v>10706.0</c:v>
                </c:pt>
                <c:pt idx="16728">
                  <c:v>10707.0</c:v>
                </c:pt>
                <c:pt idx="16729">
                  <c:v>10708.0</c:v>
                </c:pt>
                <c:pt idx="16730">
                  <c:v>10709.0</c:v>
                </c:pt>
                <c:pt idx="16731">
                  <c:v>10710.0</c:v>
                </c:pt>
                <c:pt idx="16732">
                  <c:v>10711.0</c:v>
                </c:pt>
                <c:pt idx="16733">
                  <c:v>10712.0</c:v>
                </c:pt>
                <c:pt idx="16734">
                  <c:v>10713.0</c:v>
                </c:pt>
                <c:pt idx="16735">
                  <c:v>10714.0</c:v>
                </c:pt>
                <c:pt idx="16736">
                  <c:v>10715.0</c:v>
                </c:pt>
                <c:pt idx="16737">
                  <c:v>10716.0</c:v>
                </c:pt>
                <c:pt idx="16738">
                  <c:v>10717.0</c:v>
                </c:pt>
                <c:pt idx="16739">
                  <c:v>10718.0</c:v>
                </c:pt>
                <c:pt idx="16740">
                  <c:v>10719.0</c:v>
                </c:pt>
                <c:pt idx="16741">
                  <c:v>10720.0</c:v>
                </c:pt>
                <c:pt idx="16742">
                  <c:v>10721.0</c:v>
                </c:pt>
                <c:pt idx="16743">
                  <c:v>10722.0</c:v>
                </c:pt>
                <c:pt idx="16744">
                  <c:v>10723.0</c:v>
                </c:pt>
                <c:pt idx="16745">
                  <c:v>10724.0</c:v>
                </c:pt>
                <c:pt idx="16746">
                  <c:v>10725.0</c:v>
                </c:pt>
                <c:pt idx="16747">
                  <c:v>10726.0</c:v>
                </c:pt>
                <c:pt idx="16748">
                  <c:v>10727.0</c:v>
                </c:pt>
                <c:pt idx="16749">
                  <c:v>10728.0</c:v>
                </c:pt>
                <c:pt idx="16750">
                  <c:v>10729.0</c:v>
                </c:pt>
                <c:pt idx="16751">
                  <c:v>10730.0</c:v>
                </c:pt>
                <c:pt idx="16752">
                  <c:v>10730.0</c:v>
                </c:pt>
                <c:pt idx="16753">
                  <c:v>10731.0</c:v>
                </c:pt>
                <c:pt idx="16754">
                  <c:v>10732.0</c:v>
                </c:pt>
                <c:pt idx="16755">
                  <c:v>10733.0</c:v>
                </c:pt>
                <c:pt idx="16756">
                  <c:v>10734.0</c:v>
                </c:pt>
                <c:pt idx="16757">
                  <c:v>10735.0</c:v>
                </c:pt>
                <c:pt idx="16758">
                  <c:v>10736.0</c:v>
                </c:pt>
                <c:pt idx="16759">
                  <c:v>10737.0</c:v>
                </c:pt>
                <c:pt idx="16760">
                  <c:v>10738.0</c:v>
                </c:pt>
                <c:pt idx="16761">
                  <c:v>10739.0</c:v>
                </c:pt>
                <c:pt idx="16762">
                  <c:v>10740.0</c:v>
                </c:pt>
                <c:pt idx="16763">
                  <c:v>10741.0</c:v>
                </c:pt>
                <c:pt idx="16764">
                  <c:v>10742.0</c:v>
                </c:pt>
                <c:pt idx="16765">
                  <c:v>10743.0</c:v>
                </c:pt>
                <c:pt idx="16766">
                  <c:v>10744.0</c:v>
                </c:pt>
                <c:pt idx="16767">
                  <c:v>10745.0</c:v>
                </c:pt>
                <c:pt idx="16768">
                  <c:v>10746.0</c:v>
                </c:pt>
                <c:pt idx="16769">
                  <c:v>10747.0</c:v>
                </c:pt>
                <c:pt idx="16770">
                  <c:v>10748.0</c:v>
                </c:pt>
                <c:pt idx="16771">
                  <c:v>10748.0</c:v>
                </c:pt>
                <c:pt idx="16772">
                  <c:v>10749.0</c:v>
                </c:pt>
                <c:pt idx="16773">
                  <c:v>10750.0</c:v>
                </c:pt>
                <c:pt idx="16774">
                  <c:v>10751.0</c:v>
                </c:pt>
                <c:pt idx="16775">
                  <c:v>10752.0</c:v>
                </c:pt>
                <c:pt idx="16776">
                  <c:v>10753.0</c:v>
                </c:pt>
                <c:pt idx="16777">
                  <c:v>10754.0</c:v>
                </c:pt>
                <c:pt idx="16778">
                  <c:v>10755.0</c:v>
                </c:pt>
                <c:pt idx="16779">
                  <c:v>10756.0</c:v>
                </c:pt>
                <c:pt idx="16780">
                  <c:v>10757.0</c:v>
                </c:pt>
                <c:pt idx="16781">
                  <c:v>10758.0</c:v>
                </c:pt>
                <c:pt idx="16782">
                  <c:v>10759.0</c:v>
                </c:pt>
                <c:pt idx="16783">
                  <c:v>10760.0</c:v>
                </c:pt>
                <c:pt idx="16784">
                  <c:v>10761.0</c:v>
                </c:pt>
                <c:pt idx="16785">
                  <c:v>10762.0</c:v>
                </c:pt>
                <c:pt idx="16786">
                  <c:v>10763.0</c:v>
                </c:pt>
                <c:pt idx="16787">
                  <c:v>10763.0</c:v>
                </c:pt>
                <c:pt idx="16788">
                  <c:v>10763.0</c:v>
                </c:pt>
                <c:pt idx="16789">
                  <c:v>10763.0</c:v>
                </c:pt>
                <c:pt idx="16790">
                  <c:v>10763.0</c:v>
                </c:pt>
                <c:pt idx="16791">
                  <c:v>10763.0</c:v>
                </c:pt>
                <c:pt idx="16792">
                  <c:v>10764.0</c:v>
                </c:pt>
                <c:pt idx="16793">
                  <c:v>10765.0</c:v>
                </c:pt>
                <c:pt idx="16794">
                  <c:v>10766.0</c:v>
                </c:pt>
                <c:pt idx="16795">
                  <c:v>10766.0</c:v>
                </c:pt>
                <c:pt idx="16796">
                  <c:v>10767.0</c:v>
                </c:pt>
                <c:pt idx="16797">
                  <c:v>10767.0</c:v>
                </c:pt>
                <c:pt idx="16798">
                  <c:v>10767.0</c:v>
                </c:pt>
                <c:pt idx="16799">
                  <c:v>10767.0</c:v>
                </c:pt>
                <c:pt idx="16800">
                  <c:v>10767.0</c:v>
                </c:pt>
                <c:pt idx="16801">
                  <c:v>10767.0</c:v>
                </c:pt>
                <c:pt idx="16802">
                  <c:v>10767.0</c:v>
                </c:pt>
                <c:pt idx="16803">
                  <c:v>10767.0</c:v>
                </c:pt>
                <c:pt idx="16804">
                  <c:v>10767.0</c:v>
                </c:pt>
                <c:pt idx="16805">
                  <c:v>10767.0</c:v>
                </c:pt>
                <c:pt idx="16806">
                  <c:v>10767.0</c:v>
                </c:pt>
                <c:pt idx="16807">
                  <c:v>10768.0</c:v>
                </c:pt>
                <c:pt idx="16808">
                  <c:v>10768.0</c:v>
                </c:pt>
                <c:pt idx="16809">
                  <c:v>10768.0</c:v>
                </c:pt>
                <c:pt idx="16810">
                  <c:v>10769.0</c:v>
                </c:pt>
                <c:pt idx="16811">
                  <c:v>10769.0</c:v>
                </c:pt>
                <c:pt idx="16812">
                  <c:v>10769.0</c:v>
                </c:pt>
                <c:pt idx="16813">
                  <c:v>10770.0</c:v>
                </c:pt>
                <c:pt idx="16814">
                  <c:v>10770.0</c:v>
                </c:pt>
                <c:pt idx="16815">
                  <c:v>10770.0</c:v>
                </c:pt>
                <c:pt idx="16816">
                  <c:v>10770.0</c:v>
                </c:pt>
                <c:pt idx="16817">
                  <c:v>10771.0</c:v>
                </c:pt>
                <c:pt idx="16818">
                  <c:v>10772.0</c:v>
                </c:pt>
                <c:pt idx="16819">
                  <c:v>10773.0</c:v>
                </c:pt>
                <c:pt idx="16820">
                  <c:v>10774.0</c:v>
                </c:pt>
                <c:pt idx="16821">
                  <c:v>10775.0</c:v>
                </c:pt>
                <c:pt idx="16822">
                  <c:v>10776.0</c:v>
                </c:pt>
                <c:pt idx="16823">
                  <c:v>10777.0</c:v>
                </c:pt>
                <c:pt idx="16824">
                  <c:v>10778.0</c:v>
                </c:pt>
                <c:pt idx="16825">
                  <c:v>10779.0</c:v>
                </c:pt>
                <c:pt idx="16826">
                  <c:v>10780.0</c:v>
                </c:pt>
                <c:pt idx="16827">
                  <c:v>10781.0</c:v>
                </c:pt>
                <c:pt idx="16828">
                  <c:v>10782.0</c:v>
                </c:pt>
                <c:pt idx="16829">
                  <c:v>10783.0</c:v>
                </c:pt>
                <c:pt idx="16830">
                  <c:v>10784.0</c:v>
                </c:pt>
                <c:pt idx="16831">
                  <c:v>10785.0</c:v>
                </c:pt>
                <c:pt idx="16832">
                  <c:v>10786.0</c:v>
                </c:pt>
                <c:pt idx="16833">
                  <c:v>10787.0</c:v>
                </c:pt>
                <c:pt idx="16834">
                  <c:v>10788.0</c:v>
                </c:pt>
                <c:pt idx="16835">
                  <c:v>10789.0</c:v>
                </c:pt>
                <c:pt idx="16836">
                  <c:v>10790.0</c:v>
                </c:pt>
                <c:pt idx="16837">
                  <c:v>10791.0</c:v>
                </c:pt>
                <c:pt idx="16838">
                  <c:v>10792.0</c:v>
                </c:pt>
                <c:pt idx="16839">
                  <c:v>10793.0</c:v>
                </c:pt>
                <c:pt idx="16840">
                  <c:v>10794.0</c:v>
                </c:pt>
                <c:pt idx="16841">
                  <c:v>10795.0</c:v>
                </c:pt>
                <c:pt idx="16842">
                  <c:v>10796.0</c:v>
                </c:pt>
                <c:pt idx="16843">
                  <c:v>10797.0</c:v>
                </c:pt>
                <c:pt idx="16844">
                  <c:v>10798.0</c:v>
                </c:pt>
                <c:pt idx="16845">
                  <c:v>10799.0</c:v>
                </c:pt>
                <c:pt idx="16846">
                  <c:v>10800.0</c:v>
                </c:pt>
                <c:pt idx="16847">
                  <c:v>10801.0</c:v>
                </c:pt>
                <c:pt idx="16848">
                  <c:v>10802.0</c:v>
                </c:pt>
                <c:pt idx="16849">
                  <c:v>10803.0</c:v>
                </c:pt>
                <c:pt idx="16850">
                  <c:v>10804.0</c:v>
                </c:pt>
                <c:pt idx="16851">
                  <c:v>10805.0</c:v>
                </c:pt>
                <c:pt idx="16852">
                  <c:v>10806.0</c:v>
                </c:pt>
                <c:pt idx="16853">
                  <c:v>10807.0</c:v>
                </c:pt>
                <c:pt idx="16854">
                  <c:v>10808.0</c:v>
                </c:pt>
                <c:pt idx="16855">
                  <c:v>10809.0</c:v>
                </c:pt>
                <c:pt idx="16856">
                  <c:v>10810.0</c:v>
                </c:pt>
                <c:pt idx="16857">
                  <c:v>10811.0</c:v>
                </c:pt>
                <c:pt idx="16858">
                  <c:v>10812.0</c:v>
                </c:pt>
                <c:pt idx="16859">
                  <c:v>10813.0</c:v>
                </c:pt>
                <c:pt idx="16860">
                  <c:v>10814.0</c:v>
                </c:pt>
                <c:pt idx="16861">
                  <c:v>10815.0</c:v>
                </c:pt>
                <c:pt idx="16862">
                  <c:v>10816.0</c:v>
                </c:pt>
                <c:pt idx="16863">
                  <c:v>10817.0</c:v>
                </c:pt>
                <c:pt idx="16864">
                  <c:v>10818.0</c:v>
                </c:pt>
                <c:pt idx="16865">
                  <c:v>10819.0</c:v>
                </c:pt>
                <c:pt idx="16866">
                  <c:v>10820.0</c:v>
                </c:pt>
                <c:pt idx="16867">
                  <c:v>10821.0</c:v>
                </c:pt>
                <c:pt idx="16868">
                  <c:v>10822.0</c:v>
                </c:pt>
                <c:pt idx="16869">
                  <c:v>10823.0</c:v>
                </c:pt>
                <c:pt idx="16870">
                  <c:v>10824.0</c:v>
                </c:pt>
                <c:pt idx="16871">
                  <c:v>10825.0</c:v>
                </c:pt>
                <c:pt idx="16872">
                  <c:v>10826.0</c:v>
                </c:pt>
                <c:pt idx="16873">
                  <c:v>10827.0</c:v>
                </c:pt>
                <c:pt idx="16874">
                  <c:v>10828.0</c:v>
                </c:pt>
                <c:pt idx="16875">
                  <c:v>10829.0</c:v>
                </c:pt>
                <c:pt idx="16876">
                  <c:v>10830.0</c:v>
                </c:pt>
                <c:pt idx="16877">
                  <c:v>10831.0</c:v>
                </c:pt>
                <c:pt idx="16878">
                  <c:v>10832.0</c:v>
                </c:pt>
                <c:pt idx="16879">
                  <c:v>10833.0</c:v>
                </c:pt>
                <c:pt idx="16880">
                  <c:v>10834.0</c:v>
                </c:pt>
                <c:pt idx="16881">
                  <c:v>10835.0</c:v>
                </c:pt>
                <c:pt idx="16882">
                  <c:v>10836.0</c:v>
                </c:pt>
                <c:pt idx="16883">
                  <c:v>10837.0</c:v>
                </c:pt>
                <c:pt idx="16884">
                  <c:v>10838.0</c:v>
                </c:pt>
                <c:pt idx="16885">
                  <c:v>10839.0</c:v>
                </c:pt>
                <c:pt idx="16886">
                  <c:v>10840.0</c:v>
                </c:pt>
                <c:pt idx="16887">
                  <c:v>10841.0</c:v>
                </c:pt>
                <c:pt idx="16888">
                  <c:v>10842.0</c:v>
                </c:pt>
                <c:pt idx="16889">
                  <c:v>10842.0</c:v>
                </c:pt>
                <c:pt idx="16890">
                  <c:v>10843.0</c:v>
                </c:pt>
                <c:pt idx="16891">
                  <c:v>10844.0</c:v>
                </c:pt>
                <c:pt idx="16892">
                  <c:v>10845.0</c:v>
                </c:pt>
                <c:pt idx="16893">
                  <c:v>10846.0</c:v>
                </c:pt>
                <c:pt idx="16894">
                  <c:v>10847.0</c:v>
                </c:pt>
                <c:pt idx="16895">
                  <c:v>10848.0</c:v>
                </c:pt>
                <c:pt idx="16896">
                  <c:v>10849.0</c:v>
                </c:pt>
                <c:pt idx="16897">
                  <c:v>10850.0</c:v>
                </c:pt>
                <c:pt idx="16898">
                  <c:v>10851.0</c:v>
                </c:pt>
                <c:pt idx="16899">
                  <c:v>10852.0</c:v>
                </c:pt>
                <c:pt idx="16900">
                  <c:v>10853.0</c:v>
                </c:pt>
                <c:pt idx="16901">
                  <c:v>10854.0</c:v>
                </c:pt>
                <c:pt idx="16902">
                  <c:v>10855.0</c:v>
                </c:pt>
                <c:pt idx="16903">
                  <c:v>10856.0</c:v>
                </c:pt>
                <c:pt idx="16904">
                  <c:v>10857.0</c:v>
                </c:pt>
                <c:pt idx="16905">
                  <c:v>10858.0</c:v>
                </c:pt>
                <c:pt idx="16906">
                  <c:v>10859.0</c:v>
                </c:pt>
                <c:pt idx="16907">
                  <c:v>10860.0</c:v>
                </c:pt>
                <c:pt idx="16908">
                  <c:v>10861.0</c:v>
                </c:pt>
                <c:pt idx="16909">
                  <c:v>10862.0</c:v>
                </c:pt>
                <c:pt idx="16910">
                  <c:v>10863.0</c:v>
                </c:pt>
                <c:pt idx="16911">
                  <c:v>10864.0</c:v>
                </c:pt>
                <c:pt idx="16912">
                  <c:v>10865.0</c:v>
                </c:pt>
                <c:pt idx="16913">
                  <c:v>10866.0</c:v>
                </c:pt>
                <c:pt idx="16914">
                  <c:v>10867.0</c:v>
                </c:pt>
                <c:pt idx="16915">
                  <c:v>10868.0</c:v>
                </c:pt>
                <c:pt idx="16916">
                  <c:v>10869.0</c:v>
                </c:pt>
                <c:pt idx="16917">
                  <c:v>10869.0</c:v>
                </c:pt>
                <c:pt idx="16918">
                  <c:v>10869.0</c:v>
                </c:pt>
                <c:pt idx="16919">
                  <c:v>10870.0</c:v>
                </c:pt>
                <c:pt idx="16920">
                  <c:v>10871.0</c:v>
                </c:pt>
                <c:pt idx="16921">
                  <c:v>10872.0</c:v>
                </c:pt>
                <c:pt idx="16922">
                  <c:v>10873.0</c:v>
                </c:pt>
                <c:pt idx="16923">
                  <c:v>10874.0</c:v>
                </c:pt>
                <c:pt idx="16924">
                  <c:v>10874.0</c:v>
                </c:pt>
                <c:pt idx="16925">
                  <c:v>10874.0</c:v>
                </c:pt>
                <c:pt idx="16926">
                  <c:v>10875.0</c:v>
                </c:pt>
                <c:pt idx="16927">
                  <c:v>10876.0</c:v>
                </c:pt>
                <c:pt idx="16928">
                  <c:v>10877.0</c:v>
                </c:pt>
                <c:pt idx="16929">
                  <c:v>10878.0</c:v>
                </c:pt>
                <c:pt idx="16930">
                  <c:v>10879.0</c:v>
                </c:pt>
                <c:pt idx="16931">
                  <c:v>10880.0</c:v>
                </c:pt>
                <c:pt idx="16932">
                  <c:v>10881.0</c:v>
                </c:pt>
                <c:pt idx="16933">
                  <c:v>10882.0</c:v>
                </c:pt>
                <c:pt idx="16934">
                  <c:v>10883.0</c:v>
                </c:pt>
                <c:pt idx="16935">
                  <c:v>10884.0</c:v>
                </c:pt>
                <c:pt idx="16936">
                  <c:v>10885.0</c:v>
                </c:pt>
                <c:pt idx="16937">
                  <c:v>10886.0</c:v>
                </c:pt>
                <c:pt idx="16938">
                  <c:v>10887.0</c:v>
                </c:pt>
                <c:pt idx="16939">
                  <c:v>10888.0</c:v>
                </c:pt>
                <c:pt idx="16940">
                  <c:v>10889.0</c:v>
                </c:pt>
                <c:pt idx="16941">
                  <c:v>10890.0</c:v>
                </c:pt>
                <c:pt idx="16942">
                  <c:v>10891.0</c:v>
                </c:pt>
                <c:pt idx="16943">
                  <c:v>10892.0</c:v>
                </c:pt>
                <c:pt idx="16944">
                  <c:v>10893.0</c:v>
                </c:pt>
                <c:pt idx="16945">
                  <c:v>10894.0</c:v>
                </c:pt>
                <c:pt idx="16946">
                  <c:v>10895.0</c:v>
                </c:pt>
                <c:pt idx="16947">
                  <c:v>10896.0</c:v>
                </c:pt>
                <c:pt idx="16948">
                  <c:v>10897.0</c:v>
                </c:pt>
                <c:pt idx="16949">
                  <c:v>10898.0</c:v>
                </c:pt>
                <c:pt idx="16950">
                  <c:v>10899.0</c:v>
                </c:pt>
                <c:pt idx="16951">
                  <c:v>10900.0</c:v>
                </c:pt>
                <c:pt idx="16952">
                  <c:v>10900.0</c:v>
                </c:pt>
                <c:pt idx="16953">
                  <c:v>10901.0</c:v>
                </c:pt>
                <c:pt idx="16954">
                  <c:v>10902.0</c:v>
                </c:pt>
                <c:pt idx="16955">
                  <c:v>10903.0</c:v>
                </c:pt>
                <c:pt idx="16956">
                  <c:v>10904.0</c:v>
                </c:pt>
                <c:pt idx="16957">
                  <c:v>10905.0</c:v>
                </c:pt>
                <c:pt idx="16958">
                  <c:v>10905.0</c:v>
                </c:pt>
                <c:pt idx="16959">
                  <c:v>10905.0</c:v>
                </c:pt>
                <c:pt idx="16960">
                  <c:v>10905.0</c:v>
                </c:pt>
                <c:pt idx="16961">
                  <c:v>10906.0</c:v>
                </c:pt>
                <c:pt idx="16962">
                  <c:v>10906.0</c:v>
                </c:pt>
                <c:pt idx="16963">
                  <c:v>10906.0</c:v>
                </c:pt>
                <c:pt idx="16964">
                  <c:v>10906.0</c:v>
                </c:pt>
                <c:pt idx="16965">
                  <c:v>10907.0</c:v>
                </c:pt>
                <c:pt idx="16966">
                  <c:v>10907.0</c:v>
                </c:pt>
                <c:pt idx="16967">
                  <c:v>10907.0</c:v>
                </c:pt>
                <c:pt idx="16968">
                  <c:v>10907.0</c:v>
                </c:pt>
                <c:pt idx="16969">
                  <c:v>10908.0</c:v>
                </c:pt>
                <c:pt idx="16970">
                  <c:v>10909.0</c:v>
                </c:pt>
                <c:pt idx="16971">
                  <c:v>10910.0</c:v>
                </c:pt>
                <c:pt idx="16972">
                  <c:v>10911.0</c:v>
                </c:pt>
                <c:pt idx="16973">
                  <c:v>10912.0</c:v>
                </c:pt>
                <c:pt idx="16974">
                  <c:v>10913.0</c:v>
                </c:pt>
                <c:pt idx="16975">
                  <c:v>10914.0</c:v>
                </c:pt>
                <c:pt idx="16976">
                  <c:v>10915.0</c:v>
                </c:pt>
                <c:pt idx="16977">
                  <c:v>10916.0</c:v>
                </c:pt>
                <c:pt idx="16978">
                  <c:v>10917.0</c:v>
                </c:pt>
                <c:pt idx="16979">
                  <c:v>10917.0</c:v>
                </c:pt>
                <c:pt idx="16980">
                  <c:v>10918.0</c:v>
                </c:pt>
                <c:pt idx="16981">
                  <c:v>10918.0</c:v>
                </c:pt>
                <c:pt idx="16982">
                  <c:v>10919.0</c:v>
                </c:pt>
                <c:pt idx="16983">
                  <c:v>10919.0</c:v>
                </c:pt>
                <c:pt idx="16984">
                  <c:v>10919.0</c:v>
                </c:pt>
                <c:pt idx="16985">
                  <c:v>10920.0</c:v>
                </c:pt>
                <c:pt idx="16986">
                  <c:v>10921.0</c:v>
                </c:pt>
                <c:pt idx="16987">
                  <c:v>10922.0</c:v>
                </c:pt>
                <c:pt idx="16988">
                  <c:v>10923.0</c:v>
                </c:pt>
                <c:pt idx="16989">
                  <c:v>10924.0</c:v>
                </c:pt>
                <c:pt idx="16990">
                  <c:v>10925.0</c:v>
                </c:pt>
                <c:pt idx="16991">
                  <c:v>10926.0</c:v>
                </c:pt>
                <c:pt idx="16992">
                  <c:v>10927.0</c:v>
                </c:pt>
                <c:pt idx="16993">
                  <c:v>10928.0</c:v>
                </c:pt>
                <c:pt idx="16994">
                  <c:v>10929.0</c:v>
                </c:pt>
                <c:pt idx="16995">
                  <c:v>10930.0</c:v>
                </c:pt>
                <c:pt idx="16996">
                  <c:v>10931.0</c:v>
                </c:pt>
                <c:pt idx="16997">
                  <c:v>10932.0</c:v>
                </c:pt>
                <c:pt idx="16998">
                  <c:v>10933.0</c:v>
                </c:pt>
                <c:pt idx="16999">
                  <c:v>10934.0</c:v>
                </c:pt>
                <c:pt idx="17000">
                  <c:v>10934.0</c:v>
                </c:pt>
                <c:pt idx="17001">
                  <c:v>10935.0</c:v>
                </c:pt>
                <c:pt idx="17002">
                  <c:v>10935.0</c:v>
                </c:pt>
                <c:pt idx="17003">
                  <c:v>10936.0</c:v>
                </c:pt>
                <c:pt idx="17004">
                  <c:v>10936.0</c:v>
                </c:pt>
                <c:pt idx="17005">
                  <c:v>10937.0</c:v>
                </c:pt>
                <c:pt idx="17006">
                  <c:v>10937.0</c:v>
                </c:pt>
                <c:pt idx="17007">
                  <c:v>10938.0</c:v>
                </c:pt>
                <c:pt idx="17008">
                  <c:v>10939.0</c:v>
                </c:pt>
                <c:pt idx="17009">
                  <c:v>10940.0</c:v>
                </c:pt>
                <c:pt idx="17010">
                  <c:v>10941.0</c:v>
                </c:pt>
                <c:pt idx="17011">
                  <c:v>10942.0</c:v>
                </c:pt>
                <c:pt idx="17012">
                  <c:v>10943.0</c:v>
                </c:pt>
                <c:pt idx="17013">
                  <c:v>10944.0</c:v>
                </c:pt>
                <c:pt idx="17014">
                  <c:v>10945.0</c:v>
                </c:pt>
                <c:pt idx="17015">
                  <c:v>10946.0</c:v>
                </c:pt>
                <c:pt idx="17016">
                  <c:v>10947.0</c:v>
                </c:pt>
                <c:pt idx="17017">
                  <c:v>10948.0</c:v>
                </c:pt>
                <c:pt idx="17018">
                  <c:v>10949.0</c:v>
                </c:pt>
                <c:pt idx="17019">
                  <c:v>10950.0</c:v>
                </c:pt>
                <c:pt idx="17020">
                  <c:v>10951.0</c:v>
                </c:pt>
                <c:pt idx="17021">
                  <c:v>10952.0</c:v>
                </c:pt>
                <c:pt idx="17022">
                  <c:v>10953.0</c:v>
                </c:pt>
                <c:pt idx="17023">
                  <c:v>10954.0</c:v>
                </c:pt>
                <c:pt idx="17024">
                  <c:v>10955.0</c:v>
                </c:pt>
                <c:pt idx="17025">
                  <c:v>10955.0</c:v>
                </c:pt>
                <c:pt idx="17026">
                  <c:v>10956.0</c:v>
                </c:pt>
                <c:pt idx="17027">
                  <c:v>10957.0</c:v>
                </c:pt>
                <c:pt idx="17028">
                  <c:v>10958.0</c:v>
                </c:pt>
                <c:pt idx="17029">
                  <c:v>10958.0</c:v>
                </c:pt>
                <c:pt idx="17030">
                  <c:v>10959.0</c:v>
                </c:pt>
                <c:pt idx="17031">
                  <c:v>10960.0</c:v>
                </c:pt>
                <c:pt idx="17032">
                  <c:v>10961.0</c:v>
                </c:pt>
                <c:pt idx="17033">
                  <c:v>10961.0</c:v>
                </c:pt>
                <c:pt idx="17034">
                  <c:v>10961.0</c:v>
                </c:pt>
                <c:pt idx="17035">
                  <c:v>10961.0</c:v>
                </c:pt>
                <c:pt idx="17036">
                  <c:v>10961.0</c:v>
                </c:pt>
                <c:pt idx="17037">
                  <c:v>10961.0</c:v>
                </c:pt>
                <c:pt idx="17038">
                  <c:v>10962.0</c:v>
                </c:pt>
                <c:pt idx="17039">
                  <c:v>10962.0</c:v>
                </c:pt>
                <c:pt idx="17040">
                  <c:v>10962.0</c:v>
                </c:pt>
                <c:pt idx="17041">
                  <c:v>10963.0</c:v>
                </c:pt>
                <c:pt idx="17042">
                  <c:v>10963.0</c:v>
                </c:pt>
                <c:pt idx="17043">
                  <c:v>10963.0</c:v>
                </c:pt>
                <c:pt idx="17044">
                  <c:v>10964.0</c:v>
                </c:pt>
                <c:pt idx="17045">
                  <c:v>10964.0</c:v>
                </c:pt>
                <c:pt idx="17046">
                  <c:v>10964.0</c:v>
                </c:pt>
                <c:pt idx="17047">
                  <c:v>10965.0</c:v>
                </c:pt>
                <c:pt idx="17048">
                  <c:v>10965.0</c:v>
                </c:pt>
                <c:pt idx="17049">
                  <c:v>10965.0</c:v>
                </c:pt>
                <c:pt idx="17050">
                  <c:v>10966.0</c:v>
                </c:pt>
                <c:pt idx="17051">
                  <c:v>10967.0</c:v>
                </c:pt>
                <c:pt idx="17052">
                  <c:v>10967.0</c:v>
                </c:pt>
                <c:pt idx="17053">
                  <c:v>10967.0</c:v>
                </c:pt>
                <c:pt idx="17054">
                  <c:v>10967.0</c:v>
                </c:pt>
                <c:pt idx="17055">
                  <c:v>10967.0</c:v>
                </c:pt>
                <c:pt idx="17056">
                  <c:v>10967.0</c:v>
                </c:pt>
                <c:pt idx="17057">
                  <c:v>10968.0</c:v>
                </c:pt>
                <c:pt idx="17058">
                  <c:v>10969.0</c:v>
                </c:pt>
                <c:pt idx="17059">
                  <c:v>10970.0</c:v>
                </c:pt>
                <c:pt idx="17060">
                  <c:v>10970.0</c:v>
                </c:pt>
                <c:pt idx="17061">
                  <c:v>10971.0</c:v>
                </c:pt>
                <c:pt idx="17062">
                  <c:v>10971.0</c:v>
                </c:pt>
                <c:pt idx="17063">
                  <c:v>10971.0</c:v>
                </c:pt>
                <c:pt idx="17064">
                  <c:v>10971.0</c:v>
                </c:pt>
                <c:pt idx="17065">
                  <c:v>10972.0</c:v>
                </c:pt>
                <c:pt idx="17066">
                  <c:v>10972.0</c:v>
                </c:pt>
                <c:pt idx="17067">
                  <c:v>10972.0</c:v>
                </c:pt>
                <c:pt idx="17068">
                  <c:v>10972.0</c:v>
                </c:pt>
                <c:pt idx="17069">
                  <c:v>10973.0</c:v>
                </c:pt>
                <c:pt idx="17070">
                  <c:v>10973.0</c:v>
                </c:pt>
                <c:pt idx="17071">
                  <c:v>10974.0</c:v>
                </c:pt>
                <c:pt idx="17072">
                  <c:v>10975.0</c:v>
                </c:pt>
                <c:pt idx="17073">
                  <c:v>10976.0</c:v>
                </c:pt>
                <c:pt idx="17074">
                  <c:v>10977.0</c:v>
                </c:pt>
                <c:pt idx="17075">
                  <c:v>10977.0</c:v>
                </c:pt>
                <c:pt idx="17076">
                  <c:v>10978.0</c:v>
                </c:pt>
                <c:pt idx="17077">
                  <c:v>10979.0</c:v>
                </c:pt>
                <c:pt idx="17078">
                  <c:v>10980.0</c:v>
                </c:pt>
                <c:pt idx="17079">
                  <c:v>10981.0</c:v>
                </c:pt>
                <c:pt idx="17080">
                  <c:v>10982.0</c:v>
                </c:pt>
                <c:pt idx="17081">
                  <c:v>10982.0</c:v>
                </c:pt>
                <c:pt idx="17082">
                  <c:v>10983.0</c:v>
                </c:pt>
                <c:pt idx="17083">
                  <c:v>10984.0</c:v>
                </c:pt>
                <c:pt idx="17084">
                  <c:v>10985.0</c:v>
                </c:pt>
                <c:pt idx="17085">
                  <c:v>10986.0</c:v>
                </c:pt>
                <c:pt idx="17086">
                  <c:v>10987.0</c:v>
                </c:pt>
                <c:pt idx="17087">
                  <c:v>10988.0</c:v>
                </c:pt>
                <c:pt idx="17088">
                  <c:v>10989.0</c:v>
                </c:pt>
                <c:pt idx="17089">
                  <c:v>10990.0</c:v>
                </c:pt>
                <c:pt idx="17090">
                  <c:v>10991.0</c:v>
                </c:pt>
                <c:pt idx="17091">
                  <c:v>10992.0</c:v>
                </c:pt>
                <c:pt idx="17092">
                  <c:v>10993.0</c:v>
                </c:pt>
                <c:pt idx="17093">
                  <c:v>10994.0</c:v>
                </c:pt>
                <c:pt idx="17094">
                  <c:v>10995.0</c:v>
                </c:pt>
                <c:pt idx="17095">
                  <c:v>10996.0</c:v>
                </c:pt>
                <c:pt idx="17096">
                  <c:v>10997.0</c:v>
                </c:pt>
                <c:pt idx="17097">
                  <c:v>10998.0</c:v>
                </c:pt>
                <c:pt idx="17098">
                  <c:v>10999.0</c:v>
                </c:pt>
                <c:pt idx="17099">
                  <c:v>11000.0</c:v>
                </c:pt>
                <c:pt idx="17100">
                  <c:v>11001.0</c:v>
                </c:pt>
                <c:pt idx="17101">
                  <c:v>11002.0</c:v>
                </c:pt>
                <c:pt idx="17102">
                  <c:v>11003.0</c:v>
                </c:pt>
                <c:pt idx="17103">
                  <c:v>11004.0</c:v>
                </c:pt>
                <c:pt idx="17104">
                  <c:v>11005.0</c:v>
                </c:pt>
                <c:pt idx="17105">
                  <c:v>11006.0</c:v>
                </c:pt>
                <c:pt idx="17106">
                  <c:v>11006.0</c:v>
                </c:pt>
                <c:pt idx="17107">
                  <c:v>11007.0</c:v>
                </c:pt>
                <c:pt idx="17108">
                  <c:v>11007.0</c:v>
                </c:pt>
                <c:pt idx="17109">
                  <c:v>11008.0</c:v>
                </c:pt>
                <c:pt idx="17110">
                  <c:v>11008.0</c:v>
                </c:pt>
                <c:pt idx="17111">
                  <c:v>11009.0</c:v>
                </c:pt>
                <c:pt idx="17112">
                  <c:v>11009.0</c:v>
                </c:pt>
                <c:pt idx="17113">
                  <c:v>11010.0</c:v>
                </c:pt>
                <c:pt idx="17114">
                  <c:v>11010.0</c:v>
                </c:pt>
                <c:pt idx="17115">
                  <c:v>11011.0</c:v>
                </c:pt>
                <c:pt idx="17116">
                  <c:v>11011.0</c:v>
                </c:pt>
                <c:pt idx="17117">
                  <c:v>11012.0</c:v>
                </c:pt>
                <c:pt idx="17118">
                  <c:v>11012.0</c:v>
                </c:pt>
                <c:pt idx="17119">
                  <c:v>11013.0</c:v>
                </c:pt>
                <c:pt idx="17120">
                  <c:v>11013.0</c:v>
                </c:pt>
                <c:pt idx="17121">
                  <c:v>11014.0</c:v>
                </c:pt>
                <c:pt idx="17122">
                  <c:v>11015.0</c:v>
                </c:pt>
                <c:pt idx="17123">
                  <c:v>11016.0</c:v>
                </c:pt>
                <c:pt idx="17124">
                  <c:v>11017.0</c:v>
                </c:pt>
                <c:pt idx="17125">
                  <c:v>11018.0</c:v>
                </c:pt>
                <c:pt idx="17126">
                  <c:v>11018.0</c:v>
                </c:pt>
                <c:pt idx="17127">
                  <c:v>11019.0</c:v>
                </c:pt>
                <c:pt idx="17128">
                  <c:v>11020.0</c:v>
                </c:pt>
                <c:pt idx="17129">
                  <c:v>11021.0</c:v>
                </c:pt>
                <c:pt idx="17130">
                  <c:v>11022.0</c:v>
                </c:pt>
                <c:pt idx="17131">
                  <c:v>11023.0</c:v>
                </c:pt>
                <c:pt idx="17132">
                  <c:v>11024.0</c:v>
                </c:pt>
                <c:pt idx="17133">
                  <c:v>11025.0</c:v>
                </c:pt>
                <c:pt idx="17134">
                  <c:v>11026.0</c:v>
                </c:pt>
                <c:pt idx="17135">
                  <c:v>11027.0</c:v>
                </c:pt>
                <c:pt idx="17136">
                  <c:v>11028.0</c:v>
                </c:pt>
                <c:pt idx="17137">
                  <c:v>11029.0</c:v>
                </c:pt>
                <c:pt idx="17138">
                  <c:v>11030.0</c:v>
                </c:pt>
                <c:pt idx="17139">
                  <c:v>11031.0</c:v>
                </c:pt>
                <c:pt idx="17140">
                  <c:v>11032.0</c:v>
                </c:pt>
                <c:pt idx="17141">
                  <c:v>11033.0</c:v>
                </c:pt>
                <c:pt idx="17142">
                  <c:v>11034.0</c:v>
                </c:pt>
                <c:pt idx="17143">
                  <c:v>11035.0</c:v>
                </c:pt>
                <c:pt idx="17144">
                  <c:v>11036.0</c:v>
                </c:pt>
                <c:pt idx="17145">
                  <c:v>11037.0</c:v>
                </c:pt>
                <c:pt idx="17146">
                  <c:v>11038.0</c:v>
                </c:pt>
                <c:pt idx="17147">
                  <c:v>11039.0</c:v>
                </c:pt>
                <c:pt idx="17148">
                  <c:v>11040.0</c:v>
                </c:pt>
                <c:pt idx="17149">
                  <c:v>11041.0</c:v>
                </c:pt>
                <c:pt idx="17150">
                  <c:v>11042.0</c:v>
                </c:pt>
                <c:pt idx="17151">
                  <c:v>11043.0</c:v>
                </c:pt>
                <c:pt idx="17152">
                  <c:v>11044.0</c:v>
                </c:pt>
                <c:pt idx="17153">
                  <c:v>11045.0</c:v>
                </c:pt>
                <c:pt idx="17154">
                  <c:v>11046.0</c:v>
                </c:pt>
                <c:pt idx="17155">
                  <c:v>11047.0</c:v>
                </c:pt>
                <c:pt idx="17156">
                  <c:v>11048.0</c:v>
                </c:pt>
                <c:pt idx="17157">
                  <c:v>11049.0</c:v>
                </c:pt>
                <c:pt idx="17158">
                  <c:v>11050.0</c:v>
                </c:pt>
                <c:pt idx="17159">
                  <c:v>11051.0</c:v>
                </c:pt>
                <c:pt idx="17160">
                  <c:v>11052.0</c:v>
                </c:pt>
                <c:pt idx="17161">
                  <c:v>11053.0</c:v>
                </c:pt>
                <c:pt idx="17162">
                  <c:v>11054.0</c:v>
                </c:pt>
                <c:pt idx="17163">
                  <c:v>11055.0</c:v>
                </c:pt>
                <c:pt idx="17164">
                  <c:v>11056.0</c:v>
                </c:pt>
                <c:pt idx="17165">
                  <c:v>11057.0</c:v>
                </c:pt>
                <c:pt idx="17166">
                  <c:v>11058.0</c:v>
                </c:pt>
                <c:pt idx="17167">
                  <c:v>11059.0</c:v>
                </c:pt>
                <c:pt idx="17168">
                  <c:v>11060.0</c:v>
                </c:pt>
                <c:pt idx="17169">
                  <c:v>11061.0</c:v>
                </c:pt>
                <c:pt idx="17170">
                  <c:v>11062.0</c:v>
                </c:pt>
                <c:pt idx="17171">
                  <c:v>11063.0</c:v>
                </c:pt>
                <c:pt idx="17172">
                  <c:v>11064.0</c:v>
                </c:pt>
                <c:pt idx="17173">
                  <c:v>11065.0</c:v>
                </c:pt>
                <c:pt idx="17174">
                  <c:v>11066.0</c:v>
                </c:pt>
                <c:pt idx="17175">
                  <c:v>11067.0</c:v>
                </c:pt>
                <c:pt idx="17176">
                  <c:v>11068.0</c:v>
                </c:pt>
                <c:pt idx="17177">
                  <c:v>11068.0</c:v>
                </c:pt>
                <c:pt idx="17178">
                  <c:v>11069.0</c:v>
                </c:pt>
                <c:pt idx="17179">
                  <c:v>11070.0</c:v>
                </c:pt>
                <c:pt idx="17180">
                  <c:v>11071.0</c:v>
                </c:pt>
                <c:pt idx="17181">
                  <c:v>11071.0</c:v>
                </c:pt>
                <c:pt idx="17182">
                  <c:v>11071.0</c:v>
                </c:pt>
                <c:pt idx="17183">
                  <c:v>11072.0</c:v>
                </c:pt>
                <c:pt idx="17184">
                  <c:v>11072.0</c:v>
                </c:pt>
                <c:pt idx="17185">
                  <c:v>11072.0</c:v>
                </c:pt>
                <c:pt idx="17186">
                  <c:v>11073.0</c:v>
                </c:pt>
                <c:pt idx="17187">
                  <c:v>11073.0</c:v>
                </c:pt>
                <c:pt idx="17188">
                  <c:v>11073.0</c:v>
                </c:pt>
                <c:pt idx="17189">
                  <c:v>11074.0</c:v>
                </c:pt>
                <c:pt idx="17190">
                  <c:v>11074.0</c:v>
                </c:pt>
                <c:pt idx="17191">
                  <c:v>11074.0</c:v>
                </c:pt>
                <c:pt idx="17192">
                  <c:v>11075.0</c:v>
                </c:pt>
                <c:pt idx="17193">
                  <c:v>11075.0</c:v>
                </c:pt>
                <c:pt idx="17194">
                  <c:v>11075.0</c:v>
                </c:pt>
                <c:pt idx="17195">
                  <c:v>11076.0</c:v>
                </c:pt>
                <c:pt idx="17196">
                  <c:v>11076.0</c:v>
                </c:pt>
                <c:pt idx="17197">
                  <c:v>11076.0</c:v>
                </c:pt>
                <c:pt idx="17198">
                  <c:v>11077.0</c:v>
                </c:pt>
                <c:pt idx="17199">
                  <c:v>11077.0</c:v>
                </c:pt>
                <c:pt idx="17200">
                  <c:v>11077.0</c:v>
                </c:pt>
                <c:pt idx="17201">
                  <c:v>11078.0</c:v>
                </c:pt>
                <c:pt idx="17202">
                  <c:v>11078.0</c:v>
                </c:pt>
                <c:pt idx="17203">
                  <c:v>11078.0</c:v>
                </c:pt>
                <c:pt idx="17204">
                  <c:v>11079.0</c:v>
                </c:pt>
                <c:pt idx="17205">
                  <c:v>11079.0</c:v>
                </c:pt>
                <c:pt idx="17206">
                  <c:v>11079.0</c:v>
                </c:pt>
                <c:pt idx="17207">
                  <c:v>11079.0</c:v>
                </c:pt>
                <c:pt idx="17208">
                  <c:v>11080.0</c:v>
                </c:pt>
                <c:pt idx="17209">
                  <c:v>11080.0</c:v>
                </c:pt>
                <c:pt idx="17210">
                  <c:v>11080.0</c:v>
                </c:pt>
                <c:pt idx="17211">
                  <c:v>11081.0</c:v>
                </c:pt>
                <c:pt idx="17212">
                  <c:v>11081.0</c:v>
                </c:pt>
                <c:pt idx="17213">
                  <c:v>11081.0</c:v>
                </c:pt>
                <c:pt idx="17214">
                  <c:v>11081.0</c:v>
                </c:pt>
                <c:pt idx="17215">
                  <c:v>11082.0</c:v>
                </c:pt>
                <c:pt idx="17216">
                  <c:v>11082.0</c:v>
                </c:pt>
                <c:pt idx="17217">
                  <c:v>11082.0</c:v>
                </c:pt>
                <c:pt idx="17218">
                  <c:v>11083.0</c:v>
                </c:pt>
                <c:pt idx="17219">
                  <c:v>11083.0</c:v>
                </c:pt>
                <c:pt idx="17220">
                  <c:v>11083.0</c:v>
                </c:pt>
                <c:pt idx="17221">
                  <c:v>11083.0</c:v>
                </c:pt>
                <c:pt idx="17222">
                  <c:v>11084.0</c:v>
                </c:pt>
                <c:pt idx="17223">
                  <c:v>11084.0</c:v>
                </c:pt>
                <c:pt idx="17224">
                  <c:v>11084.0</c:v>
                </c:pt>
                <c:pt idx="17225">
                  <c:v>11085.0</c:v>
                </c:pt>
                <c:pt idx="17226">
                  <c:v>11085.0</c:v>
                </c:pt>
                <c:pt idx="17227">
                  <c:v>11085.0</c:v>
                </c:pt>
                <c:pt idx="17228">
                  <c:v>11085.0</c:v>
                </c:pt>
                <c:pt idx="17229">
                  <c:v>11086.0</c:v>
                </c:pt>
                <c:pt idx="17230">
                  <c:v>11086.0</c:v>
                </c:pt>
                <c:pt idx="17231">
                  <c:v>11086.0</c:v>
                </c:pt>
                <c:pt idx="17232">
                  <c:v>11087.0</c:v>
                </c:pt>
                <c:pt idx="17233">
                  <c:v>11087.0</c:v>
                </c:pt>
                <c:pt idx="17234">
                  <c:v>11087.0</c:v>
                </c:pt>
                <c:pt idx="17235">
                  <c:v>11087.0</c:v>
                </c:pt>
                <c:pt idx="17236">
                  <c:v>11088.0</c:v>
                </c:pt>
                <c:pt idx="17237">
                  <c:v>11088.0</c:v>
                </c:pt>
                <c:pt idx="17238">
                  <c:v>11088.0</c:v>
                </c:pt>
                <c:pt idx="17239">
                  <c:v>11089.0</c:v>
                </c:pt>
                <c:pt idx="17240">
                  <c:v>11089.0</c:v>
                </c:pt>
                <c:pt idx="17241">
                  <c:v>11089.0</c:v>
                </c:pt>
                <c:pt idx="17242">
                  <c:v>11090.0</c:v>
                </c:pt>
                <c:pt idx="17243">
                  <c:v>11090.0</c:v>
                </c:pt>
                <c:pt idx="17244">
                  <c:v>11090.0</c:v>
                </c:pt>
                <c:pt idx="17245">
                  <c:v>11091.0</c:v>
                </c:pt>
                <c:pt idx="17246">
                  <c:v>11091.0</c:v>
                </c:pt>
                <c:pt idx="17247">
                  <c:v>11091.0</c:v>
                </c:pt>
                <c:pt idx="17248">
                  <c:v>11092.0</c:v>
                </c:pt>
                <c:pt idx="17249">
                  <c:v>11092.0</c:v>
                </c:pt>
                <c:pt idx="17250">
                  <c:v>11092.0</c:v>
                </c:pt>
                <c:pt idx="17251">
                  <c:v>11093.0</c:v>
                </c:pt>
                <c:pt idx="17252">
                  <c:v>11093.0</c:v>
                </c:pt>
                <c:pt idx="17253">
                  <c:v>11093.0</c:v>
                </c:pt>
                <c:pt idx="17254">
                  <c:v>11093.0</c:v>
                </c:pt>
                <c:pt idx="17255">
                  <c:v>11094.0</c:v>
                </c:pt>
                <c:pt idx="17256">
                  <c:v>11094.0</c:v>
                </c:pt>
                <c:pt idx="17257">
                  <c:v>11094.0</c:v>
                </c:pt>
                <c:pt idx="17258">
                  <c:v>11095.0</c:v>
                </c:pt>
                <c:pt idx="17259">
                  <c:v>11095.0</c:v>
                </c:pt>
                <c:pt idx="17260">
                  <c:v>11095.0</c:v>
                </c:pt>
                <c:pt idx="17261">
                  <c:v>11095.0</c:v>
                </c:pt>
                <c:pt idx="17262">
                  <c:v>11096.0</c:v>
                </c:pt>
                <c:pt idx="17263">
                  <c:v>11096.0</c:v>
                </c:pt>
                <c:pt idx="17264">
                  <c:v>11096.0</c:v>
                </c:pt>
                <c:pt idx="17265">
                  <c:v>11097.0</c:v>
                </c:pt>
                <c:pt idx="17266">
                  <c:v>11097.0</c:v>
                </c:pt>
                <c:pt idx="17267">
                  <c:v>11097.0</c:v>
                </c:pt>
                <c:pt idx="17268">
                  <c:v>11097.0</c:v>
                </c:pt>
                <c:pt idx="17269">
                  <c:v>11098.0</c:v>
                </c:pt>
                <c:pt idx="17270">
                  <c:v>11098.0</c:v>
                </c:pt>
                <c:pt idx="17271">
                  <c:v>11098.0</c:v>
                </c:pt>
                <c:pt idx="17272">
                  <c:v>11099.0</c:v>
                </c:pt>
                <c:pt idx="17273">
                  <c:v>11099.0</c:v>
                </c:pt>
                <c:pt idx="17274">
                  <c:v>11099.0</c:v>
                </c:pt>
                <c:pt idx="17275">
                  <c:v>11100.0</c:v>
                </c:pt>
                <c:pt idx="17276">
                  <c:v>11100.0</c:v>
                </c:pt>
                <c:pt idx="17277">
                  <c:v>11100.0</c:v>
                </c:pt>
                <c:pt idx="17278">
                  <c:v>11101.0</c:v>
                </c:pt>
                <c:pt idx="17279">
                  <c:v>11101.0</c:v>
                </c:pt>
                <c:pt idx="17280">
                  <c:v>11101.0</c:v>
                </c:pt>
                <c:pt idx="17281">
                  <c:v>11102.0</c:v>
                </c:pt>
                <c:pt idx="17282">
                  <c:v>11102.0</c:v>
                </c:pt>
                <c:pt idx="17283">
                  <c:v>11102.0</c:v>
                </c:pt>
                <c:pt idx="17284">
                  <c:v>11103.0</c:v>
                </c:pt>
                <c:pt idx="17285">
                  <c:v>11103.0</c:v>
                </c:pt>
                <c:pt idx="17286">
                  <c:v>11103.0</c:v>
                </c:pt>
                <c:pt idx="17287">
                  <c:v>11104.0</c:v>
                </c:pt>
                <c:pt idx="17288">
                  <c:v>11104.0</c:v>
                </c:pt>
                <c:pt idx="17289">
                  <c:v>11104.0</c:v>
                </c:pt>
                <c:pt idx="17290">
                  <c:v>11105.0</c:v>
                </c:pt>
                <c:pt idx="17291">
                  <c:v>11105.0</c:v>
                </c:pt>
                <c:pt idx="17292">
                  <c:v>11105.0</c:v>
                </c:pt>
                <c:pt idx="17293">
                  <c:v>11105.0</c:v>
                </c:pt>
                <c:pt idx="17294">
                  <c:v>11106.0</c:v>
                </c:pt>
                <c:pt idx="17295">
                  <c:v>11106.0</c:v>
                </c:pt>
                <c:pt idx="17296">
                  <c:v>11106.0</c:v>
                </c:pt>
                <c:pt idx="17297">
                  <c:v>11107.0</c:v>
                </c:pt>
                <c:pt idx="17298">
                  <c:v>11107.0</c:v>
                </c:pt>
                <c:pt idx="17299">
                  <c:v>11107.0</c:v>
                </c:pt>
                <c:pt idx="17300">
                  <c:v>11107.0</c:v>
                </c:pt>
                <c:pt idx="17301">
                  <c:v>11108.0</c:v>
                </c:pt>
                <c:pt idx="17302">
                  <c:v>11108.0</c:v>
                </c:pt>
                <c:pt idx="17303">
                  <c:v>11108.0</c:v>
                </c:pt>
                <c:pt idx="17304">
                  <c:v>11109.0</c:v>
                </c:pt>
                <c:pt idx="17305">
                  <c:v>11109.0</c:v>
                </c:pt>
                <c:pt idx="17306">
                  <c:v>11109.0</c:v>
                </c:pt>
                <c:pt idx="17307">
                  <c:v>11109.0</c:v>
                </c:pt>
                <c:pt idx="17308">
                  <c:v>11110.0</c:v>
                </c:pt>
                <c:pt idx="17309">
                  <c:v>11110.0</c:v>
                </c:pt>
                <c:pt idx="17310">
                  <c:v>11110.0</c:v>
                </c:pt>
                <c:pt idx="17311">
                  <c:v>11111.0</c:v>
                </c:pt>
                <c:pt idx="17312">
                  <c:v>11111.0</c:v>
                </c:pt>
                <c:pt idx="17313">
                  <c:v>11111.0</c:v>
                </c:pt>
                <c:pt idx="17314">
                  <c:v>11112.0</c:v>
                </c:pt>
                <c:pt idx="17315">
                  <c:v>11112.0</c:v>
                </c:pt>
                <c:pt idx="17316">
                  <c:v>11112.0</c:v>
                </c:pt>
                <c:pt idx="17317">
                  <c:v>11113.0</c:v>
                </c:pt>
                <c:pt idx="17318">
                  <c:v>11113.0</c:v>
                </c:pt>
                <c:pt idx="17319">
                  <c:v>11113.0</c:v>
                </c:pt>
                <c:pt idx="17320">
                  <c:v>11114.0</c:v>
                </c:pt>
                <c:pt idx="17321">
                  <c:v>11114.0</c:v>
                </c:pt>
                <c:pt idx="17322">
                  <c:v>11114.0</c:v>
                </c:pt>
                <c:pt idx="17323">
                  <c:v>11115.0</c:v>
                </c:pt>
                <c:pt idx="17324">
                  <c:v>11115.0</c:v>
                </c:pt>
                <c:pt idx="17325">
                  <c:v>11115.0</c:v>
                </c:pt>
                <c:pt idx="17326">
                  <c:v>11116.0</c:v>
                </c:pt>
                <c:pt idx="17327">
                  <c:v>11116.0</c:v>
                </c:pt>
                <c:pt idx="17328">
                  <c:v>11116.0</c:v>
                </c:pt>
                <c:pt idx="17329">
                  <c:v>11117.0</c:v>
                </c:pt>
                <c:pt idx="17330">
                  <c:v>11117.0</c:v>
                </c:pt>
                <c:pt idx="17331">
                  <c:v>11117.0</c:v>
                </c:pt>
                <c:pt idx="17332">
                  <c:v>11118.0</c:v>
                </c:pt>
                <c:pt idx="17333">
                  <c:v>11118.0</c:v>
                </c:pt>
                <c:pt idx="17334">
                  <c:v>11118.0</c:v>
                </c:pt>
                <c:pt idx="17335">
                  <c:v>11119.0</c:v>
                </c:pt>
                <c:pt idx="17336">
                  <c:v>11119.0</c:v>
                </c:pt>
                <c:pt idx="17337">
                  <c:v>11119.0</c:v>
                </c:pt>
                <c:pt idx="17338">
                  <c:v>11120.0</c:v>
                </c:pt>
                <c:pt idx="17339">
                  <c:v>11120.0</c:v>
                </c:pt>
                <c:pt idx="17340">
                  <c:v>11120.0</c:v>
                </c:pt>
                <c:pt idx="17341">
                  <c:v>11121.0</c:v>
                </c:pt>
                <c:pt idx="17342">
                  <c:v>11121.0</c:v>
                </c:pt>
                <c:pt idx="17343">
                  <c:v>11121.0</c:v>
                </c:pt>
                <c:pt idx="17344">
                  <c:v>11122.0</c:v>
                </c:pt>
                <c:pt idx="17345">
                  <c:v>11122.0</c:v>
                </c:pt>
                <c:pt idx="17346">
                  <c:v>11122.0</c:v>
                </c:pt>
                <c:pt idx="17347">
                  <c:v>11123.0</c:v>
                </c:pt>
                <c:pt idx="17348">
                  <c:v>11123.0</c:v>
                </c:pt>
                <c:pt idx="17349">
                  <c:v>11123.0</c:v>
                </c:pt>
                <c:pt idx="17350">
                  <c:v>11123.0</c:v>
                </c:pt>
                <c:pt idx="17351">
                  <c:v>11123.0</c:v>
                </c:pt>
                <c:pt idx="17352">
                  <c:v>11124.0</c:v>
                </c:pt>
                <c:pt idx="17353">
                  <c:v>11124.0</c:v>
                </c:pt>
                <c:pt idx="17354">
                  <c:v>11124.0</c:v>
                </c:pt>
                <c:pt idx="17355">
                  <c:v>11125.0</c:v>
                </c:pt>
                <c:pt idx="17356">
                  <c:v>11125.0</c:v>
                </c:pt>
                <c:pt idx="17357">
                  <c:v>11125.0</c:v>
                </c:pt>
                <c:pt idx="17358">
                  <c:v>11126.0</c:v>
                </c:pt>
                <c:pt idx="17359">
                  <c:v>11126.0</c:v>
                </c:pt>
                <c:pt idx="17360">
                  <c:v>11126.0</c:v>
                </c:pt>
                <c:pt idx="17361">
                  <c:v>11127.0</c:v>
                </c:pt>
                <c:pt idx="17362">
                  <c:v>11127.0</c:v>
                </c:pt>
                <c:pt idx="17363">
                  <c:v>11127.0</c:v>
                </c:pt>
                <c:pt idx="17364">
                  <c:v>11128.0</c:v>
                </c:pt>
                <c:pt idx="17365">
                  <c:v>11128.0</c:v>
                </c:pt>
                <c:pt idx="17366">
                  <c:v>11128.0</c:v>
                </c:pt>
                <c:pt idx="17367">
                  <c:v>11129.0</c:v>
                </c:pt>
                <c:pt idx="17368">
                  <c:v>11129.0</c:v>
                </c:pt>
                <c:pt idx="17369">
                  <c:v>11129.0</c:v>
                </c:pt>
                <c:pt idx="17370">
                  <c:v>11129.0</c:v>
                </c:pt>
                <c:pt idx="17371">
                  <c:v>11130.0</c:v>
                </c:pt>
                <c:pt idx="17372">
                  <c:v>11130.0</c:v>
                </c:pt>
                <c:pt idx="17373">
                  <c:v>11130.0</c:v>
                </c:pt>
                <c:pt idx="17374">
                  <c:v>11131.0</c:v>
                </c:pt>
                <c:pt idx="17375">
                  <c:v>11131.0</c:v>
                </c:pt>
                <c:pt idx="17376">
                  <c:v>11131.0</c:v>
                </c:pt>
                <c:pt idx="17377">
                  <c:v>11131.0</c:v>
                </c:pt>
                <c:pt idx="17378">
                  <c:v>11132.0</c:v>
                </c:pt>
                <c:pt idx="17379">
                  <c:v>11132.0</c:v>
                </c:pt>
                <c:pt idx="17380">
                  <c:v>11132.0</c:v>
                </c:pt>
                <c:pt idx="17381">
                  <c:v>11133.0</c:v>
                </c:pt>
                <c:pt idx="17382">
                  <c:v>11133.0</c:v>
                </c:pt>
                <c:pt idx="17383">
                  <c:v>11133.0</c:v>
                </c:pt>
                <c:pt idx="17384">
                  <c:v>11134.0</c:v>
                </c:pt>
                <c:pt idx="17385">
                  <c:v>11134.0</c:v>
                </c:pt>
                <c:pt idx="17386">
                  <c:v>11134.0</c:v>
                </c:pt>
                <c:pt idx="17387">
                  <c:v>11135.0</c:v>
                </c:pt>
                <c:pt idx="17388">
                  <c:v>11135.0</c:v>
                </c:pt>
                <c:pt idx="17389">
                  <c:v>11135.0</c:v>
                </c:pt>
                <c:pt idx="17390">
                  <c:v>11135.0</c:v>
                </c:pt>
                <c:pt idx="17391">
                  <c:v>11136.0</c:v>
                </c:pt>
                <c:pt idx="17392">
                  <c:v>11136.0</c:v>
                </c:pt>
                <c:pt idx="17393">
                  <c:v>11136.0</c:v>
                </c:pt>
                <c:pt idx="17394">
                  <c:v>11137.0</c:v>
                </c:pt>
                <c:pt idx="17395">
                  <c:v>11137.0</c:v>
                </c:pt>
                <c:pt idx="17396">
                  <c:v>11137.0</c:v>
                </c:pt>
                <c:pt idx="17397">
                  <c:v>11138.0</c:v>
                </c:pt>
                <c:pt idx="17398">
                  <c:v>11138.0</c:v>
                </c:pt>
                <c:pt idx="17399">
                  <c:v>11138.0</c:v>
                </c:pt>
                <c:pt idx="17400">
                  <c:v>11139.0</c:v>
                </c:pt>
                <c:pt idx="17401">
                  <c:v>11139.0</c:v>
                </c:pt>
                <c:pt idx="17402">
                  <c:v>11139.0</c:v>
                </c:pt>
                <c:pt idx="17403">
                  <c:v>11140.0</c:v>
                </c:pt>
                <c:pt idx="17404">
                  <c:v>11140.0</c:v>
                </c:pt>
                <c:pt idx="17405">
                  <c:v>11140.0</c:v>
                </c:pt>
                <c:pt idx="17406">
                  <c:v>11141.0</c:v>
                </c:pt>
                <c:pt idx="17407">
                  <c:v>11141.0</c:v>
                </c:pt>
                <c:pt idx="17408">
                  <c:v>11141.0</c:v>
                </c:pt>
                <c:pt idx="17409">
                  <c:v>11142.0</c:v>
                </c:pt>
                <c:pt idx="17410">
                  <c:v>11142.0</c:v>
                </c:pt>
                <c:pt idx="17411">
                  <c:v>11142.0</c:v>
                </c:pt>
                <c:pt idx="17412">
                  <c:v>11143.0</c:v>
                </c:pt>
                <c:pt idx="17413">
                  <c:v>11143.0</c:v>
                </c:pt>
                <c:pt idx="17414">
                  <c:v>11143.0</c:v>
                </c:pt>
                <c:pt idx="17415">
                  <c:v>11144.0</c:v>
                </c:pt>
                <c:pt idx="17416">
                  <c:v>11144.0</c:v>
                </c:pt>
                <c:pt idx="17417">
                  <c:v>11144.0</c:v>
                </c:pt>
                <c:pt idx="17418">
                  <c:v>11145.0</c:v>
                </c:pt>
                <c:pt idx="17419">
                  <c:v>11145.0</c:v>
                </c:pt>
                <c:pt idx="17420">
                  <c:v>11145.0</c:v>
                </c:pt>
                <c:pt idx="17421">
                  <c:v>11146.0</c:v>
                </c:pt>
                <c:pt idx="17422">
                  <c:v>11146.0</c:v>
                </c:pt>
                <c:pt idx="17423">
                  <c:v>11146.0</c:v>
                </c:pt>
                <c:pt idx="17424">
                  <c:v>11147.0</c:v>
                </c:pt>
                <c:pt idx="17425">
                  <c:v>11147.0</c:v>
                </c:pt>
                <c:pt idx="17426">
                  <c:v>11147.0</c:v>
                </c:pt>
                <c:pt idx="17427">
                  <c:v>11148.0</c:v>
                </c:pt>
                <c:pt idx="17428">
                  <c:v>11148.0</c:v>
                </c:pt>
                <c:pt idx="17429">
                  <c:v>11148.0</c:v>
                </c:pt>
                <c:pt idx="17430">
                  <c:v>11149.0</c:v>
                </c:pt>
                <c:pt idx="17431">
                  <c:v>11149.0</c:v>
                </c:pt>
                <c:pt idx="17432">
                  <c:v>11149.0</c:v>
                </c:pt>
                <c:pt idx="17433">
                  <c:v>11149.0</c:v>
                </c:pt>
                <c:pt idx="17434">
                  <c:v>11150.0</c:v>
                </c:pt>
                <c:pt idx="17435">
                  <c:v>11150.0</c:v>
                </c:pt>
                <c:pt idx="17436">
                  <c:v>11150.0</c:v>
                </c:pt>
                <c:pt idx="17437">
                  <c:v>11151.0</c:v>
                </c:pt>
                <c:pt idx="17438">
                  <c:v>11151.0</c:v>
                </c:pt>
                <c:pt idx="17439">
                  <c:v>11151.0</c:v>
                </c:pt>
                <c:pt idx="17440">
                  <c:v>11152.0</c:v>
                </c:pt>
                <c:pt idx="17441">
                  <c:v>11152.0</c:v>
                </c:pt>
                <c:pt idx="17442">
                  <c:v>11152.0</c:v>
                </c:pt>
                <c:pt idx="17443">
                  <c:v>11152.0</c:v>
                </c:pt>
                <c:pt idx="17444">
                  <c:v>11153.0</c:v>
                </c:pt>
                <c:pt idx="17445">
                  <c:v>11153.0</c:v>
                </c:pt>
                <c:pt idx="17446">
                  <c:v>11154.0</c:v>
                </c:pt>
                <c:pt idx="17447">
                  <c:v>11154.0</c:v>
                </c:pt>
                <c:pt idx="17448">
                  <c:v>11154.0</c:v>
                </c:pt>
                <c:pt idx="17449">
                  <c:v>11155.0</c:v>
                </c:pt>
                <c:pt idx="17450">
                  <c:v>11155.0</c:v>
                </c:pt>
                <c:pt idx="17451">
                  <c:v>11155.0</c:v>
                </c:pt>
                <c:pt idx="17452">
                  <c:v>11156.0</c:v>
                </c:pt>
                <c:pt idx="17453">
                  <c:v>11156.0</c:v>
                </c:pt>
                <c:pt idx="17454">
                  <c:v>11156.0</c:v>
                </c:pt>
                <c:pt idx="17455">
                  <c:v>11157.0</c:v>
                </c:pt>
                <c:pt idx="17456">
                  <c:v>11158.0</c:v>
                </c:pt>
                <c:pt idx="17457">
                  <c:v>11159.0</c:v>
                </c:pt>
                <c:pt idx="17458">
                  <c:v>11160.0</c:v>
                </c:pt>
                <c:pt idx="17459">
                  <c:v>11161.0</c:v>
                </c:pt>
                <c:pt idx="17460">
                  <c:v>11162.0</c:v>
                </c:pt>
                <c:pt idx="17461">
                  <c:v>11163.0</c:v>
                </c:pt>
                <c:pt idx="17462">
                  <c:v>11164.0</c:v>
                </c:pt>
                <c:pt idx="17463">
                  <c:v>11165.0</c:v>
                </c:pt>
                <c:pt idx="17464">
                  <c:v>11166.0</c:v>
                </c:pt>
                <c:pt idx="17465">
                  <c:v>11166.0</c:v>
                </c:pt>
                <c:pt idx="17466">
                  <c:v>11167.0</c:v>
                </c:pt>
                <c:pt idx="17467">
                  <c:v>11168.0</c:v>
                </c:pt>
                <c:pt idx="17468">
                  <c:v>11169.0</c:v>
                </c:pt>
                <c:pt idx="17469">
                  <c:v>11170.0</c:v>
                </c:pt>
                <c:pt idx="17470">
                  <c:v>11171.0</c:v>
                </c:pt>
                <c:pt idx="17471">
                  <c:v>11172.0</c:v>
                </c:pt>
                <c:pt idx="17472">
                  <c:v>11173.0</c:v>
                </c:pt>
                <c:pt idx="17473">
                  <c:v>11174.0</c:v>
                </c:pt>
                <c:pt idx="17474">
                  <c:v>11175.0</c:v>
                </c:pt>
                <c:pt idx="17475">
                  <c:v>11176.0</c:v>
                </c:pt>
                <c:pt idx="17476">
                  <c:v>11177.0</c:v>
                </c:pt>
                <c:pt idx="17477">
                  <c:v>11178.0</c:v>
                </c:pt>
                <c:pt idx="17478">
                  <c:v>11179.0</c:v>
                </c:pt>
                <c:pt idx="17479">
                  <c:v>11180.0</c:v>
                </c:pt>
                <c:pt idx="17480">
                  <c:v>11181.0</c:v>
                </c:pt>
                <c:pt idx="17481">
                  <c:v>11182.0</c:v>
                </c:pt>
                <c:pt idx="17482">
                  <c:v>11183.0</c:v>
                </c:pt>
                <c:pt idx="17483">
                  <c:v>11183.0</c:v>
                </c:pt>
                <c:pt idx="17484">
                  <c:v>11183.0</c:v>
                </c:pt>
                <c:pt idx="17485">
                  <c:v>11184.0</c:v>
                </c:pt>
                <c:pt idx="17486">
                  <c:v>11185.0</c:v>
                </c:pt>
                <c:pt idx="17487">
                  <c:v>11186.0</c:v>
                </c:pt>
                <c:pt idx="17488">
                  <c:v>11187.0</c:v>
                </c:pt>
                <c:pt idx="17489">
                  <c:v>11188.0</c:v>
                </c:pt>
                <c:pt idx="17490">
                  <c:v>11189.0</c:v>
                </c:pt>
                <c:pt idx="17491">
                  <c:v>11190.0</c:v>
                </c:pt>
                <c:pt idx="17492">
                  <c:v>11191.0</c:v>
                </c:pt>
                <c:pt idx="17493">
                  <c:v>11192.0</c:v>
                </c:pt>
                <c:pt idx="17494">
                  <c:v>11193.0</c:v>
                </c:pt>
                <c:pt idx="17495">
                  <c:v>11194.0</c:v>
                </c:pt>
                <c:pt idx="17496">
                  <c:v>11195.0</c:v>
                </c:pt>
                <c:pt idx="17497">
                  <c:v>11196.0</c:v>
                </c:pt>
                <c:pt idx="17498">
                  <c:v>11197.0</c:v>
                </c:pt>
                <c:pt idx="17499">
                  <c:v>11198.0</c:v>
                </c:pt>
                <c:pt idx="17500">
                  <c:v>11199.0</c:v>
                </c:pt>
                <c:pt idx="17501">
                  <c:v>11200.0</c:v>
                </c:pt>
                <c:pt idx="17502">
                  <c:v>11201.0</c:v>
                </c:pt>
                <c:pt idx="17503">
                  <c:v>11202.0</c:v>
                </c:pt>
                <c:pt idx="17504">
                  <c:v>11203.0</c:v>
                </c:pt>
                <c:pt idx="17505">
                  <c:v>11204.0</c:v>
                </c:pt>
                <c:pt idx="17506">
                  <c:v>11205.0</c:v>
                </c:pt>
                <c:pt idx="17507">
                  <c:v>11206.0</c:v>
                </c:pt>
                <c:pt idx="17508">
                  <c:v>11207.0</c:v>
                </c:pt>
                <c:pt idx="17509">
                  <c:v>11208.0</c:v>
                </c:pt>
                <c:pt idx="17510">
                  <c:v>11209.0</c:v>
                </c:pt>
                <c:pt idx="17511">
                  <c:v>11210.0</c:v>
                </c:pt>
                <c:pt idx="17512">
                  <c:v>11211.0</c:v>
                </c:pt>
                <c:pt idx="17513">
                  <c:v>11212.0</c:v>
                </c:pt>
                <c:pt idx="17514">
                  <c:v>11213.0</c:v>
                </c:pt>
                <c:pt idx="17515">
                  <c:v>11214.0</c:v>
                </c:pt>
                <c:pt idx="17516">
                  <c:v>11215.0</c:v>
                </c:pt>
                <c:pt idx="17517">
                  <c:v>11216.0</c:v>
                </c:pt>
                <c:pt idx="17518">
                  <c:v>11217.0</c:v>
                </c:pt>
                <c:pt idx="17519">
                  <c:v>11218.0</c:v>
                </c:pt>
                <c:pt idx="17520">
                  <c:v>11219.0</c:v>
                </c:pt>
                <c:pt idx="17521">
                  <c:v>11220.0</c:v>
                </c:pt>
                <c:pt idx="17522">
                  <c:v>11221.0</c:v>
                </c:pt>
                <c:pt idx="17523">
                  <c:v>11222.0</c:v>
                </c:pt>
                <c:pt idx="17524">
                  <c:v>11223.0</c:v>
                </c:pt>
                <c:pt idx="17525">
                  <c:v>11224.0</c:v>
                </c:pt>
                <c:pt idx="17526">
                  <c:v>11225.0</c:v>
                </c:pt>
                <c:pt idx="17527">
                  <c:v>11226.0</c:v>
                </c:pt>
                <c:pt idx="17528">
                  <c:v>11226.0</c:v>
                </c:pt>
                <c:pt idx="17529">
                  <c:v>11227.0</c:v>
                </c:pt>
                <c:pt idx="17530">
                  <c:v>11228.0</c:v>
                </c:pt>
                <c:pt idx="17531">
                  <c:v>11229.0</c:v>
                </c:pt>
                <c:pt idx="17532">
                  <c:v>11230.0</c:v>
                </c:pt>
                <c:pt idx="17533">
                  <c:v>11231.0</c:v>
                </c:pt>
                <c:pt idx="17534">
                  <c:v>11232.0</c:v>
                </c:pt>
                <c:pt idx="17535">
                  <c:v>11233.0</c:v>
                </c:pt>
                <c:pt idx="17536">
                  <c:v>11234.0</c:v>
                </c:pt>
                <c:pt idx="17537">
                  <c:v>11235.0</c:v>
                </c:pt>
                <c:pt idx="17538">
                  <c:v>11236.0</c:v>
                </c:pt>
                <c:pt idx="17539">
                  <c:v>11236.0</c:v>
                </c:pt>
                <c:pt idx="17540">
                  <c:v>11236.0</c:v>
                </c:pt>
                <c:pt idx="17541">
                  <c:v>11236.0</c:v>
                </c:pt>
                <c:pt idx="17542">
                  <c:v>11236.0</c:v>
                </c:pt>
                <c:pt idx="17543">
                  <c:v>11236.0</c:v>
                </c:pt>
                <c:pt idx="17544">
                  <c:v>11236.0</c:v>
                </c:pt>
                <c:pt idx="17545">
                  <c:v>11236.0</c:v>
                </c:pt>
                <c:pt idx="17546">
                  <c:v>11236.0</c:v>
                </c:pt>
                <c:pt idx="17547">
                  <c:v>11236.0</c:v>
                </c:pt>
                <c:pt idx="17548">
                  <c:v>11236.0</c:v>
                </c:pt>
                <c:pt idx="17549">
                  <c:v>11237.0</c:v>
                </c:pt>
                <c:pt idx="17550">
                  <c:v>11238.0</c:v>
                </c:pt>
                <c:pt idx="17551">
                  <c:v>11239.0</c:v>
                </c:pt>
                <c:pt idx="17552">
                  <c:v>11240.0</c:v>
                </c:pt>
                <c:pt idx="17553">
                  <c:v>11241.0</c:v>
                </c:pt>
                <c:pt idx="17554">
                  <c:v>11241.0</c:v>
                </c:pt>
                <c:pt idx="17555">
                  <c:v>11241.0</c:v>
                </c:pt>
                <c:pt idx="17556">
                  <c:v>11241.0</c:v>
                </c:pt>
                <c:pt idx="17557">
                  <c:v>11241.0</c:v>
                </c:pt>
                <c:pt idx="17558">
                  <c:v>11241.0</c:v>
                </c:pt>
                <c:pt idx="17559">
                  <c:v>11241.0</c:v>
                </c:pt>
                <c:pt idx="17560">
                  <c:v>11241.0</c:v>
                </c:pt>
                <c:pt idx="17561">
                  <c:v>11241.0</c:v>
                </c:pt>
                <c:pt idx="17562">
                  <c:v>11241.0</c:v>
                </c:pt>
                <c:pt idx="17563">
                  <c:v>11241.0</c:v>
                </c:pt>
                <c:pt idx="17564">
                  <c:v>11241.0</c:v>
                </c:pt>
                <c:pt idx="17565">
                  <c:v>11242.0</c:v>
                </c:pt>
                <c:pt idx="17566">
                  <c:v>11243.0</c:v>
                </c:pt>
                <c:pt idx="17567">
                  <c:v>11244.0</c:v>
                </c:pt>
                <c:pt idx="17568">
                  <c:v>11245.0</c:v>
                </c:pt>
                <c:pt idx="17569">
                  <c:v>11246.0</c:v>
                </c:pt>
                <c:pt idx="17570">
                  <c:v>11247.0</c:v>
                </c:pt>
                <c:pt idx="17571">
                  <c:v>11248.0</c:v>
                </c:pt>
                <c:pt idx="17572">
                  <c:v>11249.0</c:v>
                </c:pt>
                <c:pt idx="17573">
                  <c:v>11250.0</c:v>
                </c:pt>
                <c:pt idx="17574">
                  <c:v>11251.0</c:v>
                </c:pt>
                <c:pt idx="17575">
                  <c:v>11252.0</c:v>
                </c:pt>
                <c:pt idx="17576">
                  <c:v>11253.0</c:v>
                </c:pt>
                <c:pt idx="17577">
                  <c:v>11254.0</c:v>
                </c:pt>
                <c:pt idx="17578">
                  <c:v>11254.0</c:v>
                </c:pt>
                <c:pt idx="17579">
                  <c:v>11254.0</c:v>
                </c:pt>
                <c:pt idx="17580">
                  <c:v>11255.0</c:v>
                </c:pt>
                <c:pt idx="17581">
                  <c:v>11256.0</c:v>
                </c:pt>
                <c:pt idx="17582">
                  <c:v>11256.0</c:v>
                </c:pt>
                <c:pt idx="17583">
                  <c:v>11256.0</c:v>
                </c:pt>
                <c:pt idx="17584">
                  <c:v>11257.0</c:v>
                </c:pt>
                <c:pt idx="17585">
                  <c:v>11258.0</c:v>
                </c:pt>
                <c:pt idx="17586">
                  <c:v>11258.0</c:v>
                </c:pt>
                <c:pt idx="17587">
                  <c:v>11259.0</c:v>
                </c:pt>
                <c:pt idx="17588">
                  <c:v>11260.0</c:v>
                </c:pt>
                <c:pt idx="17589">
                  <c:v>11261.0</c:v>
                </c:pt>
                <c:pt idx="17590">
                  <c:v>11262.0</c:v>
                </c:pt>
                <c:pt idx="17591">
                  <c:v>11263.0</c:v>
                </c:pt>
                <c:pt idx="17592">
                  <c:v>11263.0</c:v>
                </c:pt>
                <c:pt idx="17593">
                  <c:v>11263.0</c:v>
                </c:pt>
                <c:pt idx="17594">
                  <c:v>11263.0</c:v>
                </c:pt>
                <c:pt idx="17595">
                  <c:v>11263.0</c:v>
                </c:pt>
                <c:pt idx="17596">
                  <c:v>11264.0</c:v>
                </c:pt>
                <c:pt idx="17597">
                  <c:v>11264.0</c:v>
                </c:pt>
                <c:pt idx="17598">
                  <c:v>11264.0</c:v>
                </c:pt>
                <c:pt idx="17599">
                  <c:v>11264.0</c:v>
                </c:pt>
                <c:pt idx="17600">
                  <c:v>11264.0</c:v>
                </c:pt>
                <c:pt idx="17601">
                  <c:v>11264.0</c:v>
                </c:pt>
                <c:pt idx="17602">
                  <c:v>11265.0</c:v>
                </c:pt>
                <c:pt idx="17603">
                  <c:v>11266.0</c:v>
                </c:pt>
                <c:pt idx="17604">
                  <c:v>11267.0</c:v>
                </c:pt>
                <c:pt idx="17605">
                  <c:v>11268.0</c:v>
                </c:pt>
                <c:pt idx="17606">
                  <c:v>11269.0</c:v>
                </c:pt>
                <c:pt idx="17607">
                  <c:v>11270.0</c:v>
                </c:pt>
                <c:pt idx="17608">
                  <c:v>11271.0</c:v>
                </c:pt>
                <c:pt idx="17609">
                  <c:v>11272.0</c:v>
                </c:pt>
                <c:pt idx="17610">
                  <c:v>11273.0</c:v>
                </c:pt>
                <c:pt idx="17611">
                  <c:v>11273.0</c:v>
                </c:pt>
                <c:pt idx="17612">
                  <c:v>11273.0</c:v>
                </c:pt>
                <c:pt idx="17613">
                  <c:v>11273.0</c:v>
                </c:pt>
                <c:pt idx="17614">
                  <c:v>11273.0</c:v>
                </c:pt>
                <c:pt idx="17615">
                  <c:v>11273.0</c:v>
                </c:pt>
                <c:pt idx="17616">
                  <c:v>11274.0</c:v>
                </c:pt>
                <c:pt idx="17617">
                  <c:v>11275.0</c:v>
                </c:pt>
                <c:pt idx="17618">
                  <c:v>11276.0</c:v>
                </c:pt>
                <c:pt idx="17619">
                  <c:v>11277.0</c:v>
                </c:pt>
                <c:pt idx="17620">
                  <c:v>11277.0</c:v>
                </c:pt>
                <c:pt idx="17621">
                  <c:v>11277.0</c:v>
                </c:pt>
                <c:pt idx="17622">
                  <c:v>11277.0</c:v>
                </c:pt>
                <c:pt idx="17623">
                  <c:v>11277.0</c:v>
                </c:pt>
                <c:pt idx="17624">
                  <c:v>11277.0</c:v>
                </c:pt>
                <c:pt idx="17625">
                  <c:v>11277.0</c:v>
                </c:pt>
                <c:pt idx="17626">
                  <c:v>11277.0</c:v>
                </c:pt>
                <c:pt idx="17627">
                  <c:v>11278.0</c:v>
                </c:pt>
                <c:pt idx="17628">
                  <c:v>11278.0</c:v>
                </c:pt>
                <c:pt idx="17629">
                  <c:v>11278.0</c:v>
                </c:pt>
                <c:pt idx="17630">
                  <c:v>11278.0</c:v>
                </c:pt>
                <c:pt idx="17631">
                  <c:v>11278.0</c:v>
                </c:pt>
                <c:pt idx="17632">
                  <c:v>11278.0</c:v>
                </c:pt>
                <c:pt idx="17633">
                  <c:v>11278.0</c:v>
                </c:pt>
                <c:pt idx="17634">
                  <c:v>11279.0</c:v>
                </c:pt>
                <c:pt idx="17635">
                  <c:v>11279.0</c:v>
                </c:pt>
                <c:pt idx="17636">
                  <c:v>11280.0</c:v>
                </c:pt>
                <c:pt idx="17637">
                  <c:v>11280.0</c:v>
                </c:pt>
                <c:pt idx="17638">
                  <c:v>11280.0</c:v>
                </c:pt>
                <c:pt idx="17639">
                  <c:v>11280.0</c:v>
                </c:pt>
                <c:pt idx="17640">
                  <c:v>11280.0</c:v>
                </c:pt>
                <c:pt idx="17641">
                  <c:v>11280.0</c:v>
                </c:pt>
                <c:pt idx="17642">
                  <c:v>11280.0</c:v>
                </c:pt>
                <c:pt idx="17643">
                  <c:v>11280.0</c:v>
                </c:pt>
                <c:pt idx="17644">
                  <c:v>11280.0</c:v>
                </c:pt>
                <c:pt idx="17645">
                  <c:v>11281.0</c:v>
                </c:pt>
                <c:pt idx="17646">
                  <c:v>11282.0</c:v>
                </c:pt>
                <c:pt idx="17647">
                  <c:v>11283.0</c:v>
                </c:pt>
                <c:pt idx="17648">
                  <c:v>11283.0</c:v>
                </c:pt>
                <c:pt idx="17649">
                  <c:v>11284.0</c:v>
                </c:pt>
                <c:pt idx="17650">
                  <c:v>11284.0</c:v>
                </c:pt>
                <c:pt idx="17651">
                  <c:v>11285.0</c:v>
                </c:pt>
                <c:pt idx="17652">
                  <c:v>11286.0</c:v>
                </c:pt>
                <c:pt idx="17653">
                  <c:v>11286.0</c:v>
                </c:pt>
                <c:pt idx="17654">
                  <c:v>11287.0</c:v>
                </c:pt>
                <c:pt idx="17655">
                  <c:v>11288.0</c:v>
                </c:pt>
                <c:pt idx="17656">
                  <c:v>11288.0</c:v>
                </c:pt>
                <c:pt idx="17657">
                  <c:v>11289.0</c:v>
                </c:pt>
                <c:pt idx="17658">
                  <c:v>11290.0</c:v>
                </c:pt>
                <c:pt idx="17659">
                  <c:v>11290.0</c:v>
                </c:pt>
                <c:pt idx="17660">
                  <c:v>11291.0</c:v>
                </c:pt>
                <c:pt idx="17661">
                  <c:v>11291.0</c:v>
                </c:pt>
                <c:pt idx="17662">
                  <c:v>11292.0</c:v>
                </c:pt>
                <c:pt idx="17663">
                  <c:v>11292.0</c:v>
                </c:pt>
                <c:pt idx="17664">
                  <c:v>11293.0</c:v>
                </c:pt>
                <c:pt idx="17665">
                  <c:v>11293.0</c:v>
                </c:pt>
                <c:pt idx="17666">
                  <c:v>11294.0</c:v>
                </c:pt>
                <c:pt idx="17667">
                  <c:v>11294.0</c:v>
                </c:pt>
                <c:pt idx="17668">
                  <c:v>11295.0</c:v>
                </c:pt>
                <c:pt idx="17669">
                  <c:v>11296.0</c:v>
                </c:pt>
                <c:pt idx="17670">
                  <c:v>11296.0</c:v>
                </c:pt>
                <c:pt idx="17671">
                  <c:v>11297.0</c:v>
                </c:pt>
                <c:pt idx="17672">
                  <c:v>11297.0</c:v>
                </c:pt>
                <c:pt idx="17673">
                  <c:v>11298.0</c:v>
                </c:pt>
                <c:pt idx="17674">
                  <c:v>11298.0</c:v>
                </c:pt>
                <c:pt idx="17675">
                  <c:v>11299.0</c:v>
                </c:pt>
                <c:pt idx="17676">
                  <c:v>11300.0</c:v>
                </c:pt>
                <c:pt idx="17677">
                  <c:v>11300.0</c:v>
                </c:pt>
                <c:pt idx="17678">
                  <c:v>11301.0</c:v>
                </c:pt>
                <c:pt idx="17679">
                  <c:v>11302.0</c:v>
                </c:pt>
                <c:pt idx="17680">
                  <c:v>11302.0</c:v>
                </c:pt>
                <c:pt idx="17681">
                  <c:v>11303.0</c:v>
                </c:pt>
                <c:pt idx="17682">
                  <c:v>11304.0</c:v>
                </c:pt>
                <c:pt idx="17683">
                  <c:v>11304.0</c:v>
                </c:pt>
                <c:pt idx="17684">
                  <c:v>11305.0</c:v>
                </c:pt>
                <c:pt idx="17685">
                  <c:v>11305.0</c:v>
                </c:pt>
                <c:pt idx="17686">
                  <c:v>11305.0</c:v>
                </c:pt>
                <c:pt idx="17687">
                  <c:v>11305.0</c:v>
                </c:pt>
                <c:pt idx="17688">
                  <c:v>11305.0</c:v>
                </c:pt>
                <c:pt idx="17689">
                  <c:v>11305.0</c:v>
                </c:pt>
                <c:pt idx="17690">
                  <c:v>11305.0</c:v>
                </c:pt>
                <c:pt idx="17691">
                  <c:v>11305.0</c:v>
                </c:pt>
                <c:pt idx="17692">
                  <c:v>11305.0</c:v>
                </c:pt>
                <c:pt idx="17693">
                  <c:v>11305.0</c:v>
                </c:pt>
                <c:pt idx="17694">
                  <c:v>11305.0</c:v>
                </c:pt>
                <c:pt idx="17695">
                  <c:v>11305.0</c:v>
                </c:pt>
                <c:pt idx="17696">
                  <c:v>11305.0</c:v>
                </c:pt>
                <c:pt idx="17697">
                  <c:v>11305.0</c:v>
                </c:pt>
                <c:pt idx="17698">
                  <c:v>11305.0</c:v>
                </c:pt>
                <c:pt idx="17699">
                  <c:v>11305.0</c:v>
                </c:pt>
                <c:pt idx="17700">
                  <c:v>11305.0</c:v>
                </c:pt>
                <c:pt idx="17701">
                  <c:v>11305.0</c:v>
                </c:pt>
                <c:pt idx="17702">
                  <c:v>11305.0</c:v>
                </c:pt>
                <c:pt idx="17703">
                  <c:v>11305.0</c:v>
                </c:pt>
                <c:pt idx="17704">
                  <c:v>11305.0</c:v>
                </c:pt>
                <c:pt idx="17705">
                  <c:v>11305.0</c:v>
                </c:pt>
                <c:pt idx="17706">
                  <c:v>11305.0</c:v>
                </c:pt>
                <c:pt idx="17707">
                  <c:v>11305.0</c:v>
                </c:pt>
                <c:pt idx="17708">
                  <c:v>11305.0</c:v>
                </c:pt>
                <c:pt idx="17709">
                  <c:v>11305.0</c:v>
                </c:pt>
                <c:pt idx="17710">
                  <c:v>11305.0</c:v>
                </c:pt>
                <c:pt idx="17711">
                  <c:v>11306.0</c:v>
                </c:pt>
                <c:pt idx="17712">
                  <c:v>11307.0</c:v>
                </c:pt>
                <c:pt idx="17713">
                  <c:v>11308.0</c:v>
                </c:pt>
                <c:pt idx="17714">
                  <c:v>11309.0</c:v>
                </c:pt>
                <c:pt idx="17715">
                  <c:v>11310.0</c:v>
                </c:pt>
                <c:pt idx="17716">
                  <c:v>11311.0</c:v>
                </c:pt>
                <c:pt idx="17717">
                  <c:v>11312.0</c:v>
                </c:pt>
                <c:pt idx="17718">
                  <c:v>11313.0</c:v>
                </c:pt>
                <c:pt idx="17719">
                  <c:v>11314.0</c:v>
                </c:pt>
                <c:pt idx="17720">
                  <c:v>11315.0</c:v>
                </c:pt>
                <c:pt idx="17721">
                  <c:v>11316.0</c:v>
                </c:pt>
                <c:pt idx="17722">
                  <c:v>11317.0</c:v>
                </c:pt>
                <c:pt idx="17723">
                  <c:v>11318.0</c:v>
                </c:pt>
                <c:pt idx="17724">
                  <c:v>11319.0</c:v>
                </c:pt>
                <c:pt idx="17725">
                  <c:v>11320.0</c:v>
                </c:pt>
                <c:pt idx="17726">
                  <c:v>11321.0</c:v>
                </c:pt>
                <c:pt idx="17727">
                  <c:v>11322.0</c:v>
                </c:pt>
                <c:pt idx="17728">
                  <c:v>11322.0</c:v>
                </c:pt>
                <c:pt idx="17729">
                  <c:v>11322.0</c:v>
                </c:pt>
                <c:pt idx="17730">
                  <c:v>11322.0</c:v>
                </c:pt>
                <c:pt idx="17731">
                  <c:v>11322.0</c:v>
                </c:pt>
                <c:pt idx="17732">
                  <c:v>11322.0</c:v>
                </c:pt>
                <c:pt idx="17733">
                  <c:v>11322.0</c:v>
                </c:pt>
                <c:pt idx="17734">
                  <c:v>11322.0</c:v>
                </c:pt>
                <c:pt idx="17735">
                  <c:v>11322.0</c:v>
                </c:pt>
                <c:pt idx="17736">
                  <c:v>11322.0</c:v>
                </c:pt>
                <c:pt idx="17737">
                  <c:v>11322.0</c:v>
                </c:pt>
                <c:pt idx="17738">
                  <c:v>11322.0</c:v>
                </c:pt>
                <c:pt idx="17739">
                  <c:v>11322.0</c:v>
                </c:pt>
                <c:pt idx="17740">
                  <c:v>11322.0</c:v>
                </c:pt>
                <c:pt idx="17741">
                  <c:v>11322.0</c:v>
                </c:pt>
                <c:pt idx="17742">
                  <c:v>11322.0</c:v>
                </c:pt>
                <c:pt idx="17743">
                  <c:v>11322.0</c:v>
                </c:pt>
                <c:pt idx="17744">
                  <c:v>11322.0</c:v>
                </c:pt>
                <c:pt idx="17745">
                  <c:v>11322.0</c:v>
                </c:pt>
                <c:pt idx="17746">
                  <c:v>11323.0</c:v>
                </c:pt>
                <c:pt idx="17747">
                  <c:v>11323.0</c:v>
                </c:pt>
                <c:pt idx="17748">
                  <c:v>11323.0</c:v>
                </c:pt>
                <c:pt idx="17749">
                  <c:v>11323.0</c:v>
                </c:pt>
                <c:pt idx="17750">
                  <c:v>11323.0</c:v>
                </c:pt>
                <c:pt idx="17751">
                  <c:v>11323.0</c:v>
                </c:pt>
                <c:pt idx="17752">
                  <c:v>11323.0</c:v>
                </c:pt>
                <c:pt idx="17753">
                  <c:v>11323.0</c:v>
                </c:pt>
                <c:pt idx="17754">
                  <c:v>11323.0</c:v>
                </c:pt>
                <c:pt idx="17755">
                  <c:v>11323.0</c:v>
                </c:pt>
                <c:pt idx="17756">
                  <c:v>11323.0</c:v>
                </c:pt>
                <c:pt idx="17757">
                  <c:v>11323.0</c:v>
                </c:pt>
                <c:pt idx="17758">
                  <c:v>11323.0</c:v>
                </c:pt>
                <c:pt idx="17759">
                  <c:v>11323.0</c:v>
                </c:pt>
                <c:pt idx="17760">
                  <c:v>11323.0</c:v>
                </c:pt>
                <c:pt idx="17761">
                  <c:v>11323.0</c:v>
                </c:pt>
                <c:pt idx="17762">
                  <c:v>11323.0</c:v>
                </c:pt>
                <c:pt idx="17763">
                  <c:v>11323.0</c:v>
                </c:pt>
                <c:pt idx="17764">
                  <c:v>11323.0</c:v>
                </c:pt>
                <c:pt idx="17765">
                  <c:v>11323.0</c:v>
                </c:pt>
                <c:pt idx="17766">
                  <c:v>11324.0</c:v>
                </c:pt>
                <c:pt idx="17767">
                  <c:v>11325.0</c:v>
                </c:pt>
                <c:pt idx="17768">
                  <c:v>11326.0</c:v>
                </c:pt>
                <c:pt idx="17769">
                  <c:v>11326.0</c:v>
                </c:pt>
                <c:pt idx="17770">
                  <c:v>11326.0</c:v>
                </c:pt>
                <c:pt idx="17771">
                  <c:v>11326.0</c:v>
                </c:pt>
                <c:pt idx="17772">
                  <c:v>11326.0</c:v>
                </c:pt>
                <c:pt idx="17773">
                  <c:v>11327.0</c:v>
                </c:pt>
                <c:pt idx="17774">
                  <c:v>11328.0</c:v>
                </c:pt>
                <c:pt idx="17775">
                  <c:v>11329.0</c:v>
                </c:pt>
                <c:pt idx="17776">
                  <c:v>11330.0</c:v>
                </c:pt>
                <c:pt idx="17777">
                  <c:v>11330.0</c:v>
                </c:pt>
                <c:pt idx="17778">
                  <c:v>11330.0</c:v>
                </c:pt>
                <c:pt idx="17779">
                  <c:v>11330.0</c:v>
                </c:pt>
                <c:pt idx="17780">
                  <c:v>11330.0</c:v>
                </c:pt>
                <c:pt idx="17781">
                  <c:v>11330.0</c:v>
                </c:pt>
                <c:pt idx="17782">
                  <c:v>11330.0</c:v>
                </c:pt>
                <c:pt idx="17783">
                  <c:v>11330.0</c:v>
                </c:pt>
                <c:pt idx="17784">
                  <c:v>11330.0</c:v>
                </c:pt>
                <c:pt idx="17785">
                  <c:v>11330.0</c:v>
                </c:pt>
                <c:pt idx="17786">
                  <c:v>11330.0</c:v>
                </c:pt>
                <c:pt idx="17787">
                  <c:v>11330.0</c:v>
                </c:pt>
                <c:pt idx="17788">
                  <c:v>11330.0</c:v>
                </c:pt>
                <c:pt idx="17789">
                  <c:v>11330.0</c:v>
                </c:pt>
                <c:pt idx="17790">
                  <c:v>11330.0</c:v>
                </c:pt>
                <c:pt idx="17791">
                  <c:v>11330.0</c:v>
                </c:pt>
                <c:pt idx="17792">
                  <c:v>11330.0</c:v>
                </c:pt>
                <c:pt idx="17793">
                  <c:v>11330.0</c:v>
                </c:pt>
                <c:pt idx="17794">
                  <c:v>11330.0</c:v>
                </c:pt>
                <c:pt idx="17795">
                  <c:v>11330.0</c:v>
                </c:pt>
                <c:pt idx="17796">
                  <c:v>11330.0</c:v>
                </c:pt>
                <c:pt idx="17797">
                  <c:v>11331.0</c:v>
                </c:pt>
                <c:pt idx="17798">
                  <c:v>11332.0</c:v>
                </c:pt>
                <c:pt idx="17799">
                  <c:v>11333.0</c:v>
                </c:pt>
                <c:pt idx="17800">
                  <c:v>11334.0</c:v>
                </c:pt>
                <c:pt idx="17801">
                  <c:v>11335.0</c:v>
                </c:pt>
                <c:pt idx="17802">
                  <c:v>11336.0</c:v>
                </c:pt>
                <c:pt idx="17803">
                  <c:v>11337.0</c:v>
                </c:pt>
                <c:pt idx="17804">
                  <c:v>11338.0</c:v>
                </c:pt>
                <c:pt idx="17805">
                  <c:v>11339.0</c:v>
                </c:pt>
                <c:pt idx="17806">
                  <c:v>11340.0</c:v>
                </c:pt>
                <c:pt idx="17807">
                  <c:v>11341.0</c:v>
                </c:pt>
                <c:pt idx="17808">
                  <c:v>11342.0</c:v>
                </c:pt>
                <c:pt idx="17809">
                  <c:v>11343.0</c:v>
                </c:pt>
                <c:pt idx="17810">
                  <c:v>11344.0</c:v>
                </c:pt>
                <c:pt idx="17811">
                  <c:v>11345.0</c:v>
                </c:pt>
                <c:pt idx="17812">
                  <c:v>11346.0</c:v>
                </c:pt>
                <c:pt idx="17813">
                  <c:v>11347.0</c:v>
                </c:pt>
                <c:pt idx="17814">
                  <c:v>11348.0</c:v>
                </c:pt>
                <c:pt idx="17815">
                  <c:v>11349.0</c:v>
                </c:pt>
                <c:pt idx="17816">
                  <c:v>11350.0</c:v>
                </c:pt>
                <c:pt idx="17817">
                  <c:v>11351.0</c:v>
                </c:pt>
                <c:pt idx="17818">
                  <c:v>11352.0</c:v>
                </c:pt>
                <c:pt idx="17819">
                  <c:v>11353.0</c:v>
                </c:pt>
                <c:pt idx="17820">
                  <c:v>11354.0</c:v>
                </c:pt>
                <c:pt idx="17821">
                  <c:v>11355.0</c:v>
                </c:pt>
                <c:pt idx="17822">
                  <c:v>11356.0</c:v>
                </c:pt>
                <c:pt idx="17823">
                  <c:v>11357.0</c:v>
                </c:pt>
                <c:pt idx="17824">
                  <c:v>11358.0</c:v>
                </c:pt>
                <c:pt idx="17825">
                  <c:v>11359.0</c:v>
                </c:pt>
                <c:pt idx="17826">
                  <c:v>11359.0</c:v>
                </c:pt>
                <c:pt idx="17827">
                  <c:v>11360.0</c:v>
                </c:pt>
                <c:pt idx="17828">
                  <c:v>11360.0</c:v>
                </c:pt>
                <c:pt idx="17829">
                  <c:v>11361.0</c:v>
                </c:pt>
                <c:pt idx="17830">
                  <c:v>11362.0</c:v>
                </c:pt>
                <c:pt idx="17831">
                  <c:v>11362.0</c:v>
                </c:pt>
                <c:pt idx="17832">
                  <c:v>11363.0</c:v>
                </c:pt>
                <c:pt idx="17833">
                  <c:v>11364.0</c:v>
                </c:pt>
                <c:pt idx="17834">
                  <c:v>11364.0</c:v>
                </c:pt>
                <c:pt idx="17835">
                  <c:v>11365.0</c:v>
                </c:pt>
                <c:pt idx="17836">
                  <c:v>11366.0</c:v>
                </c:pt>
                <c:pt idx="17837">
                  <c:v>11366.0</c:v>
                </c:pt>
                <c:pt idx="17838">
                  <c:v>11367.0</c:v>
                </c:pt>
                <c:pt idx="17839">
                  <c:v>11368.0</c:v>
                </c:pt>
                <c:pt idx="17840">
                  <c:v>11368.0</c:v>
                </c:pt>
                <c:pt idx="17841">
                  <c:v>11369.0</c:v>
                </c:pt>
                <c:pt idx="17842">
                  <c:v>11370.0</c:v>
                </c:pt>
                <c:pt idx="17843">
                  <c:v>11370.0</c:v>
                </c:pt>
                <c:pt idx="17844">
                  <c:v>11371.0</c:v>
                </c:pt>
                <c:pt idx="17845">
                  <c:v>11372.0</c:v>
                </c:pt>
                <c:pt idx="17846">
                  <c:v>11372.0</c:v>
                </c:pt>
                <c:pt idx="17847">
                  <c:v>11373.0</c:v>
                </c:pt>
                <c:pt idx="17848">
                  <c:v>11373.0</c:v>
                </c:pt>
                <c:pt idx="17849">
                  <c:v>11374.0</c:v>
                </c:pt>
                <c:pt idx="17850">
                  <c:v>11374.0</c:v>
                </c:pt>
                <c:pt idx="17851">
                  <c:v>11374.0</c:v>
                </c:pt>
                <c:pt idx="17852">
                  <c:v>11375.0</c:v>
                </c:pt>
                <c:pt idx="17853">
                  <c:v>11375.0</c:v>
                </c:pt>
                <c:pt idx="17854">
                  <c:v>11376.0</c:v>
                </c:pt>
                <c:pt idx="17855">
                  <c:v>11376.0</c:v>
                </c:pt>
                <c:pt idx="17856">
                  <c:v>11377.0</c:v>
                </c:pt>
                <c:pt idx="17857">
                  <c:v>11378.0</c:v>
                </c:pt>
                <c:pt idx="17858">
                  <c:v>11379.0</c:v>
                </c:pt>
                <c:pt idx="17859">
                  <c:v>11379.0</c:v>
                </c:pt>
                <c:pt idx="17860">
                  <c:v>11380.0</c:v>
                </c:pt>
                <c:pt idx="17861">
                  <c:v>11380.0</c:v>
                </c:pt>
                <c:pt idx="17862">
                  <c:v>11381.0</c:v>
                </c:pt>
                <c:pt idx="17863">
                  <c:v>11382.0</c:v>
                </c:pt>
                <c:pt idx="17864">
                  <c:v>11383.0</c:v>
                </c:pt>
                <c:pt idx="17865">
                  <c:v>11383.0</c:v>
                </c:pt>
                <c:pt idx="17866">
                  <c:v>11384.0</c:v>
                </c:pt>
                <c:pt idx="17867">
                  <c:v>11384.0</c:v>
                </c:pt>
                <c:pt idx="17868">
                  <c:v>11385.0</c:v>
                </c:pt>
                <c:pt idx="17869">
                  <c:v>11385.0</c:v>
                </c:pt>
                <c:pt idx="17870">
                  <c:v>11386.0</c:v>
                </c:pt>
                <c:pt idx="17871">
                  <c:v>11386.0</c:v>
                </c:pt>
                <c:pt idx="17872">
                  <c:v>11386.0</c:v>
                </c:pt>
                <c:pt idx="17873">
                  <c:v>11387.0</c:v>
                </c:pt>
                <c:pt idx="17874">
                  <c:v>11387.0</c:v>
                </c:pt>
                <c:pt idx="17875">
                  <c:v>11388.0</c:v>
                </c:pt>
                <c:pt idx="17876">
                  <c:v>11388.0</c:v>
                </c:pt>
                <c:pt idx="17877">
                  <c:v>11388.0</c:v>
                </c:pt>
                <c:pt idx="17878">
                  <c:v>11389.0</c:v>
                </c:pt>
                <c:pt idx="17879">
                  <c:v>11389.0</c:v>
                </c:pt>
                <c:pt idx="17880">
                  <c:v>11390.0</c:v>
                </c:pt>
                <c:pt idx="17881">
                  <c:v>11390.0</c:v>
                </c:pt>
                <c:pt idx="17882">
                  <c:v>11391.0</c:v>
                </c:pt>
                <c:pt idx="17883">
                  <c:v>11392.0</c:v>
                </c:pt>
                <c:pt idx="17884">
                  <c:v>11393.0</c:v>
                </c:pt>
                <c:pt idx="17885">
                  <c:v>11394.0</c:v>
                </c:pt>
                <c:pt idx="17886">
                  <c:v>11395.0</c:v>
                </c:pt>
                <c:pt idx="17887">
                  <c:v>11396.0</c:v>
                </c:pt>
                <c:pt idx="17888">
                  <c:v>11397.0</c:v>
                </c:pt>
                <c:pt idx="17889">
                  <c:v>11398.0</c:v>
                </c:pt>
                <c:pt idx="17890">
                  <c:v>11398.0</c:v>
                </c:pt>
                <c:pt idx="17891">
                  <c:v>11398.0</c:v>
                </c:pt>
                <c:pt idx="17892">
                  <c:v>11399.0</c:v>
                </c:pt>
                <c:pt idx="17893">
                  <c:v>11400.0</c:v>
                </c:pt>
                <c:pt idx="17894">
                  <c:v>11401.0</c:v>
                </c:pt>
                <c:pt idx="17895">
                  <c:v>11402.0</c:v>
                </c:pt>
                <c:pt idx="17896">
                  <c:v>11403.0</c:v>
                </c:pt>
                <c:pt idx="17897">
                  <c:v>11404.0</c:v>
                </c:pt>
                <c:pt idx="17898">
                  <c:v>11405.0</c:v>
                </c:pt>
                <c:pt idx="17899">
                  <c:v>11406.0</c:v>
                </c:pt>
                <c:pt idx="17900">
                  <c:v>11407.0</c:v>
                </c:pt>
                <c:pt idx="17901">
                  <c:v>11408.0</c:v>
                </c:pt>
                <c:pt idx="17902">
                  <c:v>11409.0</c:v>
                </c:pt>
                <c:pt idx="17903">
                  <c:v>11410.0</c:v>
                </c:pt>
                <c:pt idx="17904">
                  <c:v>11411.0</c:v>
                </c:pt>
                <c:pt idx="17905">
                  <c:v>11412.0</c:v>
                </c:pt>
                <c:pt idx="17906">
                  <c:v>11413.0</c:v>
                </c:pt>
                <c:pt idx="17907">
                  <c:v>11414.0</c:v>
                </c:pt>
                <c:pt idx="17908">
                  <c:v>11415.0</c:v>
                </c:pt>
                <c:pt idx="17909">
                  <c:v>11416.0</c:v>
                </c:pt>
                <c:pt idx="17910">
                  <c:v>11417.0</c:v>
                </c:pt>
                <c:pt idx="17911">
                  <c:v>11417.0</c:v>
                </c:pt>
                <c:pt idx="17912">
                  <c:v>11417.0</c:v>
                </c:pt>
                <c:pt idx="17913">
                  <c:v>11417.0</c:v>
                </c:pt>
                <c:pt idx="17914">
                  <c:v>11418.0</c:v>
                </c:pt>
                <c:pt idx="17915">
                  <c:v>11419.0</c:v>
                </c:pt>
                <c:pt idx="17916">
                  <c:v>11420.0</c:v>
                </c:pt>
                <c:pt idx="17917">
                  <c:v>11421.0</c:v>
                </c:pt>
                <c:pt idx="17918">
                  <c:v>11422.0</c:v>
                </c:pt>
                <c:pt idx="17919">
                  <c:v>11423.0</c:v>
                </c:pt>
                <c:pt idx="17920">
                  <c:v>11424.0</c:v>
                </c:pt>
                <c:pt idx="17921">
                  <c:v>11425.0</c:v>
                </c:pt>
                <c:pt idx="17922">
                  <c:v>11426.0</c:v>
                </c:pt>
                <c:pt idx="17923">
                  <c:v>11427.0</c:v>
                </c:pt>
                <c:pt idx="17924">
                  <c:v>11428.0</c:v>
                </c:pt>
                <c:pt idx="17925">
                  <c:v>11429.0</c:v>
                </c:pt>
                <c:pt idx="17926">
                  <c:v>11430.0</c:v>
                </c:pt>
                <c:pt idx="17927">
                  <c:v>11431.0</c:v>
                </c:pt>
                <c:pt idx="17928">
                  <c:v>11432.0</c:v>
                </c:pt>
                <c:pt idx="17929">
                  <c:v>11433.0</c:v>
                </c:pt>
                <c:pt idx="17930">
                  <c:v>11434.0</c:v>
                </c:pt>
                <c:pt idx="17931">
                  <c:v>11435.0</c:v>
                </c:pt>
                <c:pt idx="17932">
                  <c:v>11435.0</c:v>
                </c:pt>
                <c:pt idx="17933">
                  <c:v>11435.0</c:v>
                </c:pt>
                <c:pt idx="17934">
                  <c:v>11435.0</c:v>
                </c:pt>
                <c:pt idx="17935">
                  <c:v>11436.0</c:v>
                </c:pt>
                <c:pt idx="17936">
                  <c:v>11436.0</c:v>
                </c:pt>
                <c:pt idx="17937">
                  <c:v>11436.0</c:v>
                </c:pt>
                <c:pt idx="17938">
                  <c:v>11436.0</c:v>
                </c:pt>
                <c:pt idx="17939">
                  <c:v>11437.0</c:v>
                </c:pt>
                <c:pt idx="17940">
                  <c:v>11437.0</c:v>
                </c:pt>
                <c:pt idx="17941">
                  <c:v>11437.0</c:v>
                </c:pt>
                <c:pt idx="17942">
                  <c:v>11437.0</c:v>
                </c:pt>
                <c:pt idx="17943">
                  <c:v>11438.0</c:v>
                </c:pt>
                <c:pt idx="17944">
                  <c:v>11438.0</c:v>
                </c:pt>
                <c:pt idx="17945">
                  <c:v>11438.0</c:v>
                </c:pt>
                <c:pt idx="17946">
                  <c:v>11438.0</c:v>
                </c:pt>
                <c:pt idx="17947">
                  <c:v>11439.0</c:v>
                </c:pt>
                <c:pt idx="17948">
                  <c:v>11439.0</c:v>
                </c:pt>
                <c:pt idx="17949">
                  <c:v>11439.0</c:v>
                </c:pt>
                <c:pt idx="17950">
                  <c:v>11439.0</c:v>
                </c:pt>
                <c:pt idx="17951">
                  <c:v>11439.0</c:v>
                </c:pt>
                <c:pt idx="17952">
                  <c:v>11440.0</c:v>
                </c:pt>
                <c:pt idx="17953">
                  <c:v>11440.0</c:v>
                </c:pt>
                <c:pt idx="17954">
                  <c:v>11440.0</c:v>
                </c:pt>
                <c:pt idx="17955">
                  <c:v>11440.0</c:v>
                </c:pt>
                <c:pt idx="17956">
                  <c:v>11440.0</c:v>
                </c:pt>
                <c:pt idx="17957">
                  <c:v>11441.0</c:v>
                </c:pt>
                <c:pt idx="17958">
                  <c:v>11441.0</c:v>
                </c:pt>
                <c:pt idx="17959">
                  <c:v>11441.0</c:v>
                </c:pt>
                <c:pt idx="17960">
                  <c:v>11441.0</c:v>
                </c:pt>
                <c:pt idx="17961">
                  <c:v>11441.0</c:v>
                </c:pt>
                <c:pt idx="17962">
                  <c:v>11442.0</c:v>
                </c:pt>
                <c:pt idx="17963">
                  <c:v>11442.0</c:v>
                </c:pt>
                <c:pt idx="17964">
                  <c:v>11442.0</c:v>
                </c:pt>
                <c:pt idx="17965">
                  <c:v>11442.0</c:v>
                </c:pt>
                <c:pt idx="17966">
                  <c:v>11442.0</c:v>
                </c:pt>
                <c:pt idx="17967">
                  <c:v>11443.0</c:v>
                </c:pt>
                <c:pt idx="17968">
                  <c:v>11443.0</c:v>
                </c:pt>
                <c:pt idx="17969">
                  <c:v>11443.0</c:v>
                </c:pt>
                <c:pt idx="17970">
                  <c:v>11443.0</c:v>
                </c:pt>
                <c:pt idx="17971">
                  <c:v>11444.0</c:v>
                </c:pt>
                <c:pt idx="17972">
                  <c:v>11444.0</c:v>
                </c:pt>
                <c:pt idx="17973">
                  <c:v>11444.0</c:v>
                </c:pt>
                <c:pt idx="17974">
                  <c:v>11444.0</c:v>
                </c:pt>
                <c:pt idx="17975">
                  <c:v>11445.0</c:v>
                </c:pt>
                <c:pt idx="17976">
                  <c:v>11445.0</c:v>
                </c:pt>
                <c:pt idx="17977">
                  <c:v>11445.0</c:v>
                </c:pt>
                <c:pt idx="17978">
                  <c:v>11445.0</c:v>
                </c:pt>
                <c:pt idx="17979">
                  <c:v>11445.0</c:v>
                </c:pt>
                <c:pt idx="17980">
                  <c:v>11446.0</c:v>
                </c:pt>
                <c:pt idx="17981">
                  <c:v>11446.0</c:v>
                </c:pt>
                <c:pt idx="17982">
                  <c:v>11446.0</c:v>
                </c:pt>
                <c:pt idx="17983">
                  <c:v>11446.0</c:v>
                </c:pt>
                <c:pt idx="17984">
                  <c:v>11447.0</c:v>
                </c:pt>
                <c:pt idx="17985">
                  <c:v>11447.0</c:v>
                </c:pt>
                <c:pt idx="17986">
                  <c:v>11447.0</c:v>
                </c:pt>
                <c:pt idx="17987">
                  <c:v>11447.0</c:v>
                </c:pt>
                <c:pt idx="17988">
                  <c:v>11448.0</c:v>
                </c:pt>
                <c:pt idx="17989">
                  <c:v>11448.0</c:v>
                </c:pt>
                <c:pt idx="17990">
                  <c:v>11448.0</c:v>
                </c:pt>
                <c:pt idx="17991">
                  <c:v>11448.0</c:v>
                </c:pt>
                <c:pt idx="17992">
                  <c:v>11449.0</c:v>
                </c:pt>
                <c:pt idx="17993">
                  <c:v>11449.0</c:v>
                </c:pt>
                <c:pt idx="17994">
                  <c:v>11449.0</c:v>
                </c:pt>
                <c:pt idx="17995">
                  <c:v>11449.0</c:v>
                </c:pt>
                <c:pt idx="17996">
                  <c:v>11450.0</c:v>
                </c:pt>
                <c:pt idx="17997">
                  <c:v>11450.0</c:v>
                </c:pt>
                <c:pt idx="17998">
                  <c:v>11450.0</c:v>
                </c:pt>
                <c:pt idx="17999">
                  <c:v>11450.0</c:v>
                </c:pt>
                <c:pt idx="18000">
                  <c:v>11451.0</c:v>
                </c:pt>
                <c:pt idx="18001">
                  <c:v>11452.0</c:v>
                </c:pt>
                <c:pt idx="18002">
                  <c:v>11453.0</c:v>
                </c:pt>
                <c:pt idx="18003">
                  <c:v>11454.0</c:v>
                </c:pt>
                <c:pt idx="18004">
                  <c:v>11454.0</c:v>
                </c:pt>
                <c:pt idx="18005">
                  <c:v>11455.0</c:v>
                </c:pt>
                <c:pt idx="18006">
                  <c:v>11455.0</c:v>
                </c:pt>
                <c:pt idx="18007">
                  <c:v>11456.0</c:v>
                </c:pt>
                <c:pt idx="18008">
                  <c:v>11457.0</c:v>
                </c:pt>
                <c:pt idx="18009">
                  <c:v>11458.0</c:v>
                </c:pt>
                <c:pt idx="18010">
                  <c:v>11459.0</c:v>
                </c:pt>
                <c:pt idx="18011">
                  <c:v>11460.0</c:v>
                </c:pt>
                <c:pt idx="18012">
                  <c:v>11461.0</c:v>
                </c:pt>
                <c:pt idx="18013">
                  <c:v>11461.0</c:v>
                </c:pt>
                <c:pt idx="18014">
                  <c:v>11461.0</c:v>
                </c:pt>
                <c:pt idx="18015">
                  <c:v>11461.0</c:v>
                </c:pt>
                <c:pt idx="18016">
                  <c:v>11461.0</c:v>
                </c:pt>
                <c:pt idx="18017">
                  <c:v>11461.0</c:v>
                </c:pt>
                <c:pt idx="18018">
                  <c:v>11461.0</c:v>
                </c:pt>
                <c:pt idx="18019">
                  <c:v>11461.0</c:v>
                </c:pt>
                <c:pt idx="18020">
                  <c:v>11461.0</c:v>
                </c:pt>
                <c:pt idx="18021">
                  <c:v>11461.0</c:v>
                </c:pt>
                <c:pt idx="18022">
                  <c:v>11461.0</c:v>
                </c:pt>
                <c:pt idx="18023">
                  <c:v>11462.0</c:v>
                </c:pt>
                <c:pt idx="18024">
                  <c:v>11463.0</c:v>
                </c:pt>
                <c:pt idx="18025">
                  <c:v>11464.0</c:v>
                </c:pt>
                <c:pt idx="18026">
                  <c:v>11465.0</c:v>
                </c:pt>
                <c:pt idx="18027">
                  <c:v>11466.0</c:v>
                </c:pt>
                <c:pt idx="18028">
                  <c:v>11467.0</c:v>
                </c:pt>
                <c:pt idx="18029">
                  <c:v>11468.0</c:v>
                </c:pt>
                <c:pt idx="18030">
                  <c:v>11469.0</c:v>
                </c:pt>
                <c:pt idx="18031">
                  <c:v>11470.0</c:v>
                </c:pt>
                <c:pt idx="18032">
                  <c:v>11471.0</c:v>
                </c:pt>
                <c:pt idx="18033">
                  <c:v>11472.0</c:v>
                </c:pt>
                <c:pt idx="18034">
                  <c:v>11473.0</c:v>
                </c:pt>
                <c:pt idx="18035">
                  <c:v>11474.0</c:v>
                </c:pt>
                <c:pt idx="18036">
                  <c:v>11475.0</c:v>
                </c:pt>
                <c:pt idx="18037">
                  <c:v>11475.0</c:v>
                </c:pt>
                <c:pt idx="18038">
                  <c:v>11476.0</c:v>
                </c:pt>
                <c:pt idx="18039">
                  <c:v>11477.0</c:v>
                </c:pt>
                <c:pt idx="18040">
                  <c:v>11478.0</c:v>
                </c:pt>
                <c:pt idx="18041">
                  <c:v>11479.0</c:v>
                </c:pt>
                <c:pt idx="18042">
                  <c:v>11479.0</c:v>
                </c:pt>
                <c:pt idx="18043">
                  <c:v>11479.0</c:v>
                </c:pt>
                <c:pt idx="18044">
                  <c:v>11480.0</c:v>
                </c:pt>
                <c:pt idx="18045">
                  <c:v>11480.0</c:v>
                </c:pt>
                <c:pt idx="18046">
                  <c:v>11481.0</c:v>
                </c:pt>
                <c:pt idx="18047">
                  <c:v>11481.0</c:v>
                </c:pt>
                <c:pt idx="18048">
                  <c:v>11482.0</c:v>
                </c:pt>
                <c:pt idx="18049">
                  <c:v>11482.0</c:v>
                </c:pt>
                <c:pt idx="18050">
                  <c:v>11482.0</c:v>
                </c:pt>
                <c:pt idx="18051">
                  <c:v>11483.0</c:v>
                </c:pt>
                <c:pt idx="18052">
                  <c:v>11484.0</c:v>
                </c:pt>
                <c:pt idx="18053">
                  <c:v>11485.0</c:v>
                </c:pt>
                <c:pt idx="18054">
                  <c:v>11486.0</c:v>
                </c:pt>
                <c:pt idx="18055">
                  <c:v>11487.0</c:v>
                </c:pt>
                <c:pt idx="18056">
                  <c:v>11488.0</c:v>
                </c:pt>
                <c:pt idx="18057">
                  <c:v>11489.0</c:v>
                </c:pt>
                <c:pt idx="18058">
                  <c:v>11490.0</c:v>
                </c:pt>
                <c:pt idx="18059">
                  <c:v>11491.0</c:v>
                </c:pt>
                <c:pt idx="18060">
                  <c:v>11492.0</c:v>
                </c:pt>
                <c:pt idx="18061">
                  <c:v>11493.0</c:v>
                </c:pt>
                <c:pt idx="18062">
                  <c:v>11494.0</c:v>
                </c:pt>
                <c:pt idx="18063">
                  <c:v>11495.0</c:v>
                </c:pt>
                <c:pt idx="18064">
                  <c:v>11495.0</c:v>
                </c:pt>
                <c:pt idx="18065">
                  <c:v>11496.0</c:v>
                </c:pt>
                <c:pt idx="18066">
                  <c:v>11497.0</c:v>
                </c:pt>
                <c:pt idx="18067">
                  <c:v>11498.0</c:v>
                </c:pt>
                <c:pt idx="18068">
                  <c:v>11499.0</c:v>
                </c:pt>
                <c:pt idx="18069">
                  <c:v>11500.0</c:v>
                </c:pt>
                <c:pt idx="18070">
                  <c:v>11500.0</c:v>
                </c:pt>
                <c:pt idx="18071">
                  <c:v>11501.0</c:v>
                </c:pt>
                <c:pt idx="18072">
                  <c:v>11502.0</c:v>
                </c:pt>
                <c:pt idx="18073">
                  <c:v>11503.0</c:v>
                </c:pt>
                <c:pt idx="18074">
                  <c:v>11504.0</c:v>
                </c:pt>
                <c:pt idx="18075">
                  <c:v>11505.0</c:v>
                </c:pt>
                <c:pt idx="18076">
                  <c:v>11506.0</c:v>
                </c:pt>
                <c:pt idx="18077">
                  <c:v>11506.0</c:v>
                </c:pt>
                <c:pt idx="18078">
                  <c:v>11506.0</c:v>
                </c:pt>
                <c:pt idx="18079">
                  <c:v>11506.0</c:v>
                </c:pt>
                <c:pt idx="18080">
                  <c:v>11506.0</c:v>
                </c:pt>
                <c:pt idx="18081">
                  <c:v>11506.0</c:v>
                </c:pt>
                <c:pt idx="18082">
                  <c:v>11506.0</c:v>
                </c:pt>
                <c:pt idx="18083">
                  <c:v>11506.0</c:v>
                </c:pt>
                <c:pt idx="18084">
                  <c:v>11507.0</c:v>
                </c:pt>
                <c:pt idx="18085">
                  <c:v>11508.0</c:v>
                </c:pt>
                <c:pt idx="18086">
                  <c:v>11509.0</c:v>
                </c:pt>
                <c:pt idx="18087">
                  <c:v>11509.0</c:v>
                </c:pt>
                <c:pt idx="18088">
                  <c:v>11510.0</c:v>
                </c:pt>
                <c:pt idx="18089">
                  <c:v>11510.0</c:v>
                </c:pt>
                <c:pt idx="18090">
                  <c:v>11511.0</c:v>
                </c:pt>
                <c:pt idx="18091">
                  <c:v>11511.0</c:v>
                </c:pt>
                <c:pt idx="18092">
                  <c:v>11512.0</c:v>
                </c:pt>
                <c:pt idx="18093">
                  <c:v>11512.0</c:v>
                </c:pt>
                <c:pt idx="18094">
                  <c:v>11513.0</c:v>
                </c:pt>
                <c:pt idx="18095">
                  <c:v>11514.0</c:v>
                </c:pt>
                <c:pt idx="18096">
                  <c:v>11515.0</c:v>
                </c:pt>
                <c:pt idx="18097">
                  <c:v>11516.0</c:v>
                </c:pt>
                <c:pt idx="18098">
                  <c:v>11517.0</c:v>
                </c:pt>
                <c:pt idx="18099">
                  <c:v>11518.0</c:v>
                </c:pt>
                <c:pt idx="18100">
                  <c:v>11519.0</c:v>
                </c:pt>
                <c:pt idx="18101">
                  <c:v>11520.0</c:v>
                </c:pt>
                <c:pt idx="18102">
                  <c:v>11521.0</c:v>
                </c:pt>
                <c:pt idx="18103">
                  <c:v>11522.0</c:v>
                </c:pt>
                <c:pt idx="18104">
                  <c:v>11523.0</c:v>
                </c:pt>
                <c:pt idx="18105">
                  <c:v>11524.0</c:v>
                </c:pt>
                <c:pt idx="18106">
                  <c:v>11525.0</c:v>
                </c:pt>
                <c:pt idx="18107">
                  <c:v>11526.0</c:v>
                </c:pt>
                <c:pt idx="18108">
                  <c:v>11527.0</c:v>
                </c:pt>
                <c:pt idx="18109">
                  <c:v>11528.0</c:v>
                </c:pt>
                <c:pt idx="18110">
                  <c:v>11529.0</c:v>
                </c:pt>
                <c:pt idx="18111">
                  <c:v>11530.0</c:v>
                </c:pt>
                <c:pt idx="18112">
                  <c:v>11531.0</c:v>
                </c:pt>
                <c:pt idx="18113">
                  <c:v>11532.0</c:v>
                </c:pt>
                <c:pt idx="18114">
                  <c:v>11533.0</c:v>
                </c:pt>
                <c:pt idx="18115">
                  <c:v>11533.0</c:v>
                </c:pt>
                <c:pt idx="18116">
                  <c:v>11534.0</c:v>
                </c:pt>
                <c:pt idx="18117">
                  <c:v>11534.0</c:v>
                </c:pt>
                <c:pt idx="18118">
                  <c:v>11535.0</c:v>
                </c:pt>
                <c:pt idx="18119">
                  <c:v>11535.0</c:v>
                </c:pt>
                <c:pt idx="18120">
                  <c:v>11536.0</c:v>
                </c:pt>
                <c:pt idx="18121">
                  <c:v>11536.0</c:v>
                </c:pt>
                <c:pt idx="18122">
                  <c:v>11537.0</c:v>
                </c:pt>
                <c:pt idx="18123">
                  <c:v>11538.0</c:v>
                </c:pt>
                <c:pt idx="18124">
                  <c:v>11538.0</c:v>
                </c:pt>
                <c:pt idx="18125">
                  <c:v>11539.0</c:v>
                </c:pt>
                <c:pt idx="18126">
                  <c:v>11539.0</c:v>
                </c:pt>
                <c:pt idx="18127">
                  <c:v>11540.0</c:v>
                </c:pt>
                <c:pt idx="18128">
                  <c:v>11540.0</c:v>
                </c:pt>
                <c:pt idx="18129">
                  <c:v>11541.0</c:v>
                </c:pt>
                <c:pt idx="18130">
                  <c:v>11542.0</c:v>
                </c:pt>
                <c:pt idx="18131">
                  <c:v>11543.0</c:v>
                </c:pt>
                <c:pt idx="18132">
                  <c:v>11544.0</c:v>
                </c:pt>
                <c:pt idx="18133">
                  <c:v>11545.0</c:v>
                </c:pt>
                <c:pt idx="18134">
                  <c:v>11546.0</c:v>
                </c:pt>
                <c:pt idx="18135">
                  <c:v>11547.0</c:v>
                </c:pt>
                <c:pt idx="18136">
                  <c:v>11548.0</c:v>
                </c:pt>
                <c:pt idx="18137">
                  <c:v>11549.0</c:v>
                </c:pt>
                <c:pt idx="18138">
                  <c:v>11550.0</c:v>
                </c:pt>
                <c:pt idx="18139">
                  <c:v>11551.0</c:v>
                </c:pt>
                <c:pt idx="18140">
                  <c:v>11552.0</c:v>
                </c:pt>
                <c:pt idx="18141">
                  <c:v>11553.0</c:v>
                </c:pt>
                <c:pt idx="18142">
                  <c:v>11554.0</c:v>
                </c:pt>
                <c:pt idx="18143">
                  <c:v>11555.0</c:v>
                </c:pt>
                <c:pt idx="18144">
                  <c:v>11556.0</c:v>
                </c:pt>
                <c:pt idx="18145">
                  <c:v>11557.0</c:v>
                </c:pt>
                <c:pt idx="18146">
                  <c:v>11558.0</c:v>
                </c:pt>
                <c:pt idx="18147">
                  <c:v>11559.0</c:v>
                </c:pt>
                <c:pt idx="18148">
                  <c:v>11560.0</c:v>
                </c:pt>
                <c:pt idx="18149">
                  <c:v>11561.0</c:v>
                </c:pt>
                <c:pt idx="18150">
                  <c:v>11561.0</c:v>
                </c:pt>
                <c:pt idx="18151">
                  <c:v>11562.0</c:v>
                </c:pt>
                <c:pt idx="18152">
                  <c:v>11562.0</c:v>
                </c:pt>
                <c:pt idx="18153">
                  <c:v>11563.0</c:v>
                </c:pt>
                <c:pt idx="18154">
                  <c:v>11563.0</c:v>
                </c:pt>
                <c:pt idx="18155">
                  <c:v>11564.0</c:v>
                </c:pt>
                <c:pt idx="18156">
                  <c:v>11564.0</c:v>
                </c:pt>
                <c:pt idx="18157">
                  <c:v>11565.0</c:v>
                </c:pt>
                <c:pt idx="18158">
                  <c:v>11566.0</c:v>
                </c:pt>
                <c:pt idx="18159">
                  <c:v>11567.0</c:v>
                </c:pt>
                <c:pt idx="18160">
                  <c:v>11568.0</c:v>
                </c:pt>
                <c:pt idx="18161">
                  <c:v>11569.0</c:v>
                </c:pt>
                <c:pt idx="18162">
                  <c:v>11570.0</c:v>
                </c:pt>
                <c:pt idx="18163">
                  <c:v>11571.0</c:v>
                </c:pt>
                <c:pt idx="18164">
                  <c:v>11572.0</c:v>
                </c:pt>
                <c:pt idx="18165">
                  <c:v>11573.0</c:v>
                </c:pt>
                <c:pt idx="18166">
                  <c:v>11574.0</c:v>
                </c:pt>
                <c:pt idx="18167">
                  <c:v>11575.0</c:v>
                </c:pt>
                <c:pt idx="18168">
                  <c:v>11576.0</c:v>
                </c:pt>
                <c:pt idx="18169">
                  <c:v>11577.0</c:v>
                </c:pt>
                <c:pt idx="18170">
                  <c:v>11578.0</c:v>
                </c:pt>
                <c:pt idx="18171">
                  <c:v>11579.0</c:v>
                </c:pt>
                <c:pt idx="18172">
                  <c:v>11580.0</c:v>
                </c:pt>
                <c:pt idx="18173">
                  <c:v>11581.0</c:v>
                </c:pt>
                <c:pt idx="18174">
                  <c:v>11582.0</c:v>
                </c:pt>
                <c:pt idx="18175">
                  <c:v>11583.0</c:v>
                </c:pt>
                <c:pt idx="18176">
                  <c:v>11584.0</c:v>
                </c:pt>
                <c:pt idx="18177">
                  <c:v>11585.0</c:v>
                </c:pt>
                <c:pt idx="18178">
                  <c:v>11586.0</c:v>
                </c:pt>
                <c:pt idx="18179">
                  <c:v>11587.0</c:v>
                </c:pt>
                <c:pt idx="18180">
                  <c:v>11588.0</c:v>
                </c:pt>
                <c:pt idx="18181">
                  <c:v>11589.0</c:v>
                </c:pt>
                <c:pt idx="18182">
                  <c:v>11590.0</c:v>
                </c:pt>
                <c:pt idx="18183">
                  <c:v>11591.0</c:v>
                </c:pt>
                <c:pt idx="18184">
                  <c:v>11592.0</c:v>
                </c:pt>
                <c:pt idx="18185">
                  <c:v>11593.0</c:v>
                </c:pt>
                <c:pt idx="18186">
                  <c:v>11594.0</c:v>
                </c:pt>
                <c:pt idx="18187">
                  <c:v>11595.0</c:v>
                </c:pt>
                <c:pt idx="18188">
                  <c:v>11595.0</c:v>
                </c:pt>
                <c:pt idx="18189">
                  <c:v>11596.0</c:v>
                </c:pt>
                <c:pt idx="18190">
                  <c:v>11596.0</c:v>
                </c:pt>
                <c:pt idx="18191">
                  <c:v>11597.0</c:v>
                </c:pt>
                <c:pt idx="18192">
                  <c:v>11597.0</c:v>
                </c:pt>
                <c:pt idx="18193">
                  <c:v>11598.0</c:v>
                </c:pt>
                <c:pt idx="18194">
                  <c:v>11598.0</c:v>
                </c:pt>
                <c:pt idx="18195">
                  <c:v>11599.0</c:v>
                </c:pt>
                <c:pt idx="18196">
                  <c:v>11600.0</c:v>
                </c:pt>
                <c:pt idx="18197">
                  <c:v>11601.0</c:v>
                </c:pt>
                <c:pt idx="18198">
                  <c:v>11602.0</c:v>
                </c:pt>
                <c:pt idx="18199">
                  <c:v>11603.0</c:v>
                </c:pt>
                <c:pt idx="18200">
                  <c:v>11603.0</c:v>
                </c:pt>
                <c:pt idx="18201">
                  <c:v>11604.0</c:v>
                </c:pt>
                <c:pt idx="18202">
                  <c:v>11604.0</c:v>
                </c:pt>
                <c:pt idx="18203">
                  <c:v>11605.0</c:v>
                </c:pt>
                <c:pt idx="18204">
                  <c:v>11605.0</c:v>
                </c:pt>
                <c:pt idx="18205">
                  <c:v>11606.0</c:v>
                </c:pt>
                <c:pt idx="18206">
                  <c:v>11606.0</c:v>
                </c:pt>
                <c:pt idx="18207">
                  <c:v>11607.0</c:v>
                </c:pt>
                <c:pt idx="18208">
                  <c:v>11607.0</c:v>
                </c:pt>
                <c:pt idx="18209">
                  <c:v>11608.0</c:v>
                </c:pt>
                <c:pt idx="18210">
                  <c:v>11608.0</c:v>
                </c:pt>
                <c:pt idx="18211">
                  <c:v>11609.0</c:v>
                </c:pt>
                <c:pt idx="18212">
                  <c:v>11609.0</c:v>
                </c:pt>
                <c:pt idx="18213">
                  <c:v>11610.0</c:v>
                </c:pt>
                <c:pt idx="18214">
                  <c:v>11610.0</c:v>
                </c:pt>
                <c:pt idx="18215">
                  <c:v>11611.0</c:v>
                </c:pt>
                <c:pt idx="18216">
                  <c:v>11611.0</c:v>
                </c:pt>
                <c:pt idx="18217">
                  <c:v>11612.0</c:v>
                </c:pt>
                <c:pt idx="18218">
                  <c:v>11613.0</c:v>
                </c:pt>
                <c:pt idx="18219">
                  <c:v>11614.0</c:v>
                </c:pt>
                <c:pt idx="18220">
                  <c:v>11615.0</c:v>
                </c:pt>
                <c:pt idx="18221">
                  <c:v>11616.0</c:v>
                </c:pt>
                <c:pt idx="18222">
                  <c:v>11617.0</c:v>
                </c:pt>
                <c:pt idx="18223">
                  <c:v>11618.0</c:v>
                </c:pt>
                <c:pt idx="18224">
                  <c:v>11619.0</c:v>
                </c:pt>
                <c:pt idx="18225">
                  <c:v>11620.0</c:v>
                </c:pt>
                <c:pt idx="18226">
                  <c:v>11621.0</c:v>
                </c:pt>
                <c:pt idx="18227">
                  <c:v>11622.0</c:v>
                </c:pt>
                <c:pt idx="18228">
                  <c:v>11623.0</c:v>
                </c:pt>
                <c:pt idx="18229">
                  <c:v>11624.0</c:v>
                </c:pt>
                <c:pt idx="18230">
                  <c:v>11625.0</c:v>
                </c:pt>
                <c:pt idx="18231">
                  <c:v>11626.0</c:v>
                </c:pt>
                <c:pt idx="18232">
                  <c:v>11627.0</c:v>
                </c:pt>
                <c:pt idx="18233">
                  <c:v>11628.0</c:v>
                </c:pt>
                <c:pt idx="18234">
                  <c:v>11629.0</c:v>
                </c:pt>
                <c:pt idx="18235">
                  <c:v>11630.0</c:v>
                </c:pt>
                <c:pt idx="18236">
                  <c:v>11631.0</c:v>
                </c:pt>
                <c:pt idx="18237">
                  <c:v>11632.0</c:v>
                </c:pt>
                <c:pt idx="18238">
                  <c:v>11633.0</c:v>
                </c:pt>
                <c:pt idx="18239">
                  <c:v>11634.0</c:v>
                </c:pt>
                <c:pt idx="18240">
                  <c:v>11635.0</c:v>
                </c:pt>
                <c:pt idx="18241">
                  <c:v>11636.0</c:v>
                </c:pt>
                <c:pt idx="18242">
                  <c:v>11637.0</c:v>
                </c:pt>
                <c:pt idx="18243">
                  <c:v>11638.0</c:v>
                </c:pt>
                <c:pt idx="18244">
                  <c:v>11639.0</c:v>
                </c:pt>
                <c:pt idx="18245">
                  <c:v>11640.0</c:v>
                </c:pt>
                <c:pt idx="18246">
                  <c:v>11641.0</c:v>
                </c:pt>
                <c:pt idx="18247">
                  <c:v>11642.0</c:v>
                </c:pt>
                <c:pt idx="18248">
                  <c:v>11643.0</c:v>
                </c:pt>
                <c:pt idx="18249">
                  <c:v>11644.0</c:v>
                </c:pt>
                <c:pt idx="18250">
                  <c:v>11645.0</c:v>
                </c:pt>
                <c:pt idx="18251">
                  <c:v>11646.0</c:v>
                </c:pt>
                <c:pt idx="18252">
                  <c:v>11647.0</c:v>
                </c:pt>
                <c:pt idx="18253">
                  <c:v>11648.0</c:v>
                </c:pt>
                <c:pt idx="18254">
                  <c:v>11649.0</c:v>
                </c:pt>
                <c:pt idx="18255">
                  <c:v>11650.0</c:v>
                </c:pt>
                <c:pt idx="18256">
                  <c:v>11651.0</c:v>
                </c:pt>
                <c:pt idx="18257">
                  <c:v>11652.0</c:v>
                </c:pt>
                <c:pt idx="18258">
                  <c:v>11653.0</c:v>
                </c:pt>
                <c:pt idx="18259">
                  <c:v>11654.0</c:v>
                </c:pt>
                <c:pt idx="18260">
                  <c:v>11655.0</c:v>
                </c:pt>
                <c:pt idx="18261">
                  <c:v>11656.0</c:v>
                </c:pt>
                <c:pt idx="18262">
                  <c:v>11657.0</c:v>
                </c:pt>
                <c:pt idx="18263">
                  <c:v>11658.0</c:v>
                </c:pt>
                <c:pt idx="18264">
                  <c:v>11659.0</c:v>
                </c:pt>
                <c:pt idx="18265">
                  <c:v>11660.0</c:v>
                </c:pt>
                <c:pt idx="18266">
                  <c:v>11661.0</c:v>
                </c:pt>
                <c:pt idx="18267">
                  <c:v>11662.0</c:v>
                </c:pt>
                <c:pt idx="18268">
                  <c:v>11663.0</c:v>
                </c:pt>
                <c:pt idx="18269">
                  <c:v>11664.0</c:v>
                </c:pt>
                <c:pt idx="18270">
                  <c:v>11665.0</c:v>
                </c:pt>
                <c:pt idx="18271">
                  <c:v>11666.0</c:v>
                </c:pt>
                <c:pt idx="18272">
                  <c:v>11667.0</c:v>
                </c:pt>
                <c:pt idx="18273">
                  <c:v>11668.0</c:v>
                </c:pt>
                <c:pt idx="18274">
                  <c:v>11669.0</c:v>
                </c:pt>
                <c:pt idx="18275">
                  <c:v>11670.0</c:v>
                </c:pt>
                <c:pt idx="18276">
                  <c:v>11671.0</c:v>
                </c:pt>
                <c:pt idx="18277">
                  <c:v>11671.0</c:v>
                </c:pt>
                <c:pt idx="18278">
                  <c:v>11672.0</c:v>
                </c:pt>
                <c:pt idx="18279">
                  <c:v>11673.0</c:v>
                </c:pt>
                <c:pt idx="18280">
                  <c:v>11674.0</c:v>
                </c:pt>
                <c:pt idx="18281">
                  <c:v>11675.0</c:v>
                </c:pt>
                <c:pt idx="18282">
                  <c:v>11676.0</c:v>
                </c:pt>
                <c:pt idx="18283">
                  <c:v>11677.0</c:v>
                </c:pt>
                <c:pt idx="18284">
                  <c:v>11678.0</c:v>
                </c:pt>
                <c:pt idx="18285">
                  <c:v>11679.0</c:v>
                </c:pt>
                <c:pt idx="18286">
                  <c:v>11680.0</c:v>
                </c:pt>
                <c:pt idx="18287">
                  <c:v>11681.0</c:v>
                </c:pt>
                <c:pt idx="18288">
                  <c:v>11682.0</c:v>
                </c:pt>
                <c:pt idx="18289">
                  <c:v>11683.0</c:v>
                </c:pt>
                <c:pt idx="18290">
                  <c:v>11684.0</c:v>
                </c:pt>
                <c:pt idx="18291">
                  <c:v>11685.0</c:v>
                </c:pt>
                <c:pt idx="18292">
                  <c:v>11686.0</c:v>
                </c:pt>
                <c:pt idx="18293">
                  <c:v>11687.0</c:v>
                </c:pt>
                <c:pt idx="18294">
                  <c:v>11688.0</c:v>
                </c:pt>
                <c:pt idx="18295">
                  <c:v>11688.0</c:v>
                </c:pt>
                <c:pt idx="18296">
                  <c:v>11689.0</c:v>
                </c:pt>
                <c:pt idx="18297">
                  <c:v>11690.0</c:v>
                </c:pt>
                <c:pt idx="18298">
                  <c:v>11691.0</c:v>
                </c:pt>
                <c:pt idx="18299">
                  <c:v>11692.0</c:v>
                </c:pt>
                <c:pt idx="18300">
                  <c:v>11693.0</c:v>
                </c:pt>
                <c:pt idx="18301">
                  <c:v>11694.0</c:v>
                </c:pt>
                <c:pt idx="18302">
                  <c:v>11695.0</c:v>
                </c:pt>
                <c:pt idx="18303">
                  <c:v>11696.0</c:v>
                </c:pt>
                <c:pt idx="18304">
                  <c:v>11697.0</c:v>
                </c:pt>
                <c:pt idx="18305">
                  <c:v>11698.0</c:v>
                </c:pt>
                <c:pt idx="18306">
                  <c:v>11699.0</c:v>
                </c:pt>
                <c:pt idx="18307">
                  <c:v>11700.0</c:v>
                </c:pt>
                <c:pt idx="18308">
                  <c:v>11700.0</c:v>
                </c:pt>
                <c:pt idx="18309">
                  <c:v>11701.0</c:v>
                </c:pt>
                <c:pt idx="18310">
                  <c:v>11702.0</c:v>
                </c:pt>
                <c:pt idx="18311">
                  <c:v>11703.0</c:v>
                </c:pt>
                <c:pt idx="18312">
                  <c:v>11704.0</c:v>
                </c:pt>
                <c:pt idx="18313">
                  <c:v>11705.0</c:v>
                </c:pt>
                <c:pt idx="18314">
                  <c:v>11706.0</c:v>
                </c:pt>
                <c:pt idx="18315">
                  <c:v>11706.0</c:v>
                </c:pt>
                <c:pt idx="18316">
                  <c:v>11707.0</c:v>
                </c:pt>
                <c:pt idx="18317">
                  <c:v>11707.0</c:v>
                </c:pt>
                <c:pt idx="18318">
                  <c:v>11708.0</c:v>
                </c:pt>
                <c:pt idx="18319">
                  <c:v>11708.0</c:v>
                </c:pt>
                <c:pt idx="18320">
                  <c:v>11709.0</c:v>
                </c:pt>
                <c:pt idx="18321">
                  <c:v>11709.0</c:v>
                </c:pt>
                <c:pt idx="18322">
                  <c:v>11710.0</c:v>
                </c:pt>
                <c:pt idx="18323">
                  <c:v>11711.0</c:v>
                </c:pt>
                <c:pt idx="18324">
                  <c:v>11712.0</c:v>
                </c:pt>
                <c:pt idx="18325">
                  <c:v>11713.0</c:v>
                </c:pt>
                <c:pt idx="18326">
                  <c:v>11713.0</c:v>
                </c:pt>
                <c:pt idx="18327">
                  <c:v>11714.0</c:v>
                </c:pt>
                <c:pt idx="18328">
                  <c:v>11714.0</c:v>
                </c:pt>
                <c:pt idx="18329">
                  <c:v>11715.0</c:v>
                </c:pt>
                <c:pt idx="18330">
                  <c:v>11715.0</c:v>
                </c:pt>
                <c:pt idx="18331">
                  <c:v>11716.0</c:v>
                </c:pt>
                <c:pt idx="18332">
                  <c:v>11716.0</c:v>
                </c:pt>
                <c:pt idx="18333">
                  <c:v>11717.0</c:v>
                </c:pt>
                <c:pt idx="18334">
                  <c:v>11718.0</c:v>
                </c:pt>
                <c:pt idx="18335">
                  <c:v>11719.0</c:v>
                </c:pt>
                <c:pt idx="18336">
                  <c:v>11720.0</c:v>
                </c:pt>
                <c:pt idx="18337">
                  <c:v>11721.0</c:v>
                </c:pt>
                <c:pt idx="18338">
                  <c:v>11722.0</c:v>
                </c:pt>
                <c:pt idx="18339">
                  <c:v>11722.0</c:v>
                </c:pt>
                <c:pt idx="18340">
                  <c:v>11723.0</c:v>
                </c:pt>
                <c:pt idx="18341">
                  <c:v>11723.0</c:v>
                </c:pt>
                <c:pt idx="18342">
                  <c:v>11724.0</c:v>
                </c:pt>
                <c:pt idx="18343">
                  <c:v>11724.0</c:v>
                </c:pt>
                <c:pt idx="18344">
                  <c:v>11725.0</c:v>
                </c:pt>
                <c:pt idx="18345">
                  <c:v>11725.0</c:v>
                </c:pt>
                <c:pt idx="18346">
                  <c:v>11726.0</c:v>
                </c:pt>
                <c:pt idx="18347">
                  <c:v>11727.0</c:v>
                </c:pt>
                <c:pt idx="18348">
                  <c:v>11728.0</c:v>
                </c:pt>
                <c:pt idx="18349">
                  <c:v>11729.0</c:v>
                </c:pt>
                <c:pt idx="18350">
                  <c:v>11730.0</c:v>
                </c:pt>
                <c:pt idx="18351">
                  <c:v>11731.0</c:v>
                </c:pt>
                <c:pt idx="18352">
                  <c:v>11732.0</c:v>
                </c:pt>
                <c:pt idx="18353">
                  <c:v>11733.0</c:v>
                </c:pt>
                <c:pt idx="18354">
                  <c:v>11734.0</c:v>
                </c:pt>
                <c:pt idx="18355">
                  <c:v>11735.0</c:v>
                </c:pt>
                <c:pt idx="18356">
                  <c:v>11736.0</c:v>
                </c:pt>
                <c:pt idx="18357">
                  <c:v>11737.0</c:v>
                </c:pt>
                <c:pt idx="18358">
                  <c:v>11738.0</c:v>
                </c:pt>
                <c:pt idx="18359">
                  <c:v>11738.0</c:v>
                </c:pt>
                <c:pt idx="18360">
                  <c:v>11739.0</c:v>
                </c:pt>
                <c:pt idx="18361">
                  <c:v>11739.0</c:v>
                </c:pt>
                <c:pt idx="18362">
                  <c:v>11740.0</c:v>
                </c:pt>
                <c:pt idx="18363">
                  <c:v>11740.0</c:v>
                </c:pt>
                <c:pt idx="18364">
                  <c:v>11741.0</c:v>
                </c:pt>
                <c:pt idx="18365">
                  <c:v>11741.0</c:v>
                </c:pt>
                <c:pt idx="18366">
                  <c:v>11742.0</c:v>
                </c:pt>
                <c:pt idx="18367">
                  <c:v>11743.0</c:v>
                </c:pt>
                <c:pt idx="18368">
                  <c:v>11744.0</c:v>
                </c:pt>
                <c:pt idx="18369">
                  <c:v>11745.0</c:v>
                </c:pt>
                <c:pt idx="18370">
                  <c:v>11746.0</c:v>
                </c:pt>
                <c:pt idx="18371">
                  <c:v>11747.0</c:v>
                </c:pt>
                <c:pt idx="18372">
                  <c:v>11748.0</c:v>
                </c:pt>
                <c:pt idx="18373">
                  <c:v>11749.0</c:v>
                </c:pt>
                <c:pt idx="18374">
                  <c:v>11750.0</c:v>
                </c:pt>
                <c:pt idx="18375">
                  <c:v>11750.0</c:v>
                </c:pt>
                <c:pt idx="18376">
                  <c:v>11751.0</c:v>
                </c:pt>
                <c:pt idx="18377">
                  <c:v>11751.0</c:v>
                </c:pt>
                <c:pt idx="18378">
                  <c:v>11752.0</c:v>
                </c:pt>
                <c:pt idx="18379">
                  <c:v>11752.0</c:v>
                </c:pt>
                <c:pt idx="18380">
                  <c:v>11753.0</c:v>
                </c:pt>
                <c:pt idx="18381">
                  <c:v>11753.0</c:v>
                </c:pt>
                <c:pt idx="18382">
                  <c:v>11754.0</c:v>
                </c:pt>
                <c:pt idx="18383">
                  <c:v>11755.0</c:v>
                </c:pt>
                <c:pt idx="18384">
                  <c:v>11756.0</c:v>
                </c:pt>
                <c:pt idx="18385">
                  <c:v>11757.0</c:v>
                </c:pt>
                <c:pt idx="18386">
                  <c:v>11758.0</c:v>
                </c:pt>
                <c:pt idx="18387">
                  <c:v>11758.0</c:v>
                </c:pt>
                <c:pt idx="18388">
                  <c:v>11759.0</c:v>
                </c:pt>
                <c:pt idx="18389">
                  <c:v>11760.0</c:v>
                </c:pt>
                <c:pt idx="18390">
                  <c:v>11761.0</c:v>
                </c:pt>
                <c:pt idx="18391">
                  <c:v>11762.0</c:v>
                </c:pt>
                <c:pt idx="18392">
                  <c:v>11763.0</c:v>
                </c:pt>
                <c:pt idx="18393">
                  <c:v>11764.0</c:v>
                </c:pt>
                <c:pt idx="18394">
                  <c:v>11765.0</c:v>
                </c:pt>
                <c:pt idx="18395">
                  <c:v>11766.0</c:v>
                </c:pt>
                <c:pt idx="18396">
                  <c:v>11767.0</c:v>
                </c:pt>
                <c:pt idx="18397">
                  <c:v>11767.0</c:v>
                </c:pt>
                <c:pt idx="18398">
                  <c:v>11768.0</c:v>
                </c:pt>
                <c:pt idx="18399">
                  <c:v>11769.0</c:v>
                </c:pt>
                <c:pt idx="18400">
                  <c:v>11770.0</c:v>
                </c:pt>
                <c:pt idx="18401">
                  <c:v>11771.0</c:v>
                </c:pt>
                <c:pt idx="18402">
                  <c:v>11772.0</c:v>
                </c:pt>
                <c:pt idx="18403">
                  <c:v>11773.0</c:v>
                </c:pt>
                <c:pt idx="18404">
                  <c:v>11774.0</c:v>
                </c:pt>
                <c:pt idx="18405">
                  <c:v>11775.0</c:v>
                </c:pt>
                <c:pt idx="18406">
                  <c:v>11776.0</c:v>
                </c:pt>
                <c:pt idx="18407">
                  <c:v>11777.0</c:v>
                </c:pt>
                <c:pt idx="18408">
                  <c:v>11778.0</c:v>
                </c:pt>
                <c:pt idx="18409">
                  <c:v>11779.0</c:v>
                </c:pt>
                <c:pt idx="18410">
                  <c:v>11780.0</c:v>
                </c:pt>
                <c:pt idx="18411">
                  <c:v>11781.0</c:v>
                </c:pt>
                <c:pt idx="18412">
                  <c:v>11782.0</c:v>
                </c:pt>
                <c:pt idx="18413">
                  <c:v>11783.0</c:v>
                </c:pt>
                <c:pt idx="18414">
                  <c:v>11784.0</c:v>
                </c:pt>
                <c:pt idx="18415">
                  <c:v>11785.0</c:v>
                </c:pt>
                <c:pt idx="18416">
                  <c:v>11786.0</c:v>
                </c:pt>
                <c:pt idx="18417">
                  <c:v>11787.0</c:v>
                </c:pt>
                <c:pt idx="18418">
                  <c:v>11788.0</c:v>
                </c:pt>
                <c:pt idx="18419">
                  <c:v>11789.0</c:v>
                </c:pt>
                <c:pt idx="18420">
                  <c:v>11790.0</c:v>
                </c:pt>
                <c:pt idx="18421">
                  <c:v>11791.0</c:v>
                </c:pt>
                <c:pt idx="18422">
                  <c:v>11792.0</c:v>
                </c:pt>
                <c:pt idx="18423">
                  <c:v>11793.0</c:v>
                </c:pt>
                <c:pt idx="18424">
                  <c:v>11794.0</c:v>
                </c:pt>
                <c:pt idx="18425">
                  <c:v>11795.0</c:v>
                </c:pt>
                <c:pt idx="18426">
                  <c:v>11796.0</c:v>
                </c:pt>
                <c:pt idx="18427">
                  <c:v>11797.0</c:v>
                </c:pt>
                <c:pt idx="18428">
                  <c:v>11798.0</c:v>
                </c:pt>
                <c:pt idx="18429">
                  <c:v>11799.0</c:v>
                </c:pt>
                <c:pt idx="18430">
                  <c:v>11800.0</c:v>
                </c:pt>
                <c:pt idx="18431">
                  <c:v>11801.0</c:v>
                </c:pt>
                <c:pt idx="18432">
                  <c:v>11802.0</c:v>
                </c:pt>
                <c:pt idx="18433">
                  <c:v>11803.0</c:v>
                </c:pt>
                <c:pt idx="18434">
                  <c:v>11804.0</c:v>
                </c:pt>
                <c:pt idx="18435">
                  <c:v>11805.0</c:v>
                </c:pt>
                <c:pt idx="18436">
                  <c:v>11806.0</c:v>
                </c:pt>
                <c:pt idx="18437">
                  <c:v>11807.0</c:v>
                </c:pt>
                <c:pt idx="18438">
                  <c:v>11808.0</c:v>
                </c:pt>
                <c:pt idx="18439">
                  <c:v>11809.0</c:v>
                </c:pt>
                <c:pt idx="18440">
                  <c:v>11810.0</c:v>
                </c:pt>
                <c:pt idx="18441">
                  <c:v>11811.0</c:v>
                </c:pt>
                <c:pt idx="18442">
                  <c:v>11811.0</c:v>
                </c:pt>
                <c:pt idx="18443">
                  <c:v>11811.0</c:v>
                </c:pt>
                <c:pt idx="18444">
                  <c:v>11812.0</c:v>
                </c:pt>
                <c:pt idx="18445">
                  <c:v>11812.0</c:v>
                </c:pt>
                <c:pt idx="18446">
                  <c:v>11813.0</c:v>
                </c:pt>
                <c:pt idx="18447">
                  <c:v>11813.0</c:v>
                </c:pt>
                <c:pt idx="18448">
                  <c:v>11814.0</c:v>
                </c:pt>
                <c:pt idx="18449">
                  <c:v>11814.0</c:v>
                </c:pt>
                <c:pt idx="18450">
                  <c:v>11815.0</c:v>
                </c:pt>
                <c:pt idx="18451">
                  <c:v>11815.0</c:v>
                </c:pt>
                <c:pt idx="18452">
                  <c:v>11816.0</c:v>
                </c:pt>
                <c:pt idx="18453">
                  <c:v>11817.0</c:v>
                </c:pt>
                <c:pt idx="18454">
                  <c:v>11818.0</c:v>
                </c:pt>
                <c:pt idx="18455">
                  <c:v>11819.0</c:v>
                </c:pt>
                <c:pt idx="18456">
                  <c:v>11820.0</c:v>
                </c:pt>
                <c:pt idx="18457">
                  <c:v>11821.0</c:v>
                </c:pt>
                <c:pt idx="18458">
                  <c:v>11821.0</c:v>
                </c:pt>
                <c:pt idx="18459">
                  <c:v>11822.0</c:v>
                </c:pt>
                <c:pt idx="18460">
                  <c:v>11822.0</c:v>
                </c:pt>
                <c:pt idx="18461">
                  <c:v>11823.0</c:v>
                </c:pt>
                <c:pt idx="18462">
                  <c:v>11823.0</c:v>
                </c:pt>
                <c:pt idx="18463">
                  <c:v>11824.0</c:v>
                </c:pt>
                <c:pt idx="18464">
                  <c:v>11824.0</c:v>
                </c:pt>
                <c:pt idx="18465">
                  <c:v>11825.0</c:v>
                </c:pt>
                <c:pt idx="18466">
                  <c:v>11826.0</c:v>
                </c:pt>
                <c:pt idx="18467">
                  <c:v>11826.0</c:v>
                </c:pt>
                <c:pt idx="18468">
                  <c:v>11826.0</c:v>
                </c:pt>
                <c:pt idx="18469">
                  <c:v>11826.0</c:v>
                </c:pt>
                <c:pt idx="18470">
                  <c:v>11826.0</c:v>
                </c:pt>
                <c:pt idx="18471">
                  <c:v>11826.0</c:v>
                </c:pt>
                <c:pt idx="18472">
                  <c:v>11827.0</c:v>
                </c:pt>
                <c:pt idx="18473">
                  <c:v>11828.0</c:v>
                </c:pt>
                <c:pt idx="18474">
                  <c:v>11828.0</c:v>
                </c:pt>
                <c:pt idx="18475">
                  <c:v>11829.0</c:v>
                </c:pt>
                <c:pt idx="18476">
                  <c:v>11830.0</c:v>
                </c:pt>
                <c:pt idx="18477">
                  <c:v>11831.0</c:v>
                </c:pt>
                <c:pt idx="18478">
                  <c:v>11832.0</c:v>
                </c:pt>
                <c:pt idx="18479">
                  <c:v>11833.0</c:v>
                </c:pt>
                <c:pt idx="18480">
                  <c:v>11834.0</c:v>
                </c:pt>
                <c:pt idx="18481">
                  <c:v>11835.0</c:v>
                </c:pt>
                <c:pt idx="18482">
                  <c:v>11836.0</c:v>
                </c:pt>
                <c:pt idx="18483">
                  <c:v>11837.0</c:v>
                </c:pt>
                <c:pt idx="18484">
                  <c:v>11837.0</c:v>
                </c:pt>
                <c:pt idx="18485">
                  <c:v>11838.0</c:v>
                </c:pt>
                <c:pt idx="18486">
                  <c:v>11839.0</c:v>
                </c:pt>
                <c:pt idx="18487">
                  <c:v>11840.0</c:v>
                </c:pt>
                <c:pt idx="18488">
                  <c:v>11841.0</c:v>
                </c:pt>
                <c:pt idx="18489">
                  <c:v>11842.0</c:v>
                </c:pt>
                <c:pt idx="18490">
                  <c:v>11842.0</c:v>
                </c:pt>
                <c:pt idx="18491">
                  <c:v>11843.0</c:v>
                </c:pt>
                <c:pt idx="18492">
                  <c:v>11844.0</c:v>
                </c:pt>
                <c:pt idx="18493">
                  <c:v>11844.0</c:v>
                </c:pt>
                <c:pt idx="18494">
                  <c:v>11845.0</c:v>
                </c:pt>
                <c:pt idx="18495">
                  <c:v>11846.0</c:v>
                </c:pt>
                <c:pt idx="18496">
                  <c:v>11846.0</c:v>
                </c:pt>
                <c:pt idx="18497">
                  <c:v>11847.0</c:v>
                </c:pt>
                <c:pt idx="18498">
                  <c:v>11848.0</c:v>
                </c:pt>
                <c:pt idx="18499">
                  <c:v>11848.0</c:v>
                </c:pt>
                <c:pt idx="18500">
                  <c:v>11849.0</c:v>
                </c:pt>
                <c:pt idx="18501">
                  <c:v>11850.0</c:v>
                </c:pt>
                <c:pt idx="18502">
                  <c:v>11851.0</c:v>
                </c:pt>
                <c:pt idx="18503">
                  <c:v>11852.0</c:v>
                </c:pt>
                <c:pt idx="18504">
                  <c:v>11853.0</c:v>
                </c:pt>
                <c:pt idx="18505">
                  <c:v>11854.0</c:v>
                </c:pt>
                <c:pt idx="18506">
                  <c:v>11855.0</c:v>
                </c:pt>
                <c:pt idx="18507">
                  <c:v>11855.0</c:v>
                </c:pt>
                <c:pt idx="18508">
                  <c:v>11855.0</c:v>
                </c:pt>
                <c:pt idx="18509">
                  <c:v>11855.0</c:v>
                </c:pt>
                <c:pt idx="18510">
                  <c:v>11855.0</c:v>
                </c:pt>
                <c:pt idx="18511">
                  <c:v>11856.0</c:v>
                </c:pt>
                <c:pt idx="18512">
                  <c:v>11857.0</c:v>
                </c:pt>
                <c:pt idx="18513">
                  <c:v>11858.0</c:v>
                </c:pt>
                <c:pt idx="18514">
                  <c:v>11859.0</c:v>
                </c:pt>
                <c:pt idx="18515">
                  <c:v>11860.0</c:v>
                </c:pt>
                <c:pt idx="18516">
                  <c:v>11861.0</c:v>
                </c:pt>
                <c:pt idx="18517">
                  <c:v>11862.0</c:v>
                </c:pt>
                <c:pt idx="18518">
                  <c:v>11863.0</c:v>
                </c:pt>
                <c:pt idx="18519">
                  <c:v>11864.0</c:v>
                </c:pt>
                <c:pt idx="18520">
                  <c:v>11865.0</c:v>
                </c:pt>
                <c:pt idx="18521">
                  <c:v>11865.0</c:v>
                </c:pt>
                <c:pt idx="18522">
                  <c:v>11866.0</c:v>
                </c:pt>
                <c:pt idx="18523">
                  <c:v>11866.0</c:v>
                </c:pt>
                <c:pt idx="18524">
                  <c:v>11867.0</c:v>
                </c:pt>
                <c:pt idx="18525">
                  <c:v>11867.0</c:v>
                </c:pt>
                <c:pt idx="18526">
                  <c:v>11868.0</c:v>
                </c:pt>
                <c:pt idx="18527">
                  <c:v>11869.0</c:v>
                </c:pt>
                <c:pt idx="18528">
                  <c:v>11870.0</c:v>
                </c:pt>
                <c:pt idx="18529">
                  <c:v>11871.0</c:v>
                </c:pt>
                <c:pt idx="18530">
                  <c:v>11872.0</c:v>
                </c:pt>
                <c:pt idx="18531">
                  <c:v>11873.0</c:v>
                </c:pt>
                <c:pt idx="18532">
                  <c:v>11874.0</c:v>
                </c:pt>
                <c:pt idx="18533">
                  <c:v>11875.0</c:v>
                </c:pt>
                <c:pt idx="18534">
                  <c:v>11876.0</c:v>
                </c:pt>
                <c:pt idx="18535">
                  <c:v>11877.0</c:v>
                </c:pt>
                <c:pt idx="18536">
                  <c:v>11878.0</c:v>
                </c:pt>
                <c:pt idx="18537">
                  <c:v>11879.0</c:v>
                </c:pt>
                <c:pt idx="18538">
                  <c:v>11880.0</c:v>
                </c:pt>
                <c:pt idx="18539">
                  <c:v>11881.0</c:v>
                </c:pt>
                <c:pt idx="18540">
                  <c:v>11882.0</c:v>
                </c:pt>
                <c:pt idx="18541">
                  <c:v>11883.0</c:v>
                </c:pt>
                <c:pt idx="18542">
                  <c:v>11884.0</c:v>
                </c:pt>
                <c:pt idx="18543">
                  <c:v>11885.0</c:v>
                </c:pt>
                <c:pt idx="18544">
                  <c:v>11886.0</c:v>
                </c:pt>
                <c:pt idx="18545">
                  <c:v>11887.0</c:v>
                </c:pt>
                <c:pt idx="18546">
                  <c:v>11888.0</c:v>
                </c:pt>
                <c:pt idx="18547">
                  <c:v>11889.0</c:v>
                </c:pt>
                <c:pt idx="18548">
                  <c:v>11890.0</c:v>
                </c:pt>
                <c:pt idx="18549">
                  <c:v>11891.0</c:v>
                </c:pt>
                <c:pt idx="18550">
                  <c:v>11892.0</c:v>
                </c:pt>
                <c:pt idx="18551">
                  <c:v>11893.0</c:v>
                </c:pt>
                <c:pt idx="18552">
                  <c:v>11894.0</c:v>
                </c:pt>
                <c:pt idx="18553">
                  <c:v>11895.0</c:v>
                </c:pt>
                <c:pt idx="18554">
                  <c:v>11896.0</c:v>
                </c:pt>
                <c:pt idx="18555">
                  <c:v>11896.0</c:v>
                </c:pt>
                <c:pt idx="18556">
                  <c:v>11896.0</c:v>
                </c:pt>
                <c:pt idx="18557">
                  <c:v>11896.0</c:v>
                </c:pt>
                <c:pt idx="18558">
                  <c:v>11897.0</c:v>
                </c:pt>
                <c:pt idx="18559">
                  <c:v>11898.0</c:v>
                </c:pt>
                <c:pt idx="18560">
                  <c:v>11899.0</c:v>
                </c:pt>
                <c:pt idx="18561">
                  <c:v>11900.0</c:v>
                </c:pt>
                <c:pt idx="18562">
                  <c:v>11901.0</c:v>
                </c:pt>
                <c:pt idx="18563">
                  <c:v>11901.0</c:v>
                </c:pt>
                <c:pt idx="18564">
                  <c:v>11901.0</c:v>
                </c:pt>
                <c:pt idx="18565">
                  <c:v>11901.0</c:v>
                </c:pt>
                <c:pt idx="18566">
                  <c:v>11902.0</c:v>
                </c:pt>
                <c:pt idx="18567">
                  <c:v>11902.0</c:v>
                </c:pt>
                <c:pt idx="18568">
                  <c:v>11902.0</c:v>
                </c:pt>
                <c:pt idx="18569">
                  <c:v>11902.0</c:v>
                </c:pt>
                <c:pt idx="18570">
                  <c:v>11903.0</c:v>
                </c:pt>
                <c:pt idx="18571">
                  <c:v>11904.0</c:v>
                </c:pt>
                <c:pt idx="18572">
                  <c:v>11905.0</c:v>
                </c:pt>
                <c:pt idx="18573">
                  <c:v>11906.0</c:v>
                </c:pt>
                <c:pt idx="18574">
                  <c:v>11907.0</c:v>
                </c:pt>
                <c:pt idx="18575">
                  <c:v>11908.0</c:v>
                </c:pt>
                <c:pt idx="18576">
                  <c:v>11909.0</c:v>
                </c:pt>
                <c:pt idx="18577">
                  <c:v>11910.0</c:v>
                </c:pt>
                <c:pt idx="18578">
                  <c:v>11911.0</c:v>
                </c:pt>
                <c:pt idx="18579">
                  <c:v>11912.0</c:v>
                </c:pt>
                <c:pt idx="18580">
                  <c:v>11913.0</c:v>
                </c:pt>
                <c:pt idx="18581">
                  <c:v>11914.0</c:v>
                </c:pt>
                <c:pt idx="18582">
                  <c:v>11915.0</c:v>
                </c:pt>
                <c:pt idx="18583">
                  <c:v>11916.0</c:v>
                </c:pt>
                <c:pt idx="18584">
                  <c:v>11917.0</c:v>
                </c:pt>
                <c:pt idx="18585">
                  <c:v>11918.0</c:v>
                </c:pt>
                <c:pt idx="18586">
                  <c:v>11919.0</c:v>
                </c:pt>
                <c:pt idx="18587">
                  <c:v>11920.0</c:v>
                </c:pt>
                <c:pt idx="18588">
                  <c:v>11921.0</c:v>
                </c:pt>
                <c:pt idx="18589">
                  <c:v>11922.0</c:v>
                </c:pt>
                <c:pt idx="18590">
                  <c:v>11923.0</c:v>
                </c:pt>
                <c:pt idx="18591">
                  <c:v>11924.0</c:v>
                </c:pt>
                <c:pt idx="18592">
                  <c:v>11925.0</c:v>
                </c:pt>
                <c:pt idx="18593">
                  <c:v>11926.0</c:v>
                </c:pt>
                <c:pt idx="18594">
                  <c:v>11926.0</c:v>
                </c:pt>
                <c:pt idx="18595">
                  <c:v>11926.0</c:v>
                </c:pt>
                <c:pt idx="18596">
                  <c:v>11926.0</c:v>
                </c:pt>
                <c:pt idx="18597">
                  <c:v>11927.0</c:v>
                </c:pt>
                <c:pt idx="18598">
                  <c:v>11927.0</c:v>
                </c:pt>
                <c:pt idx="18599">
                  <c:v>11928.0</c:v>
                </c:pt>
                <c:pt idx="18600">
                  <c:v>11928.0</c:v>
                </c:pt>
                <c:pt idx="18601">
                  <c:v>11929.0</c:v>
                </c:pt>
                <c:pt idx="18602">
                  <c:v>11929.0</c:v>
                </c:pt>
                <c:pt idx="18603">
                  <c:v>11930.0</c:v>
                </c:pt>
                <c:pt idx="18604">
                  <c:v>11931.0</c:v>
                </c:pt>
                <c:pt idx="18605">
                  <c:v>11932.0</c:v>
                </c:pt>
                <c:pt idx="18606">
                  <c:v>11933.0</c:v>
                </c:pt>
                <c:pt idx="18607">
                  <c:v>11934.0</c:v>
                </c:pt>
                <c:pt idx="18608">
                  <c:v>11935.0</c:v>
                </c:pt>
                <c:pt idx="18609">
                  <c:v>11935.0</c:v>
                </c:pt>
                <c:pt idx="18610">
                  <c:v>11936.0</c:v>
                </c:pt>
                <c:pt idx="18611">
                  <c:v>11937.0</c:v>
                </c:pt>
                <c:pt idx="18612">
                  <c:v>11938.0</c:v>
                </c:pt>
                <c:pt idx="18613">
                  <c:v>11939.0</c:v>
                </c:pt>
                <c:pt idx="18614">
                  <c:v>11940.0</c:v>
                </c:pt>
                <c:pt idx="18615">
                  <c:v>11941.0</c:v>
                </c:pt>
                <c:pt idx="18616">
                  <c:v>11942.0</c:v>
                </c:pt>
                <c:pt idx="18617">
                  <c:v>11943.0</c:v>
                </c:pt>
                <c:pt idx="18618">
                  <c:v>11944.0</c:v>
                </c:pt>
                <c:pt idx="18619">
                  <c:v>11945.0</c:v>
                </c:pt>
                <c:pt idx="18620">
                  <c:v>11946.0</c:v>
                </c:pt>
                <c:pt idx="18621">
                  <c:v>11947.0</c:v>
                </c:pt>
                <c:pt idx="18622">
                  <c:v>11948.0</c:v>
                </c:pt>
                <c:pt idx="18623">
                  <c:v>11949.0</c:v>
                </c:pt>
                <c:pt idx="18624">
                  <c:v>11950.0</c:v>
                </c:pt>
                <c:pt idx="18625">
                  <c:v>11951.0</c:v>
                </c:pt>
                <c:pt idx="18626">
                  <c:v>11952.0</c:v>
                </c:pt>
                <c:pt idx="18627">
                  <c:v>11953.0</c:v>
                </c:pt>
                <c:pt idx="18628">
                  <c:v>11954.0</c:v>
                </c:pt>
                <c:pt idx="18629">
                  <c:v>11955.0</c:v>
                </c:pt>
                <c:pt idx="18630">
                  <c:v>11956.0</c:v>
                </c:pt>
                <c:pt idx="18631">
                  <c:v>11957.0</c:v>
                </c:pt>
                <c:pt idx="18632">
                  <c:v>11957.0</c:v>
                </c:pt>
                <c:pt idx="18633">
                  <c:v>11958.0</c:v>
                </c:pt>
                <c:pt idx="18634">
                  <c:v>11958.0</c:v>
                </c:pt>
                <c:pt idx="18635">
                  <c:v>11959.0</c:v>
                </c:pt>
                <c:pt idx="18636">
                  <c:v>11959.0</c:v>
                </c:pt>
                <c:pt idx="18637">
                  <c:v>11960.0</c:v>
                </c:pt>
                <c:pt idx="18638">
                  <c:v>11960.0</c:v>
                </c:pt>
                <c:pt idx="18639">
                  <c:v>11961.0</c:v>
                </c:pt>
                <c:pt idx="18640">
                  <c:v>11961.0</c:v>
                </c:pt>
                <c:pt idx="18641">
                  <c:v>11962.0</c:v>
                </c:pt>
                <c:pt idx="18642">
                  <c:v>11962.0</c:v>
                </c:pt>
                <c:pt idx="18643">
                  <c:v>11963.0</c:v>
                </c:pt>
                <c:pt idx="18644">
                  <c:v>11963.0</c:v>
                </c:pt>
                <c:pt idx="18645">
                  <c:v>11964.0</c:v>
                </c:pt>
                <c:pt idx="18646">
                  <c:v>11964.0</c:v>
                </c:pt>
                <c:pt idx="18647">
                  <c:v>11965.0</c:v>
                </c:pt>
                <c:pt idx="18648">
                  <c:v>11965.0</c:v>
                </c:pt>
                <c:pt idx="18649">
                  <c:v>11966.0</c:v>
                </c:pt>
                <c:pt idx="18650">
                  <c:v>11966.0</c:v>
                </c:pt>
                <c:pt idx="18651">
                  <c:v>11967.0</c:v>
                </c:pt>
                <c:pt idx="18652">
                  <c:v>11967.0</c:v>
                </c:pt>
                <c:pt idx="18653">
                  <c:v>11968.0</c:v>
                </c:pt>
                <c:pt idx="18654">
                  <c:v>11968.0</c:v>
                </c:pt>
                <c:pt idx="18655">
                  <c:v>11969.0</c:v>
                </c:pt>
                <c:pt idx="18656">
                  <c:v>11969.0</c:v>
                </c:pt>
                <c:pt idx="18657">
                  <c:v>11970.0</c:v>
                </c:pt>
                <c:pt idx="18658">
                  <c:v>11970.0</c:v>
                </c:pt>
                <c:pt idx="18659">
                  <c:v>11971.0</c:v>
                </c:pt>
                <c:pt idx="18660">
                  <c:v>11971.0</c:v>
                </c:pt>
                <c:pt idx="18661">
                  <c:v>11972.0</c:v>
                </c:pt>
                <c:pt idx="18662">
                  <c:v>11972.0</c:v>
                </c:pt>
                <c:pt idx="18663">
                  <c:v>11973.0</c:v>
                </c:pt>
                <c:pt idx="18664">
                  <c:v>11973.0</c:v>
                </c:pt>
                <c:pt idx="18665">
                  <c:v>11974.0</c:v>
                </c:pt>
                <c:pt idx="18666">
                  <c:v>11974.0</c:v>
                </c:pt>
                <c:pt idx="18667">
                  <c:v>11975.0</c:v>
                </c:pt>
                <c:pt idx="18668">
                  <c:v>11975.0</c:v>
                </c:pt>
                <c:pt idx="18669">
                  <c:v>11976.0</c:v>
                </c:pt>
                <c:pt idx="18670">
                  <c:v>11976.0</c:v>
                </c:pt>
                <c:pt idx="18671">
                  <c:v>11977.0</c:v>
                </c:pt>
                <c:pt idx="18672">
                  <c:v>11977.0</c:v>
                </c:pt>
                <c:pt idx="18673">
                  <c:v>11978.0</c:v>
                </c:pt>
                <c:pt idx="18674">
                  <c:v>11979.0</c:v>
                </c:pt>
                <c:pt idx="18675">
                  <c:v>11980.0</c:v>
                </c:pt>
                <c:pt idx="18676">
                  <c:v>11981.0</c:v>
                </c:pt>
                <c:pt idx="18677">
                  <c:v>11982.0</c:v>
                </c:pt>
                <c:pt idx="18678">
                  <c:v>11983.0</c:v>
                </c:pt>
                <c:pt idx="18679">
                  <c:v>11983.0</c:v>
                </c:pt>
                <c:pt idx="18680">
                  <c:v>11984.0</c:v>
                </c:pt>
                <c:pt idx="18681">
                  <c:v>11985.0</c:v>
                </c:pt>
                <c:pt idx="18682">
                  <c:v>11986.0</c:v>
                </c:pt>
                <c:pt idx="18683">
                  <c:v>11987.0</c:v>
                </c:pt>
                <c:pt idx="18684">
                  <c:v>11988.0</c:v>
                </c:pt>
                <c:pt idx="18685">
                  <c:v>11989.0</c:v>
                </c:pt>
                <c:pt idx="18686">
                  <c:v>11989.0</c:v>
                </c:pt>
                <c:pt idx="18687">
                  <c:v>11990.0</c:v>
                </c:pt>
                <c:pt idx="18688">
                  <c:v>11991.0</c:v>
                </c:pt>
                <c:pt idx="18689">
                  <c:v>11992.0</c:v>
                </c:pt>
                <c:pt idx="18690">
                  <c:v>11993.0</c:v>
                </c:pt>
                <c:pt idx="18691">
                  <c:v>11994.0</c:v>
                </c:pt>
                <c:pt idx="18692">
                  <c:v>11995.0</c:v>
                </c:pt>
                <c:pt idx="18693">
                  <c:v>11995.0</c:v>
                </c:pt>
                <c:pt idx="18694">
                  <c:v>11996.0</c:v>
                </c:pt>
                <c:pt idx="18695">
                  <c:v>11997.0</c:v>
                </c:pt>
                <c:pt idx="18696">
                  <c:v>11998.0</c:v>
                </c:pt>
                <c:pt idx="18697">
                  <c:v>11999.0</c:v>
                </c:pt>
                <c:pt idx="18698">
                  <c:v>12000.0</c:v>
                </c:pt>
                <c:pt idx="18699">
                  <c:v>12001.0</c:v>
                </c:pt>
                <c:pt idx="18700">
                  <c:v>12002.0</c:v>
                </c:pt>
                <c:pt idx="18701">
                  <c:v>12002.0</c:v>
                </c:pt>
                <c:pt idx="18702">
                  <c:v>12003.0</c:v>
                </c:pt>
                <c:pt idx="18703">
                  <c:v>12004.0</c:v>
                </c:pt>
                <c:pt idx="18704">
                  <c:v>12005.0</c:v>
                </c:pt>
                <c:pt idx="18705">
                  <c:v>12006.0</c:v>
                </c:pt>
                <c:pt idx="18706">
                  <c:v>12007.0</c:v>
                </c:pt>
                <c:pt idx="18707">
                  <c:v>12008.0</c:v>
                </c:pt>
                <c:pt idx="18708">
                  <c:v>12008.0</c:v>
                </c:pt>
                <c:pt idx="18709">
                  <c:v>12009.0</c:v>
                </c:pt>
                <c:pt idx="18710">
                  <c:v>12010.0</c:v>
                </c:pt>
                <c:pt idx="18711">
                  <c:v>12011.0</c:v>
                </c:pt>
                <c:pt idx="18712">
                  <c:v>12012.0</c:v>
                </c:pt>
                <c:pt idx="18713">
                  <c:v>12013.0</c:v>
                </c:pt>
                <c:pt idx="18714">
                  <c:v>12014.0</c:v>
                </c:pt>
                <c:pt idx="18715">
                  <c:v>12014.0</c:v>
                </c:pt>
                <c:pt idx="18716">
                  <c:v>12015.0</c:v>
                </c:pt>
                <c:pt idx="18717">
                  <c:v>12016.0</c:v>
                </c:pt>
                <c:pt idx="18718">
                  <c:v>12017.0</c:v>
                </c:pt>
                <c:pt idx="18719">
                  <c:v>12018.0</c:v>
                </c:pt>
                <c:pt idx="18720">
                  <c:v>12019.0</c:v>
                </c:pt>
                <c:pt idx="18721">
                  <c:v>12020.0</c:v>
                </c:pt>
                <c:pt idx="18722">
                  <c:v>12020.0</c:v>
                </c:pt>
                <c:pt idx="18723">
                  <c:v>12021.0</c:v>
                </c:pt>
                <c:pt idx="18724">
                  <c:v>12022.0</c:v>
                </c:pt>
                <c:pt idx="18725">
                  <c:v>12023.0</c:v>
                </c:pt>
                <c:pt idx="18726">
                  <c:v>12024.0</c:v>
                </c:pt>
                <c:pt idx="18727">
                  <c:v>12025.0</c:v>
                </c:pt>
                <c:pt idx="18728">
                  <c:v>12026.0</c:v>
                </c:pt>
                <c:pt idx="18729">
                  <c:v>12027.0</c:v>
                </c:pt>
                <c:pt idx="18730">
                  <c:v>12028.0</c:v>
                </c:pt>
                <c:pt idx="18731">
                  <c:v>12028.0</c:v>
                </c:pt>
                <c:pt idx="18732">
                  <c:v>12029.0</c:v>
                </c:pt>
                <c:pt idx="18733">
                  <c:v>12029.0</c:v>
                </c:pt>
                <c:pt idx="18734">
                  <c:v>12030.0</c:v>
                </c:pt>
                <c:pt idx="18735">
                  <c:v>12030.0</c:v>
                </c:pt>
                <c:pt idx="18736">
                  <c:v>12031.0</c:v>
                </c:pt>
                <c:pt idx="18737">
                  <c:v>12031.0</c:v>
                </c:pt>
                <c:pt idx="18738">
                  <c:v>12032.0</c:v>
                </c:pt>
                <c:pt idx="18739">
                  <c:v>12033.0</c:v>
                </c:pt>
                <c:pt idx="18740">
                  <c:v>12034.0</c:v>
                </c:pt>
                <c:pt idx="18741">
                  <c:v>12035.0</c:v>
                </c:pt>
                <c:pt idx="18742">
                  <c:v>12036.0</c:v>
                </c:pt>
                <c:pt idx="18743">
                  <c:v>12037.0</c:v>
                </c:pt>
                <c:pt idx="18744">
                  <c:v>12038.0</c:v>
                </c:pt>
                <c:pt idx="18745">
                  <c:v>12039.0</c:v>
                </c:pt>
                <c:pt idx="18746">
                  <c:v>12040.0</c:v>
                </c:pt>
                <c:pt idx="18747">
                  <c:v>12041.0</c:v>
                </c:pt>
                <c:pt idx="18748">
                  <c:v>12042.0</c:v>
                </c:pt>
                <c:pt idx="18749">
                  <c:v>12043.0</c:v>
                </c:pt>
                <c:pt idx="18750">
                  <c:v>12044.0</c:v>
                </c:pt>
                <c:pt idx="18751">
                  <c:v>12045.0</c:v>
                </c:pt>
                <c:pt idx="18752">
                  <c:v>12046.0</c:v>
                </c:pt>
                <c:pt idx="18753">
                  <c:v>12047.0</c:v>
                </c:pt>
                <c:pt idx="18754">
                  <c:v>12048.0</c:v>
                </c:pt>
                <c:pt idx="18755">
                  <c:v>12049.0</c:v>
                </c:pt>
                <c:pt idx="18756">
                  <c:v>12050.0</c:v>
                </c:pt>
                <c:pt idx="18757">
                  <c:v>12051.0</c:v>
                </c:pt>
                <c:pt idx="18758">
                  <c:v>12052.0</c:v>
                </c:pt>
                <c:pt idx="18759">
                  <c:v>12053.0</c:v>
                </c:pt>
                <c:pt idx="18760">
                  <c:v>12054.0</c:v>
                </c:pt>
                <c:pt idx="18761">
                  <c:v>12055.0</c:v>
                </c:pt>
                <c:pt idx="18762">
                  <c:v>12056.0</c:v>
                </c:pt>
                <c:pt idx="18763">
                  <c:v>12057.0</c:v>
                </c:pt>
                <c:pt idx="18764">
                  <c:v>12058.0</c:v>
                </c:pt>
                <c:pt idx="18765">
                  <c:v>12058.0</c:v>
                </c:pt>
                <c:pt idx="18766">
                  <c:v>12059.0</c:v>
                </c:pt>
                <c:pt idx="18767">
                  <c:v>12059.0</c:v>
                </c:pt>
                <c:pt idx="18768">
                  <c:v>12060.0</c:v>
                </c:pt>
                <c:pt idx="18769">
                  <c:v>12060.0</c:v>
                </c:pt>
                <c:pt idx="18770">
                  <c:v>12061.0</c:v>
                </c:pt>
                <c:pt idx="18771">
                  <c:v>12061.0</c:v>
                </c:pt>
                <c:pt idx="18772">
                  <c:v>12062.0</c:v>
                </c:pt>
                <c:pt idx="18773">
                  <c:v>12063.0</c:v>
                </c:pt>
                <c:pt idx="18774">
                  <c:v>12064.0</c:v>
                </c:pt>
                <c:pt idx="18775">
                  <c:v>12065.0</c:v>
                </c:pt>
                <c:pt idx="18776">
                  <c:v>12066.0</c:v>
                </c:pt>
                <c:pt idx="18777">
                  <c:v>12067.0</c:v>
                </c:pt>
                <c:pt idx="18778">
                  <c:v>12068.0</c:v>
                </c:pt>
                <c:pt idx="18779">
                  <c:v>12069.0</c:v>
                </c:pt>
                <c:pt idx="18780">
                  <c:v>12070.0</c:v>
                </c:pt>
                <c:pt idx="18781">
                  <c:v>12071.0</c:v>
                </c:pt>
                <c:pt idx="18782">
                  <c:v>12072.0</c:v>
                </c:pt>
                <c:pt idx="18783">
                  <c:v>12073.0</c:v>
                </c:pt>
                <c:pt idx="18784">
                  <c:v>12074.0</c:v>
                </c:pt>
                <c:pt idx="18785">
                  <c:v>12075.0</c:v>
                </c:pt>
                <c:pt idx="18786">
                  <c:v>12076.0</c:v>
                </c:pt>
                <c:pt idx="18787">
                  <c:v>12077.0</c:v>
                </c:pt>
                <c:pt idx="18788">
                  <c:v>12078.0</c:v>
                </c:pt>
                <c:pt idx="18789">
                  <c:v>12079.0</c:v>
                </c:pt>
                <c:pt idx="18790">
                  <c:v>12080.0</c:v>
                </c:pt>
                <c:pt idx="18791">
                  <c:v>12081.0</c:v>
                </c:pt>
                <c:pt idx="18792">
                  <c:v>12082.0</c:v>
                </c:pt>
                <c:pt idx="18793">
                  <c:v>12083.0</c:v>
                </c:pt>
                <c:pt idx="18794">
                  <c:v>12084.0</c:v>
                </c:pt>
                <c:pt idx="18795">
                  <c:v>12085.0</c:v>
                </c:pt>
                <c:pt idx="18796">
                  <c:v>12086.0</c:v>
                </c:pt>
                <c:pt idx="18797">
                  <c:v>12087.0</c:v>
                </c:pt>
                <c:pt idx="18798">
                  <c:v>12088.0</c:v>
                </c:pt>
                <c:pt idx="18799">
                  <c:v>12089.0</c:v>
                </c:pt>
                <c:pt idx="18800">
                  <c:v>12090.0</c:v>
                </c:pt>
                <c:pt idx="18801">
                  <c:v>12091.0</c:v>
                </c:pt>
                <c:pt idx="18802">
                  <c:v>12092.0</c:v>
                </c:pt>
                <c:pt idx="18803">
                  <c:v>12093.0</c:v>
                </c:pt>
                <c:pt idx="18804">
                  <c:v>12094.0</c:v>
                </c:pt>
                <c:pt idx="18805">
                  <c:v>12095.0</c:v>
                </c:pt>
                <c:pt idx="18806">
                  <c:v>12096.0</c:v>
                </c:pt>
                <c:pt idx="18807">
                  <c:v>12097.0</c:v>
                </c:pt>
                <c:pt idx="18808">
                  <c:v>12098.0</c:v>
                </c:pt>
                <c:pt idx="18809">
                  <c:v>12099.0</c:v>
                </c:pt>
                <c:pt idx="18810">
                  <c:v>12100.0</c:v>
                </c:pt>
                <c:pt idx="18811">
                  <c:v>12101.0</c:v>
                </c:pt>
                <c:pt idx="18812">
                  <c:v>12102.0</c:v>
                </c:pt>
                <c:pt idx="18813">
                  <c:v>12103.0</c:v>
                </c:pt>
                <c:pt idx="18814">
                  <c:v>12104.0</c:v>
                </c:pt>
                <c:pt idx="18815">
                  <c:v>12105.0</c:v>
                </c:pt>
                <c:pt idx="18816">
                  <c:v>12106.0</c:v>
                </c:pt>
                <c:pt idx="18817">
                  <c:v>12107.0</c:v>
                </c:pt>
                <c:pt idx="18818">
                  <c:v>12108.0</c:v>
                </c:pt>
                <c:pt idx="18819">
                  <c:v>12109.0</c:v>
                </c:pt>
                <c:pt idx="18820">
                  <c:v>12110.0</c:v>
                </c:pt>
                <c:pt idx="18821">
                  <c:v>12111.0</c:v>
                </c:pt>
                <c:pt idx="18822">
                  <c:v>12112.0</c:v>
                </c:pt>
                <c:pt idx="18823">
                  <c:v>12113.0</c:v>
                </c:pt>
                <c:pt idx="18824">
                  <c:v>12114.0</c:v>
                </c:pt>
                <c:pt idx="18825">
                  <c:v>12115.0</c:v>
                </c:pt>
                <c:pt idx="18826">
                  <c:v>12115.0</c:v>
                </c:pt>
                <c:pt idx="18827">
                  <c:v>12116.0</c:v>
                </c:pt>
                <c:pt idx="18828">
                  <c:v>12117.0</c:v>
                </c:pt>
                <c:pt idx="18829">
                  <c:v>12118.0</c:v>
                </c:pt>
                <c:pt idx="18830">
                  <c:v>12119.0</c:v>
                </c:pt>
                <c:pt idx="18831">
                  <c:v>12120.0</c:v>
                </c:pt>
                <c:pt idx="18832">
                  <c:v>12121.0</c:v>
                </c:pt>
                <c:pt idx="18833">
                  <c:v>12122.0</c:v>
                </c:pt>
                <c:pt idx="18834">
                  <c:v>12123.0</c:v>
                </c:pt>
                <c:pt idx="18835">
                  <c:v>12124.0</c:v>
                </c:pt>
                <c:pt idx="18836">
                  <c:v>12125.0</c:v>
                </c:pt>
                <c:pt idx="18837">
                  <c:v>12126.0</c:v>
                </c:pt>
                <c:pt idx="18838">
                  <c:v>12127.0</c:v>
                </c:pt>
                <c:pt idx="18839">
                  <c:v>12128.0</c:v>
                </c:pt>
                <c:pt idx="18840">
                  <c:v>12129.0</c:v>
                </c:pt>
                <c:pt idx="18841">
                  <c:v>12130.0</c:v>
                </c:pt>
                <c:pt idx="18842">
                  <c:v>12131.0</c:v>
                </c:pt>
                <c:pt idx="18843">
                  <c:v>12132.0</c:v>
                </c:pt>
                <c:pt idx="18844">
                  <c:v>12133.0</c:v>
                </c:pt>
                <c:pt idx="18845">
                  <c:v>12134.0</c:v>
                </c:pt>
                <c:pt idx="18846">
                  <c:v>12135.0</c:v>
                </c:pt>
                <c:pt idx="18847">
                  <c:v>12136.0</c:v>
                </c:pt>
                <c:pt idx="18848">
                  <c:v>12137.0</c:v>
                </c:pt>
                <c:pt idx="18849">
                  <c:v>12138.0</c:v>
                </c:pt>
                <c:pt idx="18850">
                  <c:v>12139.0</c:v>
                </c:pt>
                <c:pt idx="18851">
                  <c:v>12140.0</c:v>
                </c:pt>
                <c:pt idx="18852">
                  <c:v>12141.0</c:v>
                </c:pt>
                <c:pt idx="18853">
                  <c:v>12142.0</c:v>
                </c:pt>
                <c:pt idx="18854">
                  <c:v>12143.0</c:v>
                </c:pt>
                <c:pt idx="18855">
                  <c:v>12144.0</c:v>
                </c:pt>
                <c:pt idx="18856">
                  <c:v>12145.0</c:v>
                </c:pt>
                <c:pt idx="18857">
                  <c:v>12146.0</c:v>
                </c:pt>
                <c:pt idx="18858">
                  <c:v>12147.0</c:v>
                </c:pt>
                <c:pt idx="18859">
                  <c:v>12148.0</c:v>
                </c:pt>
                <c:pt idx="18860">
                  <c:v>12149.0</c:v>
                </c:pt>
                <c:pt idx="18861">
                  <c:v>12150.0</c:v>
                </c:pt>
                <c:pt idx="18862">
                  <c:v>12151.0</c:v>
                </c:pt>
                <c:pt idx="18863">
                  <c:v>12152.0</c:v>
                </c:pt>
                <c:pt idx="18864">
                  <c:v>12153.0</c:v>
                </c:pt>
                <c:pt idx="18865">
                  <c:v>12154.0</c:v>
                </c:pt>
                <c:pt idx="18866">
                  <c:v>12155.0</c:v>
                </c:pt>
                <c:pt idx="18867">
                  <c:v>12156.0</c:v>
                </c:pt>
                <c:pt idx="18868">
                  <c:v>12157.0</c:v>
                </c:pt>
                <c:pt idx="18869">
                  <c:v>12158.0</c:v>
                </c:pt>
                <c:pt idx="18870">
                  <c:v>12159.0</c:v>
                </c:pt>
                <c:pt idx="18871">
                  <c:v>12160.0</c:v>
                </c:pt>
                <c:pt idx="18872">
                  <c:v>12161.0</c:v>
                </c:pt>
                <c:pt idx="18873">
                  <c:v>12162.0</c:v>
                </c:pt>
                <c:pt idx="18874">
                  <c:v>12163.0</c:v>
                </c:pt>
                <c:pt idx="18875">
                  <c:v>12164.0</c:v>
                </c:pt>
                <c:pt idx="18876">
                  <c:v>12165.0</c:v>
                </c:pt>
                <c:pt idx="18877">
                  <c:v>12166.0</c:v>
                </c:pt>
                <c:pt idx="18878">
                  <c:v>12167.0</c:v>
                </c:pt>
                <c:pt idx="18879">
                  <c:v>12168.0</c:v>
                </c:pt>
                <c:pt idx="18880">
                  <c:v>12169.0</c:v>
                </c:pt>
                <c:pt idx="18881">
                  <c:v>12170.0</c:v>
                </c:pt>
                <c:pt idx="18882">
                  <c:v>12171.0</c:v>
                </c:pt>
                <c:pt idx="18883">
                  <c:v>12172.0</c:v>
                </c:pt>
                <c:pt idx="18884">
                  <c:v>12173.0</c:v>
                </c:pt>
                <c:pt idx="18885">
                  <c:v>12174.0</c:v>
                </c:pt>
                <c:pt idx="18886">
                  <c:v>12175.0</c:v>
                </c:pt>
                <c:pt idx="18887">
                  <c:v>12176.0</c:v>
                </c:pt>
                <c:pt idx="18888">
                  <c:v>12177.0</c:v>
                </c:pt>
                <c:pt idx="18889">
                  <c:v>12178.0</c:v>
                </c:pt>
                <c:pt idx="18890">
                  <c:v>12179.0</c:v>
                </c:pt>
                <c:pt idx="18891">
                  <c:v>12180.0</c:v>
                </c:pt>
                <c:pt idx="18892">
                  <c:v>12181.0</c:v>
                </c:pt>
                <c:pt idx="18893">
                  <c:v>12182.0</c:v>
                </c:pt>
                <c:pt idx="18894">
                  <c:v>12182.0</c:v>
                </c:pt>
                <c:pt idx="18895">
                  <c:v>12183.0</c:v>
                </c:pt>
                <c:pt idx="18896">
                  <c:v>12184.0</c:v>
                </c:pt>
                <c:pt idx="18897">
                  <c:v>12185.0</c:v>
                </c:pt>
                <c:pt idx="18898">
                  <c:v>12185.0</c:v>
                </c:pt>
                <c:pt idx="18899">
                  <c:v>12186.0</c:v>
                </c:pt>
                <c:pt idx="18900">
                  <c:v>12187.0</c:v>
                </c:pt>
                <c:pt idx="18901">
                  <c:v>12187.0</c:v>
                </c:pt>
                <c:pt idx="18902">
                  <c:v>12187.0</c:v>
                </c:pt>
                <c:pt idx="18903">
                  <c:v>12187.0</c:v>
                </c:pt>
                <c:pt idx="18904">
                  <c:v>12187.0</c:v>
                </c:pt>
                <c:pt idx="18905">
                  <c:v>12187.0</c:v>
                </c:pt>
                <c:pt idx="18906">
                  <c:v>12187.0</c:v>
                </c:pt>
                <c:pt idx="18907">
                  <c:v>12187.0</c:v>
                </c:pt>
                <c:pt idx="18908">
                  <c:v>12187.0</c:v>
                </c:pt>
                <c:pt idx="18909">
                  <c:v>12187.0</c:v>
                </c:pt>
                <c:pt idx="18910">
                  <c:v>12187.0</c:v>
                </c:pt>
                <c:pt idx="18911">
                  <c:v>12187.0</c:v>
                </c:pt>
                <c:pt idx="18912">
                  <c:v>12187.0</c:v>
                </c:pt>
                <c:pt idx="18913">
                  <c:v>12187.0</c:v>
                </c:pt>
                <c:pt idx="18914">
                  <c:v>12187.0</c:v>
                </c:pt>
                <c:pt idx="18915">
                  <c:v>12188.0</c:v>
                </c:pt>
                <c:pt idx="18916">
                  <c:v>12189.0</c:v>
                </c:pt>
                <c:pt idx="18917">
                  <c:v>12190.0</c:v>
                </c:pt>
                <c:pt idx="18918">
                  <c:v>12191.0</c:v>
                </c:pt>
                <c:pt idx="18919">
                  <c:v>12192.0</c:v>
                </c:pt>
                <c:pt idx="18920">
                  <c:v>12193.0</c:v>
                </c:pt>
                <c:pt idx="18921">
                  <c:v>12193.0</c:v>
                </c:pt>
                <c:pt idx="18922">
                  <c:v>12193.0</c:v>
                </c:pt>
                <c:pt idx="18923">
                  <c:v>12193.0</c:v>
                </c:pt>
                <c:pt idx="18924">
                  <c:v>12194.0</c:v>
                </c:pt>
                <c:pt idx="18925">
                  <c:v>12194.0</c:v>
                </c:pt>
                <c:pt idx="18926">
                  <c:v>12194.0</c:v>
                </c:pt>
                <c:pt idx="18927">
                  <c:v>12194.0</c:v>
                </c:pt>
                <c:pt idx="18928">
                  <c:v>12195.0</c:v>
                </c:pt>
                <c:pt idx="18929">
                  <c:v>12195.0</c:v>
                </c:pt>
                <c:pt idx="18930">
                  <c:v>12195.0</c:v>
                </c:pt>
                <c:pt idx="18931">
                  <c:v>12195.0</c:v>
                </c:pt>
                <c:pt idx="18932">
                  <c:v>12196.0</c:v>
                </c:pt>
                <c:pt idx="18933">
                  <c:v>12197.0</c:v>
                </c:pt>
                <c:pt idx="18934">
                  <c:v>12198.0</c:v>
                </c:pt>
                <c:pt idx="18935">
                  <c:v>12199.0</c:v>
                </c:pt>
                <c:pt idx="18936">
                  <c:v>12200.0</c:v>
                </c:pt>
                <c:pt idx="18937">
                  <c:v>12200.0</c:v>
                </c:pt>
                <c:pt idx="18938">
                  <c:v>12200.0</c:v>
                </c:pt>
                <c:pt idx="18939">
                  <c:v>12200.0</c:v>
                </c:pt>
                <c:pt idx="18940">
                  <c:v>12201.0</c:v>
                </c:pt>
                <c:pt idx="18941">
                  <c:v>12202.0</c:v>
                </c:pt>
                <c:pt idx="18942">
                  <c:v>12203.0</c:v>
                </c:pt>
                <c:pt idx="18943">
                  <c:v>12204.0</c:v>
                </c:pt>
                <c:pt idx="18944">
                  <c:v>12205.0</c:v>
                </c:pt>
                <c:pt idx="18945">
                  <c:v>12206.0</c:v>
                </c:pt>
                <c:pt idx="18946">
                  <c:v>12207.0</c:v>
                </c:pt>
                <c:pt idx="18947">
                  <c:v>12208.0</c:v>
                </c:pt>
                <c:pt idx="18948">
                  <c:v>12209.0</c:v>
                </c:pt>
                <c:pt idx="18949">
                  <c:v>12210.0</c:v>
                </c:pt>
                <c:pt idx="18950">
                  <c:v>12211.0</c:v>
                </c:pt>
                <c:pt idx="18951">
                  <c:v>12212.0</c:v>
                </c:pt>
                <c:pt idx="18952">
                  <c:v>12212.0</c:v>
                </c:pt>
                <c:pt idx="18953">
                  <c:v>12212.0</c:v>
                </c:pt>
                <c:pt idx="18954">
                  <c:v>12212.0</c:v>
                </c:pt>
                <c:pt idx="18955">
                  <c:v>12212.0</c:v>
                </c:pt>
                <c:pt idx="18956">
                  <c:v>12212.0</c:v>
                </c:pt>
                <c:pt idx="18957">
                  <c:v>12213.0</c:v>
                </c:pt>
                <c:pt idx="18958">
                  <c:v>12214.0</c:v>
                </c:pt>
                <c:pt idx="18959">
                  <c:v>12215.0</c:v>
                </c:pt>
                <c:pt idx="18960">
                  <c:v>12215.0</c:v>
                </c:pt>
                <c:pt idx="18961">
                  <c:v>12216.0</c:v>
                </c:pt>
                <c:pt idx="18962">
                  <c:v>12216.0</c:v>
                </c:pt>
                <c:pt idx="18963">
                  <c:v>12217.0</c:v>
                </c:pt>
                <c:pt idx="18964">
                  <c:v>12217.0</c:v>
                </c:pt>
                <c:pt idx="18965">
                  <c:v>12218.0</c:v>
                </c:pt>
                <c:pt idx="18966">
                  <c:v>12218.0</c:v>
                </c:pt>
                <c:pt idx="18967">
                  <c:v>12219.0</c:v>
                </c:pt>
                <c:pt idx="18968">
                  <c:v>12219.0</c:v>
                </c:pt>
                <c:pt idx="18969">
                  <c:v>12219.0</c:v>
                </c:pt>
                <c:pt idx="18970">
                  <c:v>12219.0</c:v>
                </c:pt>
                <c:pt idx="18971">
                  <c:v>12219.0</c:v>
                </c:pt>
                <c:pt idx="18972">
                  <c:v>12220.0</c:v>
                </c:pt>
                <c:pt idx="18973">
                  <c:v>12221.0</c:v>
                </c:pt>
                <c:pt idx="18974">
                  <c:v>12222.0</c:v>
                </c:pt>
                <c:pt idx="18975">
                  <c:v>12223.0</c:v>
                </c:pt>
                <c:pt idx="18976">
                  <c:v>12224.0</c:v>
                </c:pt>
                <c:pt idx="18977">
                  <c:v>12225.0</c:v>
                </c:pt>
                <c:pt idx="18978">
                  <c:v>12226.0</c:v>
                </c:pt>
                <c:pt idx="18979">
                  <c:v>12227.0</c:v>
                </c:pt>
                <c:pt idx="18980">
                  <c:v>12228.0</c:v>
                </c:pt>
                <c:pt idx="18981">
                  <c:v>12228.0</c:v>
                </c:pt>
                <c:pt idx="18982">
                  <c:v>12229.0</c:v>
                </c:pt>
                <c:pt idx="18983">
                  <c:v>12230.0</c:v>
                </c:pt>
                <c:pt idx="18984">
                  <c:v>12230.0</c:v>
                </c:pt>
                <c:pt idx="18985">
                  <c:v>12231.0</c:v>
                </c:pt>
                <c:pt idx="18986">
                  <c:v>12232.0</c:v>
                </c:pt>
                <c:pt idx="18987">
                  <c:v>12233.0</c:v>
                </c:pt>
                <c:pt idx="18988">
                  <c:v>12234.0</c:v>
                </c:pt>
                <c:pt idx="18989">
                  <c:v>12235.0</c:v>
                </c:pt>
                <c:pt idx="18990">
                  <c:v>12236.0</c:v>
                </c:pt>
                <c:pt idx="18991">
                  <c:v>12237.0</c:v>
                </c:pt>
                <c:pt idx="18992">
                  <c:v>12238.0</c:v>
                </c:pt>
                <c:pt idx="18993">
                  <c:v>12238.0</c:v>
                </c:pt>
                <c:pt idx="18994">
                  <c:v>12238.0</c:v>
                </c:pt>
                <c:pt idx="18995">
                  <c:v>12239.0</c:v>
                </c:pt>
                <c:pt idx="18996">
                  <c:v>12239.0</c:v>
                </c:pt>
                <c:pt idx="18997">
                  <c:v>12239.0</c:v>
                </c:pt>
                <c:pt idx="18998">
                  <c:v>12240.0</c:v>
                </c:pt>
                <c:pt idx="18999">
                  <c:v>12241.0</c:v>
                </c:pt>
                <c:pt idx="19000">
                  <c:v>12242.0</c:v>
                </c:pt>
                <c:pt idx="19001">
                  <c:v>12243.0</c:v>
                </c:pt>
                <c:pt idx="19002">
                  <c:v>12244.0</c:v>
                </c:pt>
                <c:pt idx="19003">
                  <c:v>12245.0</c:v>
                </c:pt>
                <c:pt idx="19004">
                  <c:v>12245.0</c:v>
                </c:pt>
                <c:pt idx="19005">
                  <c:v>12246.0</c:v>
                </c:pt>
                <c:pt idx="19006">
                  <c:v>12247.0</c:v>
                </c:pt>
                <c:pt idx="19007">
                  <c:v>12247.0</c:v>
                </c:pt>
                <c:pt idx="19008">
                  <c:v>12248.0</c:v>
                </c:pt>
                <c:pt idx="19009">
                  <c:v>12248.0</c:v>
                </c:pt>
                <c:pt idx="19010">
                  <c:v>12249.0</c:v>
                </c:pt>
                <c:pt idx="19011">
                  <c:v>12250.0</c:v>
                </c:pt>
                <c:pt idx="19012">
                  <c:v>12251.0</c:v>
                </c:pt>
                <c:pt idx="19013">
                  <c:v>12252.0</c:v>
                </c:pt>
                <c:pt idx="19014">
                  <c:v>12253.0</c:v>
                </c:pt>
                <c:pt idx="19015">
                  <c:v>12253.0</c:v>
                </c:pt>
                <c:pt idx="19016">
                  <c:v>12254.0</c:v>
                </c:pt>
                <c:pt idx="19017">
                  <c:v>12255.0</c:v>
                </c:pt>
                <c:pt idx="19018">
                  <c:v>12256.0</c:v>
                </c:pt>
                <c:pt idx="19019">
                  <c:v>12257.0</c:v>
                </c:pt>
                <c:pt idx="19020">
                  <c:v>12258.0</c:v>
                </c:pt>
                <c:pt idx="19021">
                  <c:v>12259.0</c:v>
                </c:pt>
                <c:pt idx="19022">
                  <c:v>12260.0</c:v>
                </c:pt>
                <c:pt idx="19023">
                  <c:v>12261.0</c:v>
                </c:pt>
                <c:pt idx="19024">
                  <c:v>12262.0</c:v>
                </c:pt>
                <c:pt idx="19025">
                  <c:v>12263.0</c:v>
                </c:pt>
                <c:pt idx="19026">
                  <c:v>12264.0</c:v>
                </c:pt>
                <c:pt idx="19027">
                  <c:v>12265.0</c:v>
                </c:pt>
                <c:pt idx="19028">
                  <c:v>12266.0</c:v>
                </c:pt>
                <c:pt idx="19029">
                  <c:v>12267.0</c:v>
                </c:pt>
                <c:pt idx="19030">
                  <c:v>12268.0</c:v>
                </c:pt>
                <c:pt idx="19031">
                  <c:v>12269.0</c:v>
                </c:pt>
                <c:pt idx="19032">
                  <c:v>12270.0</c:v>
                </c:pt>
                <c:pt idx="19033">
                  <c:v>12271.0</c:v>
                </c:pt>
                <c:pt idx="19034">
                  <c:v>12272.0</c:v>
                </c:pt>
                <c:pt idx="19035">
                  <c:v>12273.0</c:v>
                </c:pt>
                <c:pt idx="19036">
                  <c:v>12274.0</c:v>
                </c:pt>
                <c:pt idx="19037">
                  <c:v>12275.0</c:v>
                </c:pt>
                <c:pt idx="19038">
                  <c:v>12276.0</c:v>
                </c:pt>
                <c:pt idx="19039">
                  <c:v>12277.0</c:v>
                </c:pt>
                <c:pt idx="19040">
                  <c:v>12278.0</c:v>
                </c:pt>
                <c:pt idx="19041">
                  <c:v>12279.0</c:v>
                </c:pt>
                <c:pt idx="19042">
                  <c:v>12280.0</c:v>
                </c:pt>
                <c:pt idx="19043">
                  <c:v>12281.0</c:v>
                </c:pt>
                <c:pt idx="19044">
                  <c:v>12282.0</c:v>
                </c:pt>
                <c:pt idx="19045">
                  <c:v>12283.0</c:v>
                </c:pt>
                <c:pt idx="19046">
                  <c:v>12284.0</c:v>
                </c:pt>
                <c:pt idx="19047">
                  <c:v>12285.0</c:v>
                </c:pt>
                <c:pt idx="19048">
                  <c:v>12286.0</c:v>
                </c:pt>
                <c:pt idx="19049">
                  <c:v>12287.0</c:v>
                </c:pt>
                <c:pt idx="19050">
                  <c:v>12288.0</c:v>
                </c:pt>
                <c:pt idx="19051">
                  <c:v>12288.0</c:v>
                </c:pt>
                <c:pt idx="19052">
                  <c:v>12288.0</c:v>
                </c:pt>
                <c:pt idx="19053">
                  <c:v>12288.0</c:v>
                </c:pt>
                <c:pt idx="19054">
                  <c:v>12288.0</c:v>
                </c:pt>
                <c:pt idx="19055">
                  <c:v>12288.0</c:v>
                </c:pt>
                <c:pt idx="19056">
                  <c:v>12288.0</c:v>
                </c:pt>
                <c:pt idx="19057">
                  <c:v>12288.0</c:v>
                </c:pt>
                <c:pt idx="19058">
                  <c:v>12288.0</c:v>
                </c:pt>
                <c:pt idx="19059">
                  <c:v>12288.0</c:v>
                </c:pt>
                <c:pt idx="19060">
                  <c:v>12288.0</c:v>
                </c:pt>
                <c:pt idx="19061">
                  <c:v>12288.0</c:v>
                </c:pt>
                <c:pt idx="19062">
                  <c:v>12288.0</c:v>
                </c:pt>
                <c:pt idx="19063">
                  <c:v>12288.0</c:v>
                </c:pt>
                <c:pt idx="19064">
                  <c:v>12288.0</c:v>
                </c:pt>
                <c:pt idx="19065">
                  <c:v>12289.0</c:v>
                </c:pt>
                <c:pt idx="19066">
                  <c:v>12289.0</c:v>
                </c:pt>
                <c:pt idx="19067">
                  <c:v>12289.0</c:v>
                </c:pt>
                <c:pt idx="19068">
                  <c:v>12289.0</c:v>
                </c:pt>
                <c:pt idx="19069">
                  <c:v>12289.0</c:v>
                </c:pt>
                <c:pt idx="19070">
                  <c:v>12289.0</c:v>
                </c:pt>
                <c:pt idx="19071">
                  <c:v>12289.0</c:v>
                </c:pt>
                <c:pt idx="19072">
                  <c:v>12289.0</c:v>
                </c:pt>
                <c:pt idx="19073">
                  <c:v>12289.0</c:v>
                </c:pt>
                <c:pt idx="19074">
                  <c:v>12289.0</c:v>
                </c:pt>
                <c:pt idx="19075">
                  <c:v>12289.0</c:v>
                </c:pt>
                <c:pt idx="19076">
                  <c:v>12289.0</c:v>
                </c:pt>
                <c:pt idx="19077">
                  <c:v>12289.0</c:v>
                </c:pt>
                <c:pt idx="19078">
                  <c:v>12289.0</c:v>
                </c:pt>
                <c:pt idx="19079">
                  <c:v>12289.0</c:v>
                </c:pt>
                <c:pt idx="19080">
                  <c:v>12289.0</c:v>
                </c:pt>
                <c:pt idx="19081">
                  <c:v>12289.0</c:v>
                </c:pt>
                <c:pt idx="19082">
                  <c:v>12290.0</c:v>
                </c:pt>
                <c:pt idx="19083">
                  <c:v>12290.0</c:v>
                </c:pt>
                <c:pt idx="19084">
                  <c:v>12290.0</c:v>
                </c:pt>
                <c:pt idx="19085">
                  <c:v>12290.0</c:v>
                </c:pt>
                <c:pt idx="19086">
                  <c:v>12291.0</c:v>
                </c:pt>
                <c:pt idx="19087">
                  <c:v>12291.0</c:v>
                </c:pt>
                <c:pt idx="19088">
                  <c:v>12292.0</c:v>
                </c:pt>
                <c:pt idx="19089">
                  <c:v>12292.0</c:v>
                </c:pt>
                <c:pt idx="19090">
                  <c:v>12292.0</c:v>
                </c:pt>
                <c:pt idx="19091">
                  <c:v>12293.0</c:v>
                </c:pt>
                <c:pt idx="19092">
                  <c:v>12293.0</c:v>
                </c:pt>
                <c:pt idx="19093">
                  <c:v>12294.0</c:v>
                </c:pt>
                <c:pt idx="19094">
                  <c:v>12294.0</c:v>
                </c:pt>
                <c:pt idx="19095">
                  <c:v>12295.0</c:v>
                </c:pt>
                <c:pt idx="19096">
                  <c:v>12295.0</c:v>
                </c:pt>
                <c:pt idx="19097">
                  <c:v>12295.0</c:v>
                </c:pt>
                <c:pt idx="19098">
                  <c:v>12296.0</c:v>
                </c:pt>
                <c:pt idx="19099">
                  <c:v>12297.0</c:v>
                </c:pt>
                <c:pt idx="19100">
                  <c:v>12298.0</c:v>
                </c:pt>
                <c:pt idx="19101">
                  <c:v>12299.0</c:v>
                </c:pt>
                <c:pt idx="19102">
                  <c:v>12300.0</c:v>
                </c:pt>
                <c:pt idx="19103">
                  <c:v>12300.0</c:v>
                </c:pt>
                <c:pt idx="19104">
                  <c:v>12300.0</c:v>
                </c:pt>
                <c:pt idx="19105">
                  <c:v>12300.0</c:v>
                </c:pt>
                <c:pt idx="19106">
                  <c:v>12300.0</c:v>
                </c:pt>
                <c:pt idx="19107">
                  <c:v>12300.0</c:v>
                </c:pt>
                <c:pt idx="19108">
                  <c:v>12300.0</c:v>
                </c:pt>
                <c:pt idx="19109">
                  <c:v>12300.0</c:v>
                </c:pt>
                <c:pt idx="19110">
                  <c:v>12300.0</c:v>
                </c:pt>
                <c:pt idx="19111">
                  <c:v>12300.0</c:v>
                </c:pt>
                <c:pt idx="19112">
                  <c:v>12300.0</c:v>
                </c:pt>
                <c:pt idx="19113">
                  <c:v>12300.0</c:v>
                </c:pt>
                <c:pt idx="19114">
                  <c:v>12300.0</c:v>
                </c:pt>
                <c:pt idx="19115">
                  <c:v>12301.0</c:v>
                </c:pt>
                <c:pt idx="19116">
                  <c:v>12301.0</c:v>
                </c:pt>
                <c:pt idx="19117">
                  <c:v>12301.0</c:v>
                </c:pt>
                <c:pt idx="19118">
                  <c:v>12302.0</c:v>
                </c:pt>
                <c:pt idx="19119">
                  <c:v>12303.0</c:v>
                </c:pt>
                <c:pt idx="19120">
                  <c:v>12304.0</c:v>
                </c:pt>
                <c:pt idx="19121">
                  <c:v>12304.0</c:v>
                </c:pt>
                <c:pt idx="19122">
                  <c:v>12304.0</c:v>
                </c:pt>
                <c:pt idx="19123">
                  <c:v>12305.0</c:v>
                </c:pt>
                <c:pt idx="19124">
                  <c:v>12305.0</c:v>
                </c:pt>
                <c:pt idx="19125">
                  <c:v>12305.0</c:v>
                </c:pt>
                <c:pt idx="19126">
                  <c:v>12305.0</c:v>
                </c:pt>
                <c:pt idx="19127">
                  <c:v>12305.0</c:v>
                </c:pt>
                <c:pt idx="19128">
                  <c:v>12305.0</c:v>
                </c:pt>
                <c:pt idx="19129">
                  <c:v>12305.0</c:v>
                </c:pt>
                <c:pt idx="19130">
                  <c:v>12305.0</c:v>
                </c:pt>
                <c:pt idx="19131">
                  <c:v>12305.0</c:v>
                </c:pt>
                <c:pt idx="19132">
                  <c:v>12305.0</c:v>
                </c:pt>
                <c:pt idx="19133">
                  <c:v>12306.0</c:v>
                </c:pt>
                <c:pt idx="19134">
                  <c:v>12307.0</c:v>
                </c:pt>
                <c:pt idx="19135">
                  <c:v>12308.0</c:v>
                </c:pt>
                <c:pt idx="19136">
                  <c:v>12309.0</c:v>
                </c:pt>
                <c:pt idx="19137">
                  <c:v>12310.0</c:v>
                </c:pt>
                <c:pt idx="19138">
                  <c:v>12311.0</c:v>
                </c:pt>
                <c:pt idx="19139">
                  <c:v>12312.0</c:v>
                </c:pt>
                <c:pt idx="19140">
                  <c:v>12313.0</c:v>
                </c:pt>
                <c:pt idx="19141">
                  <c:v>12314.0</c:v>
                </c:pt>
                <c:pt idx="19142">
                  <c:v>12315.0</c:v>
                </c:pt>
                <c:pt idx="19143">
                  <c:v>12316.0</c:v>
                </c:pt>
                <c:pt idx="19144">
                  <c:v>12317.0</c:v>
                </c:pt>
                <c:pt idx="19145">
                  <c:v>12318.0</c:v>
                </c:pt>
                <c:pt idx="19146">
                  <c:v>12319.0</c:v>
                </c:pt>
                <c:pt idx="19147">
                  <c:v>12320.0</c:v>
                </c:pt>
                <c:pt idx="19148">
                  <c:v>12321.0</c:v>
                </c:pt>
                <c:pt idx="19149">
                  <c:v>12322.0</c:v>
                </c:pt>
                <c:pt idx="19150">
                  <c:v>12323.0</c:v>
                </c:pt>
                <c:pt idx="19151">
                  <c:v>12324.0</c:v>
                </c:pt>
                <c:pt idx="19152">
                  <c:v>12325.0</c:v>
                </c:pt>
                <c:pt idx="19153">
                  <c:v>12326.0</c:v>
                </c:pt>
                <c:pt idx="19154">
                  <c:v>12327.0</c:v>
                </c:pt>
                <c:pt idx="19155">
                  <c:v>12328.0</c:v>
                </c:pt>
                <c:pt idx="19156">
                  <c:v>12329.0</c:v>
                </c:pt>
                <c:pt idx="19157">
                  <c:v>12330.0</c:v>
                </c:pt>
                <c:pt idx="19158">
                  <c:v>12331.0</c:v>
                </c:pt>
                <c:pt idx="19159">
                  <c:v>12332.0</c:v>
                </c:pt>
                <c:pt idx="19160">
                  <c:v>12333.0</c:v>
                </c:pt>
                <c:pt idx="19161">
                  <c:v>12334.0</c:v>
                </c:pt>
                <c:pt idx="19162">
                  <c:v>12335.0</c:v>
                </c:pt>
                <c:pt idx="19163">
                  <c:v>12336.0</c:v>
                </c:pt>
                <c:pt idx="19164">
                  <c:v>12337.0</c:v>
                </c:pt>
                <c:pt idx="19165">
                  <c:v>12338.0</c:v>
                </c:pt>
                <c:pt idx="19166">
                  <c:v>12339.0</c:v>
                </c:pt>
                <c:pt idx="19167">
                  <c:v>12340.0</c:v>
                </c:pt>
                <c:pt idx="19168">
                  <c:v>12341.0</c:v>
                </c:pt>
                <c:pt idx="19169">
                  <c:v>12342.0</c:v>
                </c:pt>
                <c:pt idx="19170">
                  <c:v>12343.0</c:v>
                </c:pt>
                <c:pt idx="19171">
                  <c:v>12344.0</c:v>
                </c:pt>
                <c:pt idx="19172">
                  <c:v>12345.0</c:v>
                </c:pt>
                <c:pt idx="19173">
                  <c:v>12346.0</c:v>
                </c:pt>
                <c:pt idx="19174">
                  <c:v>12347.0</c:v>
                </c:pt>
                <c:pt idx="19175">
                  <c:v>12348.0</c:v>
                </c:pt>
                <c:pt idx="19176">
                  <c:v>12349.0</c:v>
                </c:pt>
                <c:pt idx="19177">
                  <c:v>12350.0</c:v>
                </c:pt>
                <c:pt idx="19178">
                  <c:v>12351.0</c:v>
                </c:pt>
                <c:pt idx="19179">
                  <c:v>12352.0</c:v>
                </c:pt>
                <c:pt idx="19180">
                  <c:v>12353.0</c:v>
                </c:pt>
                <c:pt idx="19181">
                  <c:v>12354.0</c:v>
                </c:pt>
                <c:pt idx="19182">
                  <c:v>12355.0</c:v>
                </c:pt>
                <c:pt idx="19183">
                  <c:v>12356.0</c:v>
                </c:pt>
                <c:pt idx="19184">
                  <c:v>12357.0</c:v>
                </c:pt>
                <c:pt idx="19185">
                  <c:v>12358.0</c:v>
                </c:pt>
                <c:pt idx="19186">
                  <c:v>12359.0</c:v>
                </c:pt>
                <c:pt idx="19187">
                  <c:v>12360.0</c:v>
                </c:pt>
                <c:pt idx="19188">
                  <c:v>12361.0</c:v>
                </c:pt>
                <c:pt idx="19189">
                  <c:v>12362.0</c:v>
                </c:pt>
                <c:pt idx="19190">
                  <c:v>12363.0</c:v>
                </c:pt>
                <c:pt idx="19191">
                  <c:v>12364.0</c:v>
                </c:pt>
                <c:pt idx="19192">
                  <c:v>12365.0</c:v>
                </c:pt>
                <c:pt idx="19193">
                  <c:v>12366.0</c:v>
                </c:pt>
                <c:pt idx="19194">
                  <c:v>12367.0</c:v>
                </c:pt>
                <c:pt idx="19195">
                  <c:v>12368.0</c:v>
                </c:pt>
                <c:pt idx="19196">
                  <c:v>12369.0</c:v>
                </c:pt>
                <c:pt idx="19197">
                  <c:v>12370.0</c:v>
                </c:pt>
                <c:pt idx="19198">
                  <c:v>12371.0</c:v>
                </c:pt>
                <c:pt idx="19199">
                  <c:v>12372.0</c:v>
                </c:pt>
                <c:pt idx="19200">
                  <c:v>12373.0</c:v>
                </c:pt>
                <c:pt idx="19201">
                  <c:v>12374.0</c:v>
                </c:pt>
                <c:pt idx="19202">
                  <c:v>12375.0</c:v>
                </c:pt>
                <c:pt idx="19203">
                  <c:v>12376.0</c:v>
                </c:pt>
                <c:pt idx="19204">
                  <c:v>12377.0</c:v>
                </c:pt>
                <c:pt idx="19205">
                  <c:v>12378.0</c:v>
                </c:pt>
                <c:pt idx="19206">
                  <c:v>12379.0</c:v>
                </c:pt>
                <c:pt idx="19207">
                  <c:v>12380.0</c:v>
                </c:pt>
                <c:pt idx="19208">
                  <c:v>12381.0</c:v>
                </c:pt>
                <c:pt idx="19209">
                  <c:v>12382.0</c:v>
                </c:pt>
                <c:pt idx="19210">
                  <c:v>12383.0</c:v>
                </c:pt>
                <c:pt idx="19211">
                  <c:v>12384.0</c:v>
                </c:pt>
                <c:pt idx="19212">
                  <c:v>12385.0</c:v>
                </c:pt>
                <c:pt idx="19213">
                  <c:v>12386.0</c:v>
                </c:pt>
                <c:pt idx="19214">
                  <c:v>12387.0</c:v>
                </c:pt>
                <c:pt idx="19215">
                  <c:v>12388.0</c:v>
                </c:pt>
                <c:pt idx="19216">
                  <c:v>12389.0</c:v>
                </c:pt>
                <c:pt idx="19217">
                  <c:v>12390.0</c:v>
                </c:pt>
                <c:pt idx="19218">
                  <c:v>12391.0</c:v>
                </c:pt>
                <c:pt idx="19219">
                  <c:v>12392.0</c:v>
                </c:pt>
                <c:pt idx="19220">
                  <c:v>12393.0</c:v>
                </c:pt>
                <c:pt idx="19221">
                  <c:v>12394.0</c:v>
                </c:pt>
                <c:pt idx="19222">
                  <c:v>12395.0</c:v>
                </c:pt>
                <c:pt idx="19223">
                  <c:v>12396.0</c:v>
                </c:pt>
                <c:pt idx="19224">
                  <c:v>12397.0</c:v>
                </c:pt>
                <c:pt idx="19225">
                  <c:v>12398.0</c:v>
                </c:pt>
                <c:pt idx="19226">
                  <c:v>12399.0</c:v>
                </c:pt>
                <c:pt idx="19227">
                  <c:v>12400.0</c:v>
                </c:pt>
                <c:pt idx="19228">
                  <c:v>12401.0</c:v>
                </c:pt>
                <c:pt idx="19229">
                  <c:v>12402.0</c:v>
                </c:pt>
                <c:pt idx="19230">
                  <c:v>12403.0</c:v>
                </c:pt>
                <c:pt idx="19231">
                  <c:v>12404.0</c:v>
                </c:pt>
                <c:pt idx="19232">
                  <c:v>12405.0</c:v>
                </c:pt>
                <c:pt idx="19233">
                  <c:v>12406.0</c:v>
                </c:pt>
                <c:pt idx="19234">
                  <c:v>12407.0</c:v>
                </c:pt>
                <c:pt idx="19235">
                  <c:v>12408.0</c:v>
                </c:pt>
                <c:pt idx="19236">
                  <c:v>12409.0</c:v>
                </c:pt>
                <c:pt idx="19237">
                  <c:v>12409.0</c:v>
                </c:pt>
                <c:pt idx="19238">
                  <c:v>12409.0</c:v>
                </c:pt>
                <c:pt idx="19239">
                  <c:v>12409.0</c:v>
                </c:pt>
                <c:pt idx="19240">
                  <c:v>12409.0</c:v>
                </c:pt>
                <c:pt idx="19241">
                  <c:v>12409.0</c:v>
                </c:pt>
                <c:pt idx="19242">
                  <c:v>12410.0</c:v>
                </c:pt>
                <c:pt idx="19243">
                  <c:v>12411.0</c:v>
                </c:pt>
                <c:pt idx="19244">
                  <c:v>12411.0</c:v>
                </c:pt>
                <c:pt idx="19245">
                  <c:v>12411.0</c:v>
                </c:pt>
                <c:pt idx="19246">
                  <c:v>12411.0</c:v>
                </c:pt>
                <c:pt idx="19247">
                  <c:v>12411.0</c:v>
                </c:pt>
                <c:pt idx="19248">
                  <c:v>12411.0</c:v>
                </c:pt>
                <c:pt idx="19249">
                  <c:v>12411.0</c:v>
                </c:pt>
                <c:pt idx="19250">
                  <c:v>12411.0</c:v>
                </c:pt>
                <c:pt idx="19251">
                  <c:v>12411.0</c:v>
                </c:pt>
                <c:pt idx="19252">
                  <c:v>12411.0</c:v>
                </c:pt>
                <c:pt idx="19253">
                  <c:v>12411.0</c:v>
                </c:pt>
                <c:pt idx="19254">
                  <c:v>12411.0</c:v>
                </c:pt>
                <c:pt idx="19255">
                  <c:v>12411.0</c:v>
                </c:pt>
                <c:pt idx="19256">
                  <c:v>12411.0</c:v>
                </c:pt>
                <c:pt idx="19257">
                  <c:v>12411.0</c:v>
                </c:pt>
                <c:pt idx="19258">
                  <c:v>12411.0</c:v>
                </c:pt>
                <c:pt idx="19259">
                  <c:v>12411.0</c:v>
                </c:pt>
                <c:pt idx="19260">
                  <c:v>12411.0</c:v>
                </c:pt>
                <c:pt idx="19261">
                  <c:v>12412.0</c:v>
                </c:pt>
                <c:pt idx="19262">
                  <c:v>12413.0</c:v>
                </c:pt>
                <c:pt idx="19263">
                  <c:v>12413.0</c:v>
                </c:pt>
                <c:pt idx="19264">
                  <c:v>12414.0</c:v>
                </c:pt>
                <c:pt idx="19265">
                  <c:v>12414.0</c:v>
                </c:pt>
                <c:pt idx="19266">
                  <c:v>12414.0</c:v>
                </c:pt>
                <c:pt idx="19267">
                  <c:v>12415.0</c:v>
                </c:pt>
                <c:pt idx="19268">
                  <c:v>12416.0</c:v>
                </c:pt>
                <c:pt idx="19269">
                  <c:v>12417.0</c:v>
                </c:pt>
                <c:pt idx="19270">
                  <c:v>12418.0</c:v>
                </c:pt>
                <c:pt idx="19271">
                  <c:v>12419.0</c:v>
                </c:pt>
                <c:pt idx="19272">
                  <c:v>12420.0</c:v>
                </c:pt>
                <c:pt idx="19273">
                  <c:v>12421.0</c:v>
                </c:pt>
                <c:pt idx="19274">
                  <c:v>12422.0</c:v>
                </c:pt>
                <c:pt idx="19275">
                  <c:v>12423.0</c:v>
                </c:pt>
                <c:pt idx="19276">
                  <c:v>12424.0</c:v>
                </c:pt>
                <c:pt idx="19277">
                  <c:v>12425.0</c:v>
                </c:pt>
                <c:pt idx="19278">
                  <c:v>12426.0</c:v>
                </c:pt>
                <c:pt idx="19279">
                  <c:v>12427.0</c:v>
                </c:pt>
                <c:pt idx="19280">
                  <c:v>12428.0</c:v>
                </c:pt>
                <c:pt idx="19281">
                  <c:v>12429.0</c:v>
                </c:pt>
                <c:pt idx="19282">
                  <c:v>12430.0</c:v>
                </c:pt>
                <c:pt idx="19283">
                  <c:v>12431.0</c:v>
                </c:pt>
                <c:pt idx="19284">
                  <c:v>12432.0</c:v>
                </c:pt>
                <c:pt idx="19285">
                  <c:v>12433.0</c:v>
                </c:pt>
                <c:pt idx="19286">
                  <c:v>12434.0</c:v>
                </c:pt>
                <c:pt idx="19287">
                  <c:v>12435.0</c:v>
                </c:pt>
                <c:pt idx="19288">
                  <c:v>12436.0</c:v>
                </c:pt>
                <c:pt idx="19289">
                  <c:v>12437.0</c:v>
                </c:pt>
                <c:pt idx="19290">
                  <c:v>12437.0</c:v>
                </c:pt>
                <c:pt idx="19291">
                  <c:v>12438.0</c:v>
                </c:pt>
                <c:pt idx="19292">
                  <c:v>12439.0</c:v>
                </c:pt>
                <c:pt idx="19293">
                  <c:v>12440.0</c:v>
                </c:pt>
                <c:pt idx="19294">
                  <c:v>12441.0</c:v>
                </c:pt>
                <c:pt idx="19295">
                  <c:v>12442.0</c:v>
                </c:pt>
                <c:pt idx="19296">
                  <c:v>12443.0</c:v>
                </c:pt>
                <c:pt idx="19297">
                  <c:v>12444.0</c:v>
                </c:pt>
                <c:pt idx="19298">
                  <c:v>12445.0</c:v>
                </c:pt>
                <c:pt idx="19299">
                  <c:v>12446.0</c:v>
                </c:pt>
                <c:pt idx="19300">
                  <c:v>12447.0</c:v>
                </c:pt>
                <c:pt idx="19301">
                  <c:v>12448.0</c:v>
                </c:pt>
                <c:pt idx="19302">
                  <c:v>12449.0</c:v>
                </c:pt>
                <c:pt idx="19303">
                  <c:v>12450.0</c:v>
                </c:pt>
                <c:pt idx="19304">
                  <c:v>12451.0</c:v>
                </c:pt>
                <c:pt idx="19305">
                  <c:v>12451.0</c:v>
                </c:pt>
                <c:pt idx="19306">
                  <c:v>12452.0</c:v>
                </c:pt>
                <c:pt idx="19307">
                  <c:v>12453.0</c:v>
                </c:pt>
                <c:pt idx="19308">
                  <c:v>12453.0</c:v>
                </c:pt>
                <c:pt idx="19309">
                  <c:v>12454.0</c:v>
                </c:pt>
                <c:pt idx="19310">
                  <c:v>12455.0</c:v>
                </c:pt>
                <c:pt idx="19311">
                  <c:v>12455.0</c:v>
                </c:pt>
                <c:pt idx="19312">
                  <c:v>12456.0</c:v>
                </c:pt>
                <c:pt idx="19313">
                  <c:v>12457.0</c:v>
                </c:pt>
                <c:pt idx="19314">
                  <c:v>12457.0</c:v>
                </c:pt>
                <c:pt idx="19315">
                  <c:v>12458.0</c:v>
                </c:pt>
                <c:pt idx="19316">
                  <c:v>12459.0</c:v>
                </c:pt>
                <c:pt idx="19317">
                  <c:v>12459.0</c:v>
                </c:pt>
                <c:pt idx="19318">
                  <c:v>12459.0</c:v>
                </c:pt>
                <c:pt idx="19319">
                  <c:v>12459.0</c:v>
                </c:pt>
                <c:pt idx="19320">
                  <c:v>12459.0</c:v>
                </c:pt>
                <c:pt idx="19321">
                  <c:v>12459.0</c:v>
                </c:pt>
                <c:pt idx="19322">
                  <c:v>12459.0</c:v>
                </c:pt>
                <c:pt idx="19323">
                  <c:v>12460.0</c:v>
                </c:pt>
                <c:pt idx="19324">
                  <c:v>12460.0</c:v>
                </c:pt>
                <c:pt idx="19325">
                  <c:v>12461.0</c:v>
                </c:pt>
                <c:pt idx="19326">
                  <c:v>12461.0</c:v>
                </c:pt>
                <c:pt idx="19327">
                  <c:v>12462.0</c:v>
                </c:pt>
                <c:pt idx="19328">
                  <c:v>12463.0</c:v>
                </c:pt>
                <c:pt idx="19329">
                  <c:v>12463.0</c:v>
                </c:pt>
                <c:pt idx="19330">
                  <c:v>12464.0</c:v>
                </c:pt>
                <c:pt idx="19331">
                  <c:v>12465.0</c:v>
                </c:pt>
                <c:pt idx="19332">
                  <c:v>12465.0</c:v>
                </c:pt>
                <c:pt idx="19333">
                  <c:v>12466.0</c:v>
                </c:pt>
                <c:pt idx="19334">
                  <c:v>12467.0</c:v>
                </c:pt>
                <c:pt idx="19335">
                  <c:v>12467.0</c:v>
                </c:pt>
                <c:pt idx="19336">
                  <c:v>12468.0</c:v>
                </c:pt>
                <c:pt idx="19337">
                  <c:v>12469.0</c:v>
                </c:pt>
                <c:pt idx="19338">
                  <c:v>12469.0</c:v>
                </c:pt>
                <c:pt idx="19339">
                  <c:v>12470.0</c:v>
                </c:pt>
                <c:pt idx="19340">
                  <c:v>12471.0</c:v>
                </c:pt>
                <c:pt idx="19341">
                  <c:v>12471.0</c:v>
                </c:pt>
                <c:pt idx="19342">
                  <c:v>12472.0</c:v>
                </c:pt>
                <c:pt idx="19343">
                  <c:v>12473.0</c:v>
                </c:pt>
                <c:pt idx="19344">
                  <c:v>12473.0</c:v>
                </c:pt>
                <c:pt idx="19345">
                  <c:v>12474.0</c:v>
                </c:pt>
                <c:pt idx="19346">
                  <c:v>12475.0</c:v>
                </c:pt>
                <c:pt idx="19347">
                  <c:v>12475.0</c:v>
                </c:pt>
                <c:pt idx="19348">
                  <c:v>12476.0</c:v>
                </c:pt>
                <c:pt idx="19349">
                  <c:v>12477.0</c:v>
                </c:pt>
                <c:pt idx="19350">
                  <c:v>12477.0</c:v>
                </c:pt>
                <c:pt idx="19351">
                  <c:v>12478.0</c:v>
                </c:pt>
                <c:pt idx="19352">
                  <c:v>12479.0</c:v>
                </c:pt>
                <c:pt idx="19353">
                  <c:v>12479.0</c:v>
                </c:pt>
                <c:pt idx="19354">
                  <c:v>12480.0</c:v>
                </c:pt>
                <c:pt idx="19355">
                  <c:v>12481.0</c:v>
                </c:pt>
                <c:pt idx="19356">
                  <c:v>12481.0</c:v>
                </c:pt>
                <c:pt idx="19357">
                  <c:v>12482.0</c:v>
                </c:pt>
                <c:pt idx="19358">
                  <c:v>12483.0</c:v>
                </c:pt>
                <c:pt idx="19359">
                  <c:v>12483.0</c:v>
                </c:pt>
                <c:pt idx="19360">
                  <c:v>12484.0</c:v>
                </c:pt>
                <c:pt idx="19361">
                  <c:v>12485.0</c:v>
                </c:pt>
                <c:pt idx="19362">
                  <c:v>12485.0</c:v>
                </c:pt>
                <c:pt idx="19363">
                  <c:v>12485.0</c:v>
                </c:pt>
                <c:pt idx="19364">
                  <c:v>12486.0</c:v>
                </c:pt>
                <c:pt idx="19365">
                  <c:v>12487.0</c:v>
                </c:pt>
                <c:pt idx="19366">
                  <c:v>12488.0</c:v>
                </c:pt>
                <c:pt idx="19367">
                  <c:v>12489.0</c:v>
                </c:pt>
                <c:pt idx="19368">
                  <c:v>12489.0</c:v>
                </c:pt>
                <c:pt idx="19369">
                  <c:v>12490.0</c:v>
                </c:pt>
                <c:pt idx="19370">
                  <c:v>12491.0</c:v>
                </c:pt>
                <c:pt idx="19371">
                  <c:v>12492.0</c:v>
                </c:pt>
                <c:pt idx="19372">
                  <c:v>12493.0</c:v>
                </c:pt>
                <c:pt idx="19373">
                  <c:v>12494.0</c:v>
                </c:pt>
                <c:pt idx="19374">
                  <c:v>12495.0</c:v>
                </c:pt>
                <c:pt idx="19375">
                  <c:v>12495.0</c:v>
                </c:pt>
                <c:pt idx="19376">
                  <c:v>12496.0</c:v>
                </c:pt>
                <c:pt idx="19377">
                  <c:v>12497.0</c:v>
                </c:pt>
                <c:pt idx="19378">
                  <c:v>12497.0</c:v>
                </c:pt>
                <c:pt idx="19379">
                  <c:v>12498.0</c:v>
                </c:pt>
                <c:pt idx="19380">
                  <c:v>12499.0</c:v>
                </c:pt>
                <c:pt idx="19381">
                  <c:v>12499.0</c:v>
                </c:pt>
                <c:pt idx="19382">
                  <c:v>12499.0</c:v>
                </c:pt>
                <c:pt idx="19383">
                  <c:v>12499.0</c:v>
                </c:pt>
                <c:pt idx="19384">
                  <c:v>12499.0</c:v>
                </c:pt>
                <c:pt idx="19385">
                  <c:v>12499.0</c:v>
                </c:pt>
                <c:pt idx="19386">
                  <c:v>12500.0</c:v>
                </c:pt>
                <c:pt idx="19387">
                  <c:v>12500.0</c:v>
                </c:pt>
                <c:pt idx="19388">
                  <c:v>12501.0</c:v>
                </c:pt>
                <c:pt idx="19389">
                  <c:v>12502.0</c:v>
                </c:pt>
                <c:pt idx="19390">
                  <c:v>12502.0</c:v>
                </c:pt>
                <c:pt idx="19391">
                  <c:v>12503.0</c:v>
                </c:pt>
                <c:pt idx="19392">
                  <c:v>12503.0</c:v>
                </c:pt>
                <c:pt idx="19393">
                  <c:v>12503.0</c:v>
                </c:pt>
                <c:pt idx="19394">
                  <c:v>12504.0</c:v>
                </c:pt>
                <c:pt idx="19395">
                  <c:v>12505.0</c:v>
                </c:pt>
                <c:pt idx="19396">
                  <c:v>12505.0</c:v>
                </c:pt>
                <c:pt idx="19397">
                  <c:v>12506.0</c:v>
                </c:pt>
                <c:pt idx="19398">
                  <c:v>12507.0</c:v>
                </c:pt>
                <c:pt idx="19399">
                  <c:v>12507.0</c:v>
                </c:pt>
                <c:pt idx="19400">
                  <c:v>12507.0</c:v>
                </c:pt>
                <c:pt idx="19401">
                  <c:v>12508.0</c:v>
                </c:pt>
                <c:pt idx="19402">
                  <c:v>12508.0</c:v>
                </c:pt>
                <c:pt idx="19403">
                  <c:v>12509.0</c:v>
                </c:pt>
                <c:pt idx="19404">
                  <c:v>12510.0</c:v>
                </c:pt>
                <c:pt idx="19405">
                  <c:v>12511.0</c:v>
                </c:pt>
                <c:pt idx="19406">
                  <c:v>12512.0</c:v>
                </c:pt>
                <c:pt idx="19407">
                  <c:v>12513.0</c:v>
                </c:pt>
                <c:pt idx="19408">
                  <c:v>12514.0</c:v>
                </c:pt>
                <c:pt idx="19409">
                  <c:v>12515.0</c:v>
                </c:pt>
                <c:pt idx="19410">
                  <c:v>12516.0</c:v>
                </c:pt>
                <c:pt idx="19411">
                  <c:v>12517.0</c:v>
                </c:pt>
                <c:pt idx="19412">
                  <c:v>12518.0</c:v>
                </c:pt>
                <c:pt idx="19413">
                  <c:v>12518.0</c:v>
                </c:pt>
                <c:pt idx="19414">
                  <c:v>12518.0</c:v>
                </c:pt>
                <c:pt idx="19415">
                  <c:v>12518.0</c:v>
                </c:pt>
                <c:pt idx="19416">
                  <c:v>12519.0</c:v>
                </c:pt>
                <c:pt idx="19417">
                  <c:v>12519.0</c:v>
                </c:pt>
                <c:pt idx="19418">
                  <c:v>12520.0</c:v>
                </c:pt>
                <c:pt idx="19419">
                  <c:v>12520.0</c:v>
                </c:pt>
                <c:pt idx="19420">
                  <c:v>12521.0</c:v>
                </c:pt>
                <c:pt idx="19421">
                  <c:v>12522.0</c:v>
                </c:pt>
                <c:pt idx="19422">
                  <c:v>12522.0</c:v>
                </c:pt>
                <c:pt idx="19423">
                  <c:v>12523.0</c:v>
                </c:pt>
                <c:pt idx="19424">
                  <c:v>12524.0</c:v>
                </c:pt>
                <c:pt idx="19425">
                  <c:v>12525.0</c:v>
                </c:pt>
                <c:pt idx="19426">
                  <c:v>12525.0</c:v>
                </c:pt>
                <c:pt idx="19427">
                  <c:v>12526.0</c:v>
                </c:pt>
                <c:pt idx="19428">
                  <c:v>12526.0</c:v>
                </c:pt>
                <c:pt idx="19429">
                  <c:v>12527.0</c:v>
                </c:pt>
                <c:pt idx="19430">
                  <c:v>12527.0</c:v>
                </c:pt>
                <c:pt idx="19431">
                  <c:v>12528.0</c:v>
                </c:pt>
                <c:pt idx="19432">
                  <c:v>12529.0</c:v>
                </c:pt>
                <c:pt idx="19433">
                  <c:v>12530.0</c:v>
                </c:pt>
                <c:pt idx="19434">
                  <c:v>12530.0</c:v>
                </c:pt>
                <c:pt idx="19435">
                  <c:v>12531.0</c:v>
                </c:pt>
                <c:pt idx="19436">
                  <c:v>12532.0</c:v>
                </c:pt>
                <c:pt idx="19437">
                  <c:v>12533.0</c:v>
                </c:pt>
                <c:pt idx="19438">
                  <c:v>12534.0</c:v>
                </c:pt>
                <c:pt idx="19439">
                  <c:v>12534.0</c:v>
                </c:pt>
                <c:pt idx="19440">
                  <c:v>12535.0</c:v>
                </c:pt>
                <c:pt idx="19441">
                  <c:v>12536.0</c:v>
                </c:pt>
                <c:pt idx="19442">
                  <c:v>12537.0</c:v>
                </c:pt>
                <c:pt idx="19443">
                  <c:v>12538.0</c:v>
                </c:pt>
                <c:pt idx="19444">
                  <c:v>12539.0</c:v>
                </c:pt>
                <c:pt idx="19445">
                  <c:v>12540.0</c:v>
                </c:pt>
                <c:pt idx="19446">
                  <c:v>12540.0</c:v>
                </c:pt>
                <c:pt idx="19447">
                  <c:v>12541.0</c:v>
                </c:pt>
                <c:pt idx="19448">
                  <c:v>12541.0</c:v>
                </c:pt>
                <c:pt idx="19449">
                  <c:v>12542.0</c:v>
                </c:pt>
                <c:pt idx="19450">
                  <c:v>12542.0</c:v>
                </c:pt>
                <c:pt idx="19451">
                  <c:v>12543.0</c:v>
                </c:pt>
                <c:pt idx="19452">
                  <c:v>12543.0</c:v>
                </c:pt>
                <c:pt idx="19453">
                  <c:v>12544.0</c:v>
                </c:pt>
                <c:pt idx="19454">
                  <c:v>12545.0</c:v>
                </c:pt>
                <c:pt idx="19455">
                  <c:v>12546.0</c:v>
                </c:pt>
                <c:pt idx="19456">
                  <c:v>12546.0</c:v>
                </c:pt>
                <c:pt idx="19457">
                  <c:v>12547.0</c:v>
                </c:pt>
                <c:pt idx="19458">
                  <c:v>12547.0</c:v>
                </c:pt>
                <c:pt idx="19459">
                  <c:v>12548.0</c:v>
                </c:pt>
                <c:pt idx="19460">
                  <c:v>12548.0</c:v>
                </c:pt>
                <c:pt idx="19461">
                  <c:v>12549.0</c:v>
                </c:pt>
                <c:pt idx="19462">
                  <c:v>12549.0</c:v>
                </c:pt>
                <c:pt idx="19463">
                  <c:v>12550.0</c:v>
                </c:pt>
                <c:pt idx="19464">
                  <c:v>12550.0</c:v>
                </c:pt>
                <c:pt idx="19465">
                  <c:v>12551.0</c:v>
                </c:pt>
                <c:pt idx="19466">
                  <c:v>12551.0</c:v>
                </c:pt>
                <c:pt idx="19467">
                  <c:v>12552.0</c:v>
                </c:pt>
                <c:pt idx="19468">
                  <c:v>12552.0</c:v>
                </c:pt>
                <c:pt idx="19469">
                  <c:v>12553.0</c:v>
                </c:pt>
                <c:pt idx="19470">
                  <c:v>12553.0</c:v>
                </c:pt>
                <c:pt idx="19471">
                  <c:v>12554.0</c:v>
                </c:pt>
                <c:pt idx="19472">
                  <c:v>12554.0</c:v>
                </c:pt>
                <c:pt idx="19473">
                  <c:v>12555.0</c:v>
                </c:pt>
                <c:pt idx="19474">
                  <c:v>12555.0</c:v>
                </c:pt>
                <c:pt idx="19475">
                  <c:v>12556.0</c:v>
                </c:pt>
                <c:pt idx="19476">
                  <c:v>12556.0</c:v>
                </c:pt>
                <c:pt idx="19477">
                  <c:v>12557.0</c:v>
                </c:pt>
                <c:pt idx="19478">
                  <c:v>12557.0</c:v>
                </c:pt>
                <c:pt idx="19479">
                  <c:v>12558.0</c:v>
                </c:pt>
                <c:pt idx="19480">
                  <c:v>12558.0</c:v>
                </c:pt>
                <c:pt idx="19481">
                  <c:v>12558.0</c:v>
                </c:pt>
                <c:pt idx="19482">
                  <c:v>12558.0</c:v>
                </c:pt>
                <c:pt idx="19483">
                  <c:v>12558.0</c:v>
                </c:pt>
                <c:pt idx="19484">
                  <c:v>12558.0</c:v>
                </c:pt>
                <c:pt idx="19485">
                  <c:v>12558.0</c:v>
                </c:pt>
                <c:pt idx="19486">
                  <c:v>12558.0</c:v>
                </c:pt>
                <c:pt idx="19487">
                  <c:v>12558.0</c:v>
                </c:pt>
                <c:pt idx="19488">
                  <c:v>12558.0</c:v>
                </c:pt>
                <c:pt idx="19489">
                  <c:v>12558.0</c:v>
                </c:pt>
                <c:pt idx="19490">
                  <c:v>12558.0</c:v>
                </c:pt>
                <c:pt idx="19491">
                  <c:v>12558.0</c:v>
                </c:pt>
                <c:pt idx="19492">
                  <c:v>12558.0</c:v>
                </c:pt>
                <c:pt idx="19493">
                  <c:v>12558.0</c:v>
                </c:pt>
                <c:pt idx="19494">
                  <c:v>12558.0</c:v>
                </c:pt>
                <c:pt idx="19495">
                  <c:v>12558.0</c:v>
                </c:pt>
                <c:pt idx="19496">
                  <c:v>12558.0</c:v>
                </c:pt>
                <c:pt idx="19497">
                  <c:v>12558.0</c:v>
                </c:pt>
                <c:pt idx="19498">
                  <c:v>12558.0</c:v>
                </c:pt>
                <c:pt idx="19499">
                  <c:v>12558.0</c:v>
                </c:pt>
                <c:pt idx="19500">
                  <c:v>12558.0</c:v>
                </c:pt>
                <c:pt idx="19501">
                  <c:v>12558.0</c:v>
                </c:pt>
                <c:pt idx="19502">
                  <c:v>12558.0</c:v>
                </c:pt>
                <c:pt idx="19503">
                  <c:v>12558.0</c:v>
                </c:pt>
                <c:pt idx="19504">
                  <c:v>12558.0</c:v>
                </c:pt>
                <c:pt idx="19505">
                  <c:v>12558.0</c:v>
                </c:pt>
                <c:pt idx="19506">
                  <c:v>12558.0</c:v>
                </c:pt>
                <c:pt idx="19507">
                  <c:v>12558.0</c:v>
                </c:pt>
                <c:pt idx="19508">
                  <c:v>12558.0</c:v>
                </c:pt>
                <c:pt idx="19509">
                  <c:v>12558.0</c:v>
                </c:pt>
                <c:pt idx="19510">
                  <c:v>12558.0</c:v>
                </c:pt>
                <c:pt idx="19511">
                  <c:v>12558.0</c:v>
                </c:pt>
                <c:pt idx="19512">
                  <c:v>12558.0</c:v>
                </c:pt>
                <c:pt idx="19513">
                  <c:v>12558.0</c:v>
                </c:pt>
                <c:pt idx="19514">
                  <c:v>12558.0</c:v>
                </c:pt>
                <c:pt idx="19515">
                  <c:v>12558.0</c:v>
                </c:pt>
                <c:pt idx="19516">
                  <c:v>12558.0</c:v>
                </c:pt>
                <c:pt idx="19517">
                  <c:v>12558.0</c:v>
                </c:pt>
                <c:pt idx="19518">
                  <c:v>12559.0</c:v>
                </c:pt>
                <c:pt idx="19519">
                  <c:v>12559.0</c:v>
                </c:pt>
                <c:pt idx="19520">
                  <c:v>12559.0</c:v>
                </c:pt>
                <c:pt idx="19521">
                  <c:v>12559.0</c:v>
                </c:pt>
                <c:pt idx="19522">
                  <c:v>12559.0</c:v>
                </c:pt>
                <c:pt idx="19523">
                  <c:v>12559.0</c:v>
                </c:pt>
                <c:pt idx="19524">
                  <c:v>12559.0</c:v>
                </c:pt>
                <c:pt idx="19525">
                  <c:v>12559.0</c:v>
                </c:pt>
                <c:pt idx="19526">
                  <c:v>12559.0</c:v>
                </c:pt>
                <c:pt idx="19527">
                  <c:v>12559.0</c:v>
                </c:pt>
                <c:pt idx="19528">
                  <c:v>12559.0</c:v>
                </c:pt>
                <c:pt idx="19529">
                  <c:v>12559.0</c:v>
                </c:pt>
                <c:pt idx="19530">
                  <c:v>12559.0</c:v>
                </c:pt>
                <c:pt idx="19531">
                  <c:v>12559.0</c:v>
                </c:pt>
                <c:pt idx="19532">
                  <c:v>12559.0</c:v>
                </c:pt>
                <c:pt idx="19533">
                  <c:v>12559.0</c:v>
                </c:pt>
                <c:pt idx="19534">
                  <c:v>12559.0</c:v>
                </c:pt>
                <c:pt idx="19535">
                  <c:v>12559.0</c:v>
                </c:pt>
                <c:pt idx="19536">
                  <c:v>12559.0</c:v>
                </c:pt>
                <c:pt idx="19537">
                  <c:v>12559.0</c:v>
                </c:pt>
                <c:pt idx="19538">
                  <c:v>12559.0</c:v>
                </c:pt>
                <c:pt idx="19539">
                  <c:v>12559.0</c:v>
                </c:pt>
                <c:pt idx="19540">
                  <c:v>12559.0</c:v>
                </c:pt>
                <c:pt idx="19541">
                  <c:v>12560.0</c:v>
                </c:pt>
                <c:pt idx="19542">
                  <c:v>12561.0</c:v>
                </c:pt>
                <c:pt idx="19543">
                  <c:v>12562.0</c:v>
                </c:pt>
                <c:pt idx="19544">
                  <c:v>12563.0</c:v>
                </c:pt>
                <c:pt idx="19545">
                  <c:v>12563.0</c:v>
                </c:pt>
                <c:pt idx="19546">
                  <c:v>12564.0</c:v>
                </c:pt>
                <c:pt idx="19547">
                  <c:v>12564.0</c:v>
                </c:pt>
                <c:pt idx="19548">
                  <c:v>12564.0</c:v>
                </c:pt>
                <c:pt idx="19549">
                  <c:v>12564.0</c:v>
                </c:pt>
                <c:pt idx="19550">
                  <c:v>12564.0</c:v>
                </c:pt>
                <c:pt idx="19551">
                  <c:v>12565.0</c:v>
                </c:pt>
                <c:pt idx="19552">
                  <c:v>12565.0</c:v>
                </c:pt>
                <c:pt idx="19553">
                  <c:v>12566.0</c:v>
                </c:pt>
                <c:pt idx="19554">
                  <c:v>12566.0</c:v>
                </c:pt>
                <c:pt idx="19555">
                  <c:v>12567.0</c:v>
                </c:pt>
                <c:pt idx="19556">
                  <c:v>12567.0</c:v>
                </c:pt>
                <c:pt idx="19557">
                  <c:v>12568.0</c:v>
                </c:pt>
                <c:pt idx="19558">
                  <c:v>12568.0</c:v>
                </c:pt>
                <c:pt idx="19559">
                  <c:v>12568.0</c:v>
                </c:pt>
                <c:pt idx="19560">
                  <c:v>12569.0</c:v>
                </c:pt>
                <c:pt idx="19561">
                  <c:v>12570.0</c:v>
                </c:pt>
                <c:pt idx="19562">
                  <c:v>12570.0</c:v>
                </c:pt>
                <c:pt idx="19563">
                  <c:v>12571.0</c:v>
                </c:pt>
                <c:pt idx="19564">
                  <c:v>12571.0</c:v>
                </c:pt>
                <c:pt idx="19565">
                  <c:v>12572.0</c:v>
                </c:pt>
                <c:pt idx="19566">
                  <c:v>12573.0</c:v>
                </c:pt>
                <c:pt idx="19567">
                  <c:v>12573.0</c:v>
                </c:pt>
                <c:pt idx="19568">
                  <c:v>12573.0</c:v>
                </c:pt>
                <c:pt idx="19569">
                  <c:v>12574.0</c:v>
                </c:pt>
                <c:pt idx="19570">
                  <c:v>12575.0</c:v>
                </c:pt>
                <c:pt idx="19571">
                  <c:v>12575.0</c:v>
                </c:pt>
                <c:pt idx="19572">
                  <c:v>12576.0</c:v>
                </c:pt>
                <c:pt idx="19573">
                  <c:v>12577.0</c:v>
                </c:pt>
                <c:pt idx="19574">
                  <c:v>12577.0</c:v>
                </c:pt>
                <c:pt idx="19575">
                  <c:v>12577.0</c:v>
                </c:pt>
                <c:pt idx="19576">
                  <c:v>12578.0</c:v>
                </c:pt>
                <c:pt idx="19577">
                  <c:v>12579.0</c:v>
                </c:pt>
                <c:pt idx="19578">
                  <c:v>12580.0</c:v>
                </c:pt>
                <c:pt idx="19579">
                  <c:v>12581.0</c:v>
                </c:pt>
                <c:pt idx="19580">
                  <c:v>12582.0</c:v>
                </c:pt>
                <c:pt idx="19581">
                  <c:v>12583.0</c:v>
                </c:pt>
                <c:pt idx="19582">
                  <c:v>12583.0</c:v>
                </c:pt>
                <c:pt idx="19583">
                  <c:v>12584.0</c:v>
                </c:pt>
                <c:pt idx="19584">
                  <c:v>12585.0</c:v>
                </c:pt>
                <c:pt idx="19585">
                  <c:v>12585.0</c:v>
                </c:pt>
                <c:pt idx="19586">
                  <c:v>12586.0</c:v>
                </c:pt>
                <c:pt idx="19587">
                  <c:v>12587.0</c:v>
                </c:pt>
                <c:pt idx="19588">
                  <c:v>12588.0</c:v>
                </c:pt>
                <c:pt idx="19589">
                  <c:v>12589.0</c:v>
                </c:pt>
                <c:pt idx="19590">
                  <c:v>12590.0</c:v>
                </c:pt>
                <c:pt idx="19591">
                  <c:v>12591.0</c:v>
                </c:pt>
                <c:pt idx="19592">
                  <c:v>12591.0</c:v>
                </c:pt>
                <c:pt idx="19593">
                  <c:v>12592.0</c:v>
                </c:pt>
                <c:pt idx="19594">
                  <c:v>12593.0</c:v>
                </c:pt>
                <c:pt idx="19595">
                  <c:v>12594.0</c:v>
                </c:pt>
                <c:pt idx="19596">
                  <c:v>12595.0</c:v>
                </c:pt>
                <c:pt idx="19597">
                  <c:v>12596.0</c:v>
                </c:pt>
                <c:pt idx="19598">
                  <c:v>12597.0</c:v>
                </c:pt>
                <c:pt idx="19599">
                  <c:v>12598.0</c:v>
                </c:pt>
                <c:pt idx="19600">
                  <c:v>12599.0</c:v>
                </c:pt>
                <c:pt idx="19601">
                  <c:v>12600.0</c:v>
                </c:pt>
                <c:pt idx="19602">
                  <c:v>12601.0</c:v>
                </c:pt>
                <c:pt idx="19603">
                  <c:v>12602.0</c:v>
                </c:pt>
                <c:pt idx="19604">
                  <c:v>12603.0</c:v>
                </c:pt>
                <c:pt idx="19605">
                  <c:v>12604.0</c:v>
                </c:pt>
                <c:pt idx="19606">
                  <c:v>12605.0</c:v>
                </c:pt>
                <c:pt idx="19607">
                  <c:v>12605.0</c:v>
                </c:pt>
                <c:pt idx="19608">
                  <c:v>12606.0</c:v>
                </c:pt>
                <c:pt idx="19609">
                  <c:v>12607.0</c:v>
                </c:pt>
                <c:pt idx="19610">
                  <c:v>12608.0</c:v>
                </c:pt>
                <c:pt idx="19611">
                  <c:v>12609.0</c:v>
                </c:pt>
                <c:pt idx="19612">
                  <c:v>12610.0</c:v>
                </c:pt>
                <c:pt idx="19613">
                  <c:v>12611.0</c:v>
                </c:pt>
                <c:pt idx="19614">
                  <c:v>12612.0</c:v>
                </c:pt>
                <c:pt idx="19615">
                  <c:v>12613.0</c:v>
                </c:pt>
                <c:pt idx="19616">
                  <c:v>12614.0</c:v>
                </c:pt>
                <c:pt idx="19617">
                  <c:v>12615.0</c:v>
                </c:pt>
                <c:pt idx="19618">
                  <c:v>12616.0</c:v>
                </c:pt>
                <c:pt idx="19619">
                  <c:v>12617.0</c:v>
                </c:pt>
                <c:pt idx="19620">
                  <c:v>12618.0</c:v>
                </c:pt>
                <c:pt idx="19621">
                  <c:v>12619.0</c:v>
                </c:pt>
                <c:pt idx="19622">
                  <c:v>12620.0</c:v>
                </c:pt>
                <c:pt idx="19623">
                  <c:v>12621.0</c:v>
                </c:pt>
                <c:pt idx="19624">
                  <c:v>12622.0</c:v>
                </c:pt>
                <c:pt idx="19625">
                  <c:v>12623.0</c:v>
                </c:pt>
                <c:pt idx="19626">
                  <c:v>12624.0</c:v>
                </c:pt>
                <c:pt idx="19627">
                  <c:v>12625.0</c:v>
                </c:pt>
                <c:pt idx="19628">
                  <c:v>12626.0</c:v>
                </c:pt>
                <c:pt idx="19629">
                  <c:v>12627.0</c:v>
                </c:pt>
                <c:pt idx="19630">
                  <c:v>12628.0</c:v>
                </c:pt>
                <c:pt idx="19631">
                  <c:v>12629.0</c:v>
                </c:pt>
                <c:pt idx="19632">
                  <c:v>12630.0</c:v>
                </c:pt>
                <c:pt idx="19633">
                  <c:v>12631.0</c:v>
                </c:pt>
                <c:pt idx="19634">
                  <c:v>12632.0</c:v>
                </c:pt>
                <c:pt idx="19635">
                  <c:v>12633.0</c:v>
                </c:pt>
                <c:pt idx="19636">
                  <c:v>12634.0</c:v>
                </c:pt>
                <c:pt idx="19637">
                  <c:v>12635.0</c:v>
                </c:pt>
                <c:pt idx="19638">
                  <c:v>12636.0</c:v>
                </c:pt>
                <c:pt idx="19639">
                  <c:v>12637.0</c:v>
                </c:pt>
                <c:pt idx="19640">
                  <c:v>12638.0</c:v>
                </c:pt>
                <c:pt idx="19641">
                  <c:v>12639.0</c:v>
                </c:pt>
                <c:pt idx="19642">
                  <c:v>12640.0</c:v>
                </c:pt>
                <c:pt idx="19643">
                  <c:v>12640.0</c:v>
                </c:pt>
                <c:pt idx="19644">
                  <c:v>12641.0</c:v>
                </c:pt>
                <c:pt idx="19645">
                  <c:v>12641.0</c:v>
                </c:pt>
                <c:pt idx="19646">
                  <c:v>12642.0</c:v>
                </c:pt>
                <c:pt idx="19647">
                  <c:v>12643.0</c:v>
                </c:pt>
                <c:pt idx="19648">
                  <c:v>12644.0</c:v>
                </c:pt>
                <c:pt idx="19649">
                  <c:v>12645.0</c:v>
                </c:pt>
                <c:pt idx="19650">
                  <c:v>12646.0</c:v>
                </c:pt>
                <c:pt idx="19651">
                  <c:v>12647.0</c:v>
                </c:pt>
                <c:pt idx="19652">
                  <c:v>12648.0</c:v>
                </c:pt>
                <c:pt idx="19653">
                  <c:v>12649.0</c:v>
                </c:pt>
                <c:pt idx="19654">
                  <c:v>12650.0</c:v>
                </c:pt>
                <c:pt idx="19655">
                  <c:v>12651.0</c:v>
                </c:pt>
                <c:pt idx="19656">
                  <c:v>12652.0</c:v>
                </c:pt>
                <c:pt idx="19657">
                  <c:v>12652.0</c:v>
                </c:pt>
                <c:pt idx="19658">
                  <c:v>12653.0</c:v>
                </c:pt>
                <c:pt idx="19659">
                  <c:v>12654.0</c:v>
                </c:pt>
                <c:pt idx="19660">
                  <c:v>12654.0</c:v>
                </c:pt>
                <c:pt idx="19661">
                  <c:v>12655.0</c:v>
                </c:pt>
                <c:pt idx="19662">
                  <c:v>12656.0</c:v>
                </c:pt>
                <c:pt idx="19663">
                  <c:v>12656.0</c:v>
                </c:pt>
                <c:pt idx="19664">
                  <c:v>12657.0</c:v>
                </c:pt>
                <c:pt idx="19665">
                  <c:v>12658.0</c:v>
                </c:pt>
                <c:pt idx="19666">
                  <c:v>12659.0</c:v>
                </c:pt>
                <c:pt idx="19667">
                  <c:v>12660.0</c:v>
                </c:pt>
                <c:pt idx="19668">
                  <c:v>12661.0</c:v>
                </c:pt>
                <c:pt idx="19669">
                  <c:v>12662.0</c:v>
                </c:pt>
                <c:pt idx="19670">
                  <c:v>12663.0</c:v>
                </c:pt>
                <c:pt idx="19671">
                  <c:v>12664.0</c:v>
                </c:pt>
                <c:pt idx="19672">
                  <c:v>12665.0</c:v>
                </c:pt>
                <c:pt idx="19673">
                  <c:v>12666.0</c:v>
                </c:pt>
                <c:pt idx="19674">
                  <c:v>12666.0</c:v>
                </c:pt>
                <c:pt idx="19675">
                  <c:v>12667.0</c:v>
                </c:pt>
                <c:pt idx="19676">
                  <c:v>12668.0</c:v>
                </c:pt>
                <c:pt idx="19677">
                  <c:v>12668.0</c:v>
                </c:pt>
                <c:pt idx="19678">
                  <c:v>12668.0</c:v>
                </c:pt>
                <c:pt idx="19679">
                  <c:v>12669.0</c:v>
                </c:pt>
                <c:pt idx="19680">
                  <c:v>12669.0</c:v>
                </c:pt>
                <c:pt idx="19681">
                  <c:v>12670.0</c:v>
                </c:pt>
                <c:pt idx="19682">
                  <c:v>12670.0</c:v>
                </c:pt>
                <c:pt idx="19683">
                  <c:v>12670.0</c:v>
                </c:pt>
                <c:pt idx="19684">
                  <c:v>12671.0</c:v>
                </c:pt>
                <c:pt idx="19685">
                  <c:v>12671.0</c:v>
                </c:pt>
                <c:pt idx="19686">
                  <c:v>12672.0</c:v>
                </c:pt>
                <c:pt idx="19687">
                  <c:v>12672.0</c:v>
                </c:pt>
                <c:pt idx="19688">
                  <c:v>12673.0</c:v>
                </c:pt>
                <c:pt idx="19689">
                  <c:v>12674.0</c:v>
                </c:pt>
                <c:pt idx="19690">
                  <c:v>12674.0</c:v>
                </c:pt>
                <c:pt idx="19691">
                  <c:v>12675.0</c:v>
                </c:pt>
                <c:pt idx="19692">
                  <c:v>12676.0</c:v>
                </c:pt>
                <c:pt idx="19693">
                  <c:v>12676.0</c:v>
                </c:pt>
                <c:pt idx="19694">
                  <c:v>12677.0</c:v>
                </c:pt>
                <c:pt idx="19695">
                  <c:v>12678.0</c:v>
                </c:pt>
                <c:pt idx="19696">
                  <c:v>12678.0</c:v>
                </c:pt>
                <c:pt idx="19697">
                  <c:v>12678.0</c:v>
                </c:pt>
                <c:pt idx="19698">
                  <c:v>12679.0</c:v>
                </c:pt>
                <c:pt idx="19699">
                  <c:v>12679.0</c:v>
                </c:pt>
                <c:pt idx="19700">
                  <c:v>12680.0</c:v>
                </c:pt>
                <c:pt idx="19701">
                  <c:v>12680.0</c:v>
                </c:pt>
                <c:pt idx="19702">
                  <c:v>12680.0</c:v>
                </c:pt>
                <c:pt idx="19703">
                  <c:v>12681.0</c:v>
                </c:pt>
                <c:pt idx="19704">
                  <c:v>12682.0</c:v>
                </c:pt>
                <c:pt idx="19705">
                  <c:v>12683.0</c:v>
                </c:pt>
                <c:pt idx="19706">
                  <c:v>12683.0</c:v>
                </c:pt>
                <c:pt idx="19707">
                  <c:v>12684.0</c:v>
                </c:pt>
                <c:pt idx="19708">
                  <c:v>12684.0</c:v>
                </c:pt>
                <c:pt idx="19709">
                  <c:v>12685.0</c:v>
                </c:pt>
                <c:pt idx="19710">
                  <c:v>12685.0</c:v>
                </c:pt>
                <c:pt idx="19711">
                  <c:v>12685.0</c:v>
                </c:pt>
                <c:pt idx="19712">
                  <c:v>12686.0</c:v>
                </c:pt>
                <c:pt idx="19713">
                  <c:v>12686.0</c:v>
                </c:pt>
                <c:pt idx="19714">
                  <c:v>12687.0</c:v>
                </c:pt>
                <c:pt idx="19715">
                  <c:v>12687.0</c:v>
                </c:pt>
                <c:pt idx="19716">
                  <c:v>12688.0</c:v>
                </c:pt>
                <c:pt idx="19717">
                  <c:v>12688.0</c:v>
                </c:pt>
                <c:pt idx="19718">
                  <c:v>12689.0</c:v>
                </c:pt>
                <c:pt idx="19719">
                  <c:v>12689.0</c:v>
                </c:pt>
                <c:pt idx="19720">
                  <c:v>12689.0</c:v>
                </c:pt>
                <c:pt idx="19721">
                  <c:v>12690.0</c:v>
                </c:pt>
                <c:pt idx="19722">
                  <c:v>12691.0</c:v>
                </c:pt>
                <c:pt idx="19723">
                  <c:v>12691.0</c:v>
                </c:pt>
                <c:pt idx="19724">
                  <c:v>12692.0</c:v>
                </c:pt>
                <c:pt idx="19725">
                  <c:v>12692.0</c:v>
                </c:pt>
                <c:pt idx="19726">
                  <c:v>12693.0</c:v>
                </c:pt>
                <c:pt idx="19727">
                  <c:v>12693.0</c:v>
                </c:pt>
                <c:pt idx="19728">
                  <c:v>12693.0</c:v>
                </c:pt>
                <c:pt idx="19729">
                  <c:v>12694.0</c:v>
                </c:pt>
                <c:pt idx="19730">
                  <c:v>12695.0</c:v>
                </c:pt>
                <c:pt idx="19731">
                  <c:v>12695.0</c:v>
                </c:pt>
                <c:pt idx="19732">
                  <c:v>12696.0</c:v>
                </c:pt>
                <c:pt idx="19733">
                  <c:v>12696.0</c:v>
                </c:pt>
                <c:pt idx="19734">
                  <c:v>12697.0</c:v>
                </c:pt>
                <c:pt idx="19735">
                  <c:v>12697.0</c:v>
                </c:pt>
                <c:pt idx="19736">
                  <c:v>12697.0</c:v>
                </c:pt>
                <c:pt idx="19737">
                  <c:v>12698.0</c:v>
                </c:pt>
                <c:pt idx="19738">
                  <c:v>12699.0</c:v>
                </c:pt>
                <c:pt idx="19739">
                  <c:v>12699.0</c:v>
                </c:pt>
                <c:pt idx="19740">
                  <c:v>12700.0</c:v>
                </c:pt>
                <c:pt idx="19741">
                  <c:v>12700.0</c:v>
                </c:pt>
                <c:pt idx="19742">
                  <c:v>12701.0</c:v>
                </c:pt>
                <c:pt idx="19743">
                  <c:v>12702.0</c:v>
                </c:pt>
                <c:pt idx="19744">
                  <c:v>12703.0</c:v>
                </c:pt>
                <c:pt idx="19745">
                  <c:v>12704.0</c:v>
                </c:pt>
                <c:pt idx="19746">
                  <c:v>12704.0</c:v>
                </c:pt>
                <c:pt idx="19747">
                  <c:v>12705.0</c:v>
                </c:pt>
                <c:pt idx="19748">
                  <c:v>12706.0</c:v>
                </c:pt>
                <c:pt idx="19749">
                  <c:v>12707.0</c:v>
                </c:pt>
                <c:pt idx="19750">
                  <c:v>12707.0</c:v>
                </c:pt>
                <c:pt idx="19751">
                  <c:v>12708.0</c:v>
                </c:pt>
                <c:pt idx="19752">
                  <c:v>12708.0</c:v>
                </c:pt>
                <c:pt idx="19753">
                  <c:v>12708.0</c:v>
                </c:pt>
                <c:pt idx="19754">
                  <c:v>12709.0</c:v>
                </c:pt>
                <c:pt idx="19755">
                  <c:v>12709.0</c:v>
                </c:pt>
                <c:pt idx="19756">
                  <c:v>12710.0</c:v>
                </c:pt>
                <c:pt idx="19757">
                  <c:v>12711.0</c:v>
                </c:pt>
                <c:pt idx="19758">
                  <c:v>12711.0</c:v>
                </c:pt>
                <c:pt idx="19759">
                  <c:v>12712.0</c:v>
                </c:pt>
                <c:pt idx="19760">
                  <c:v>12712.0</c:v>
                </c:pt>
                <c:pt idx="19761">
                  <c:v>12712.0</c:v>
                </c:pt>
                <c:pt idx="19762">
                  <c:v>12713.0</c:v>
                </c:pt>
                <c:pt idx="19763">
                  <c:v>12714.0</c:v>
                </c:pt>
                <c:pt idx="19764">
                  <c:v>12714.0</c:v>
                </c:pt>
                <c:pt idx="19765">
                  <c:v>12715.0</c:v>
                </c:pt>
                <c:pt idx="19766">
                  <c:v>12715.0</c:v>
                </c:pt>
                <c:pt idx="19767">
                  <c:v>12716.0</c:v>
                </c:pt>
                <c:pt idx="19768">
                  <c:v>12716.0</c:v>
                </c:pt>
                <c:pt idx="19769">
                  <c:v>12716.0</c:v>
                </c:pt>
                <c:pt idx="19770">
                  <c:v>12717.0</c:v>
                </c:pt>
                <c:pt idx="19771">
                  <c:v>12717.0</c:v>
                </c:pt>
                <c:pt idx="19772">
                  <c:v>12717.0</c:v>
                </c:pt>
                <c:pt idx="19773">
                  <c:v>12717.0</c:v>
                </c:pt>
                <c:pt idx="19774">
                  <c:v>12718.0</c:v>
                </c:pt>
                <c:pt idx="19775">
                  <c:v>12718.0</c:v>
                </c:pt>
                <c:pt idx="19776">
                  <c:v>12719.0</c:v>
                </c:pt>
                <c:pt idx="19777">
                  <c:v>12719.0</c:v>
                </c:pt>
                <c:pt idx="19778">
                  <c:v>12720.0</c:v>
                </c:pt>
                <c:pt idx="19779">
                  <c:v>12721.0</c:v>
                </c:pt>
                <c:pt idx="19780">
                  <c:v>12721.0</c:v>
                </c:pt>
                <c:pt idx="19781">
                  <c:v>12722.0</c:v>
                </c:pt>
                <c:pt idx="19782">
                  <c:v>12723.0</c:v>
                </c:pt>
                <c:pt idx="19783">
                  <c:v>12723.0</c:v>
                </c:pt>
                <c:pt idx="19784">
                  <c:v>12724.0</c:v>
                </c:pt>
                <c:pt idx="19785">
                  <c:v>12724.0</c:v>
                </c:pt>
                <c:pt idx="19786">
                  <c:v>12725.0</c:v>
                </c:pt>
                <c:pt idx="19787">
                  <c:v>12725.0</c:v>
                </c:pt>
                <c:pt idx="19788">
                  <c:v>12725.0</c:v>
                </c:pt>
                <c:pt idx="19789">
                  <c:v>12725.0</c:v>
                </c:pt>
                <c:pt idx="19790">
                  <c:v>12725.0</c:v>
                </c:pt>
                <c:pt idx="19791">
                  <c:v>12726.0</c:v>
                </c:pt>
                <c:pt idx="19792">
                  <c:v>12726.0</c:v>
                </c:pt>
                <c:pt idx="19793">
                  <c:v>12726.0</c:v>
                </c:pt>
                <c:pt idx="19794">
                  <c:v>12726.0</c:v>
                </c:pt>
                <c:pt idx="19795">
                  <c:v>12726.0</c:v>
                </c:pt>
                <c:pt idx="19796">
                  <c:v>12727.0</c:v>
                </c:pt>
                <c:pt idx="19797">
                  <c:v>12728.0</c:v>
                </c:pt>
                <c:pt idx="19798">
                  <c:v>12729.0</c:v>
                </c:pt>
                <c:pt idx="19799">
                  <c:v>12730.0</c:v>
                </c:pt>
                <c:pt idx="19800">
                  <c:v>12731.0</c:v>
                </c:pt>
                <c:pt idx="19801">
                  <c:v>12732.0</c:v>
                </c:pt>
                <c:pt idx="19802">
                  <c:v>12733.0</c:v>
                </c:pt>
                <c:pt idx="19803">
                  <c:v>12734.0</c:v>
                </c:pt>
                <c:pt idx="19804">
                  <c:v>12735.0</c:v>
                </c:pt>
                <c:pt idx="19805">
                  <c:v>12735.0</c:v>
                </c:pt>
                <c:pt idx="19806">
                  <c:v>12735.0</c:v>
                </c:pt>
                <c:pt idx="19807">
                  <c:v>12736.0</c:v>
                </c:pt>
                <c:pt idx="19808">
                  <c:v>12736.0</c:v>
                </c:pt>
                <c:pt idx="19809">
                  <c:v>12736.0</c:v>
                </c:pt>
                <c:pt idx="19810">
                  <c:v>12737.0</c:v>
                </c:pt>
                <c:pt idx="19811">
                  <c:v>12738.0</c:v>
                </c:pt>
                <c:pt idx="19812">
                  <c:v>12739.0</c:v>
                </c:pt>
                <c:pt idx="19813">
                  <c:v>12740.0</c:v>
                </c:pt>
                <c:pt idx="19814">
                  <c:v>12741.0</c:v>
                </c:pt>
                <c:pt idx="19815">
                  <c:v>12742.0</c:v>
                </c:pt>
                <c:pt idx="19816">
                  <c:v>12743.0</c:v>
                </c:pt>
                <c:pt idx="19817">
                  <c:v>12744.0</c:v>
                </c:pt>
                <c:pt idx="19818">
                  <c:v>12745.0</c:v>
                </c:pt>
                <c:pt idx="19819">
                  <c:v>12746.0</c:v>
                </c:pt>
                <c:pt idx="19820">
                  <c:v>12747.0</c:v>
                </c:pt>
                <c:pt idx="19821">
                  <c:v>12748.0</c:v>
                </c:pt>
                <c:pt idx="19822">
                  <c:v>12749.0</c:v>
                </c:pt>
                <c:pt idx="19823">
                  <c:v>12750.0</c:v>
                </c:pt>
                <c:pt idx="19824">
                  <c:v>12750.0</c:v>
                </c:pt>
                <c:pt idx="19825">
                  <c:v>12751.0</c:v>
                </c:pt>
                <c:pt idx="19826">
                  <c:v>12752.0</c:v>
                </c:pt>
                <c:pt idx="19827">
                  <c:v>12753.0</c:v>
                </c:pt>
                <c:pt idx="19828">
                  <c:v>12754.0</c:v>
                </c:pt>
                <c:pt idx="19829">
                  <c:v>12755.0</c:v>
                </c:pt>
                <c:pt idx="19830">
                  <c:v>12756.0</c:v>
                </c:pt>
                <c:pt idx="19831">
                  <c:v>12757.0</c:v>
                </c:pt>
                <c:pt idx="19832">
                  <c:v>12757.0</c:v>
                </c:pt>
                <c:pt idx="19833">
                  <c:v>12757.0</c:v>
                </c:pt>
                <c:pt idx="19834">
                  <c:v>12758.0</c:v>
                </c:pt>
                <c:pt idx="19835">
                  <c:v>12759.0</c:v>
                </c:pt>
                <c:pt idx="19836">
                  <c:v>12760.0</c:v>
                </c:pt>
                <c:pt idx="19837">
                  <c:v>12761.0</c:v>
                </c:pt>
                <c:pt idx="19838">
                  <c:v>12762.0</c:v>
                </c:pt>
                <c:pt idx="19839">
                  <c:v>12763.0</c:v>
                </c:pt>
                <c:pt idx="19840">
                  <c:v>12764.0</c:v>
                </c:pt>
                <c:pt idx="19841">
                  <c:v>12764.0</c:v>
                </c:pt>
                <c:pt idx="19842">
                  <c:v>12764.0</c:v>
                </c:pt>
                <c:pt idx="19843">
                  <c:v>12765.0</c:v>
                </c:pt>
                <c:pt idx="19844">
                  <c:v>12766.0</c:v>
                </c:pt>
                <c:pt idx="19845">
                  <c:v>12767.0</c:v>
                </c:pt>
                <c:pt idx="19846">
                  <c:v>12767.0</c:v>
                </c:pt>
                <c:pt idx="19847">
                  <c:v>12768.0</c:v>
                </c:pt>
                <c:pt idx="19848">
                  <c:v>12769.0</c:v>
                </c:pt>
                <c:pt idx="19849">
                  <c:v>12769.0</c:v>
                </c:pt>
                <c:pt idx="19850">
                  <c:v>12770.0</c:v>
                </c:pt>
                <c:pt idx="19851">
                  <c:v>12771.0</c:v>
                </c:pt>
                <c:pt idx="19852">
                  <c:v>12772.0</c:v>
                </c:pt>
                <c:pt idx="19853">
                  <c:v>12773.0</c:v>
                </c:pt>
                <c:pt idx="19854">
                  <c:v>12773.0</c:v>
                </c:pt>
                <c:pt idx="19855">
                  <c:v>12773.0</c:v>
                </c:pt>
                <c:pt idx="19856">
                  <c:v>12773.0</c:v>
                </c:pt>
                <c:pt idx="19857">
                  <c:v>12773.0</c:v>
                </c:pt>
                <c:pt idx="19858">
                  <c:v>12774.0</c:v>
                </c:pt>
                <c:pt idx="19859">
                  <c:v>12775.0</c:v>
                </c:pt>
                <c:pt idx="19860">
                  <c:v>12775.0</c:v>
                </c:pt>
                <c:pt idx="19861">
                  <c:v>12775.0</c:v>
                </c:pt>
                <c:pt idx="19862">
                  <c:v>12776.0</c:v>
                </c:pt>
                <c:pt idx="19863">
                  <c:v>12777.0</c:v>
                </c:pt>
                <c:pt idx="19864">
                  <c:v>12778.0</c:v>
                </c:pt>
                <c:pt idx="19865">
                  <c:v>12779.0</c:v>
                </c:pt>
                <c:pt idx="19866">
                  <c:v>12780.0</c:v>
                </c:pt>
                <c:pt idx="19867">
                  <c:v>12780.0</c:v>
                </c:pt>
                <c:pt idx="19868">
                  <c:v>12781.0</c:v>
                </c:pt>
                <c:pt idx="19869">
                  <c:v>12781.0</c:v>
                </c:pt>
                <c:pt idx="19870">
                  <c:v>12782.0</c:v>
                </c:pt>
                <c:pt idx="19871">
                  <c:v>12782.0</c:v>
                </c:pt>
                <c:pt idx="19872">
                  <c:v>12783.0</c:v>
                </c:pt>
                <c:pt idx="19873">
                  <c:v>12783.0</c:v>
                </c:pt>
                <c:pt idx="19874">
                  <c:v>12783.0</c:v>
                </c:pt>
                <c:pt idx="19875">
                  <c:v>12784.0</c:v>
                </c:pt>
                <c:pt idx="19876">
                  <c:v>12784.0</c:v>
                </c:pt>
                <c:pt idx="19877">
                  <c:v>12785.0</c:v>
                </c:pt>
                <c:pt idx="19878">
                  <c:v>12785.0</c:v>
                </c:pt>
                <c:pt idx="19879">
                  <c:v>12786.0</c:v>
                </c:pt>
                <c:pt idx="19880">
                  <c:v>12786.0</c:v>
                </c:pt>
                <c:pt idx="19881">
                  <c:v>12786.0</c:v>
                </c:pt>
                <c:pt idx="19882">
                  <c:v>12787.0</c:v>
                </c:pt>
                <c:pt idx="19883">
                  <c:v>12788.0</c:v>
                </c:pt>
                <c:pt idx="19884">
                  <c:v>12789.0</c:v>
                </c:pt>
                <c:pt idx="19885">
                  <c:v>12790.0</c:v>
                </c:pt>
                <c:pt idx="19886">
                  <c:v>12791.0</c:v>
                </c:pt>
                <c:pt idx="19887">
                  <c:v>12792.0</c:v>
                </c:pt>
                <c:pt idx="19888">
                  <c:v>12792.0</c:v>
                </c:pt>
                <c:pt idx="19889">
                  <c:v>12793.0</c:v>
                </c:pt>
                <c:pt idx="19890">
                  <c:v>12794.0</c:v>
                </c:pt>
                <c:pt idx="19891">
                  <c:v>12794.0</c:v>
                </c:pt>
                <c:pt idx="19892">
                  <c:v>12794.0</c:v>
                </c:pt>
                <c:pt idx="19893">
                  <c:v>12795.0</c:v>
                </c:pt>
                <c:pt idx="19894">
                  <c:v>12795.0</c:v>
                </c:pt>
                <c:pt idx="19895">
                  <c:v>12795.0</c:v>
                </c:pt>
                <c:pt idx="19896">
                  <c:v>12795.0</c:v>
                </c:pt>
                <c:pt idx="19897">
                  <c:v>12795.0</c:v>
                </c:pt>
                <c:pt idx="19898">
                  <c:v>12795.0</c:v>
                </c:pt>
                <c:pt idx="19899">
                  <c:v>12795.0</c:v>
                </c:pt>
                <c:pt idx="19900">
                  <c:v>12795.0</c:v>
                </c:pt>
                <c:pt idx="19901">
                  <c:v>12796.0</c:v>
                </c:pt>
                <c:pt idx="19902">
                  <c:v>12797.0</c:v>
                </c:pt>
                <c:pt idx="19903">
                  <c:v>12797.0</c:v>
                </c:pt>
                <c:pt idx="19904">
                  <c:v>12798.0</c:v>
                </c:pt>
                <c:pt idx="19905">
                  <c:v>12798.0</c:v>
                </c:pt>
                <c:pt idx="19906">
                  <c:v>12799.0</c:v>
                </c:pt>
                <c:pt idx="19907">
                  <c:v>12800.0</c:v>
                </c:pt>
                <c:pt idx="19908">
                  <c:v>12800.0</c:v>
                </c:pt>
                <c:pt idx="19909">
                  <c:v>12800.0</c:v>
                </c:pt>
                <c:pt idx="19910">
                  <c:v>12800.0</c:v>
                </c:pt>
                <c:pt idx="19911">
                  <c:v>12800.0</c:v>
                </c:pt>
                <c:pt idx="19912">
                  <c:v>12800.0</c:v>
                </c:pt>
                <c:pt idx="19913">
                  <c:v>12800.0</c:v>
                </c:pt>
                <c:pt idx="19914">
                  <c:v>12800.0</c:v>
                </c:pt>
                <c:pt idx="19915">
                  <c:v>12800.0</c:v>
                </c:pt>
                <c:pt idx="19916">
                  <c:v>12800.0</c:v>
                </c:pt>
                <c:pt idx="19917">
                  <c:v>12800.0</c:v>
                </c:pt>
                <c:pt idx="19918">
                  <c:v>12800.0</c:v>
                </c:pt>
                <c:pt idx="19919">
                  <c:v>12800.0</c:v>
                </c:pt>
                <c:pt idx="19920">
                  <c:v>12800.0</c:v>
                </c:pt>
                <c:pt idx="19921">
                  <c:v>12800.0</c:v>
                </c:pt>
                <c:pt idx="19922">
                  <c:v>12800.0</c:v>
                </c:pt>
                <c:pt idx="19923">
                  <c:v>12800.0</c:v>
                </c:pt>
                <c:pt idx="19924">
                  <c:v>12800.0</c:v>
                </c:pt>
                <c:pt idx="19925">
                  <c:v>12800.0</c:v>
                </c:pt>
                <c:pt idx="19926">
                  <c:v>12800.0</c:v>
                </c:pt>
                <c:pt idx="19927">
                  <c:v>12800.0</c:v>
                </c:pt>
                <c:pt idx="19928">
                  <c:v>12800.0</c:v>
                </c:pt>
                <c:pt idx="19929">
                  <c:v>12800.0</c:v>
                </c:pt>
                <c:pt idx="19930">
                  <c:v>12800.0</c:v>
                </c:pt>
                <c:pt idx="19931">
                  <c:v>12800.0</c:v>
                </c:pt>
                <c:pt idx="19932">
                  <c:v>12800.0</c:v>
                </c:pt>
                <c:pt idx="19933">
                  <c:v>12800.0</c:v>
                </c:pt>
                <c:pt idx="19934">
                  <c:v>12801.0</c:v>
                </c:pt>
                <c:pt idx="19935">
                  <c:v>12802.0</c:v>
                </c:pt>
                <c:pt idx="19936">
                  <c:v>12803.0</c:v>
                </c:pt>
                <c:pt idx="19937">
                  <c:v>12804.0</c:v>
                </c:pt>
                <c:pt idx="19938">
                  <c:v>12805.0</c:v>
                </c:pt>
                <c:pt idx="19939">
                  <c:v>12806.0</c:v>
                </c:pt>
                <c:pt idx="19940">
                  <c:v>12807.0</c:v>
                </c:pt>
                <c:pt idx="19941">
                  <c:v>12807.0</c:v>
                </c:pt>
                <c:pt idx="19942">
                  <c:v>12807.0</c:v>
                </c:pt>
                <c:pt idx="19943">
                  <c:v>12807.0</c:v>
                </c:pt>
                <c:pt idx="19944">
                  <c:v>12807.0</c:v>
                </c:pt>
                <c:pt idx="19945">
                  <c:v>12807.0</c:v>
                </c:pt>
                <c:pt idx="19946">
                  <c:v>12808.0</c:v>
                </c:pt>
                <c:pt idx="19947">
                  <c:v>12809.0</c:v>
                </c:pt>
                <c:pt idx="19948">
                  <c:v>12810.0</c:v>
                </c:pt>
                <c:pt idx="19949">
                  <c:v>12811.0</c:v>
                </c:pt>
                <c:pt idx="19950">
                  <c:v>12812.0</c:v>
                </c:pt>
                <c:pt idx="19951">
                  <c:v>12813.0</c:v>
                </c:pt>
                <c:pt idx="19952">
                  <c:v>12813.0</c:v>
                </c:pt>
                <c:pt idx="19953">
                  <c:v>12813.0</c:v>
                </c:pt>
                <c:pt idx="19954">
                  <c:v>12814.0</c:v>
                </c:pt>
                <c:pt idx="19955">
                  <c:v>12814.0</c:v>
                </c:pt>
                <c:pt idx="19956">
                  <c:v>12814.0</c:v>
                </c:pt>
                <c:pt idx="19957">
                  <c:v>12815.0</c:v>
                </c:pt>
                <c:pt idx="19958">
                  <c:v>12815.0</c:v>
                </c:pt>
                <c:pt idx="19959">
                  <c:v>12815.0</c:v>
                </c:pt>
                <c:pt idx="19960">
                  <c:v>12816.0</c:v>
                </c:pt>
                <c:pt idx="19961">
                  <c:v>12816.0</c:v>
                </c:pt>
                <c:pt idx="19962">
                  <c:v>12816.0</c:v>
                </c:pt>
                <c:pt idx="19963">
                  <c:v>12817.0</c:v>
                </c:pt>
                <c:pt idx="19964">
                  <c:v>12818.0</c:v>
                </c:pt>
                <c:pt idx="19965">
                  <c:v>12819.0</c:v>
                </c:pt>
                <c:pt idx="19966">
                  <c:v>12820.0</c:v>
                </c:pt>
                <c:pt idx="19967">
                  <c:v>12821.0</c:v>
                </c:pt>
                <c:pt idx="19968">
                  <c:v>12822.0</c:v>
                </c:pt>
                <c:pt idx="19969">
                  <c:v>12823.0</c:v>
                </c:pt>
                <c:pt idx="19970">
                  <c:v>12824.0</c:v>
                </c:pt>
                <c:pt idx="19971">
                  <c:v>12825.0</c:v>
                </c:pt>
                <c:pt idx="19972">
                  <c:v>12826.0</c:v>
                </c:pt>
                <c:pt idx="19973">
                  <c:v>12826.0</c:v>
                </c:pt>
                <c:pt idx="19974">
                  <c:v>12826.0</c:v>
                </c:pt>
                <c:pt idx="19975">
                  <c:v>12827.0</c:v>
                </c:pt>
                <c:pt idx="19976">
                  <c:v>12828.0</c:v>
                </c:pt>
                <c:pt idx="19977">
                  <c:v>12829.0</c:v>
                </c:pt>
                <c:pt idx="19978">
                  <c:v>12830.0</c:v>
                </c:pt>
                <c:pt idx="19979">
                  <c:v>12831.0</c:v>
                </c:pt>
                <c:pt idx="19980">
                  <c:v>12832.0</c:v>
                </c:pt>
                <c:pt idx="19981">
                  <c:v>12833.0</c:v>
                </c:pt>
                <c:pt idx="19982">
                  <c:v>12834.0</c:v>
                </c:pt>
                <c:pt idx="19983">
                  <c:v>12835.0</c:v>
                </c:pt>
                <c:pt idx="19984">
                  <c:v>12835.0</c:v>
                </c:pt>
                <c:pt idx="19985">
                  <c:v>12836.0</c:v>
                </c:pt>
                <c:pt idx="19986">
                  <c:v>12837.0</c:v>
                </c:pt>
                <c:pt idx="19987">
                  <c:v>12838.0</c:v>
                </c:pt>
                <c:pt idx="19988">
                  <c:v>12839.0</c:v>
                </c:pt>
                <c:pt idx="19989">
                  <c:v>12840.0</c:v>
                </c:pt>
                <c:pt idx="19990">
                  <c:v>12841.0</c:v>
                </c:pt>
                <c:pt idx="19991">
                  <c:v>12842.0</c:v>
                </c:pt>
                <c:pt idx="19992">
                  <c:v>12843.0</c:v>
                </c:pt>
                <c:pt idx="19993">
                  <c:v>12844.0</c:v>
                </c:pt>
                <c:pt idx="19994">
                  <c:v>12845.0</c:v>
                </c:pt>
                <c:pt idx="19995">
                  <c:v>12846.0</c:v>
                </c:pt>
                <c:pt idx="19996">
                  <c:v>12847.0</c:v>
                </c:pt>
                <c:pt idx="19997">
                  <c:v>12848.0</c:v>
                </c:pt>
                <c:pt idx="19998">
                  <c:v>12848.0</c:v>
                </c:pt>
                <c:pt idx="19999">
                  <c:v>12849.0</c:v>
                </c:pt>
                <c:pt idx="20000">
                  <c:v>12850.0</c:v>
                </c:pt>
                <c:pt idx="20001">
                  <c:v>12851.0</c:v>
                </c:pt>
                <c:pt idx="20002">
                  <c:v>12852.0</c:v>
                </c:pt>
                <c:pt idx="20003">
                  <c:v>12853.0</c:v>
                </c:pt>
                <c:pt idx="20004">
                  <c:v>12854.0</c:v>
                </c:pt>
                <c:pt idx="20005">
                  <c:v>12855.0</c:v>
                </c:pt>
                <c:pt idx="20006">
                  <c:v>12856.0</c:v>
                </c:pt>
                <c:pt idx="20007">
                  <c:v>12857.0</c:v>
                </c:pt>
                <c:pt idx="20008">
                  <c:v>12858.0</c:v>
                </c:pt>
                <c:pt idx="20009">
                  <c:v>12859.0</c:v>
                </c:pt>
                <c:pt idx="20010">
                  <c:v>12859.0</c:v>
                </c:pt>
                <c:pt idx="20011">
                  <c:v>12859.0</c:v>
                </c:pt>
                <c:pt idx="20012">
                  <c:v>12859.0</c:v>
                </c:pt>
                <c:pt idx="20013">
                  <c:v>12859.0</c:v>
                </c:pt>
                <c:pt idx="20014">
                  <c:v>12860.0</c:v>
                </c:pt>
                <c:pt idx="20015">
                  <c:v>12860.0</c:v>
                </c:pt>
                <c:pt idx="20016">
                  <c:v>12861.0</c:v>
                </c:pt>
                <c:pt idx="20017">
                  <c:v>12861.0</c:v>
                </c:pt>
                <c:pt idx="20018">
                  <c:v>12861.0</c:v>
                </c:pt>
                <c:pt idx="20019">
                  <c:v>12861.0</c:v>
                </c:pt>
                <c:pt idx="20020">
                  <c:v>12861.0</c:v>
                </c:pt>
                <c:pt idx="20021">
                  <c:v>12861.0</c:v>
                </c:pt>
                <c:pt idx="20022">
                  <c:v>12862.0</c:v>
                </c:pt>
                <c:pt idx="20023">
                  <c:v>12862.0</c:v>
                </c:pt>
                <c:pt idx="20024">
                  <c:v>12863.0</c:v>
                </c:pt>
                <c:pt idx="20025">
                  <c:v>12864.0</c:v>
                </c:pt>
                <c:pt idx="20026">
                  <c:v>12864.0</c:v>
                </c:pt>
                <c:pt idx="20027">
                  <c:v>12864.0</c:v>
                </c:pt>
                <c:pt idx="20028">
                  <c:v>12864.0</c:v>
                </c:pt>
                <c:pt idx="20029">
                  <c:v>12864.0</c:v>
                </c:pt>
                <c:pt idx="20030">
                  <c:v>12864.0</c:v>
                </c:pt>
                <c:pt idx="20031">
                  <c:v>12865.0</c:v>
                </c:pt>
                <c:pt idx="20032">
                  <c:v>12865.0</c:v>
                </c:pt>
                <c:pt idx="20033">
                  <c:v>12866.0</c:v>
                </c:pt>
                <c:pt idx="20034">
                  <c:v>12867.0</c:v>
                </c:pt>
                <c:pt idx="20035">
                  <c:v>12868.0</c:v>
                </c:pt>
                <c:pt idx="20036">
                  <c:v>12868.0</c:v>
                </c:pt>
                <c:pt idx="20037">
                  <c:v>12868.0</c:v>
                </c:pt>
                <c:pt idx="20038">
                  <c:v>12868.0</c:v>
                </c:pt>
                <c:pt idx="20039">
                  <c:v>12868.0</c:v>
                </c:pt>
                <c:pt idx="20040">
                  <c:v>12869.0</c:v>
                </c:pt>
                <c:pt idx="20041">
                  <c:v>12870.0</c:v>
                </c:pt>
                <c:pt idx="20042">
                  <c:v>12871.0</c:v>
                </c:pt>
                <c:pt idx="20043">
                  <c:v>12871.0</c:v>
                </c:pt>
                <c:pt idx="20044">
                  <c:v>12871.0</c:v>
                </c:pt>
                <c:pt idx="20045">
                  <c:v>12871.0</c:v>
                </c:pt>
                <c:pt idx="20046">
                  <c:v>12871.0</c:v>
                </c:pt>
                <c:pt idx="20047">
                  <c:v>12872.0</c:v>
                </c:pt>
                <c:pt idx="20048">
                  <c:v>12873.0</c:v>
                </c:pt>
                <c:pt idx="20049">
                  <c:v>12873.0</c:v>
                </c:pt>
                <c:pt idx="20050">
                  <c:v>12873.0</c:v>
                </c:pt>
                <c:pt idx="20051">
                  <c:v>12873.0</c:v>
                </c:pt>
                <c:pt idx="20052">
                  <c:v>12873.0</c:v>
                </c:pt>
                <c:pt idx="20053">
                  <c:v>12873.0</c:v>
                </c:pt>
                <c:pt idx="20054">
                  <c:v>12874.0</c:v>
                </c:pt>
                <c:pt idx="20055">
                  <c:v>12875.0</c:v>
                </c:pt>
                <c:pt idx="20056">
                  <c:v>12876.0</c:v>
                </c:pt>
                <c:pt idx="20057">
                  <c:v>12876.0</c:v>
                </c:pt>
                <c:pt idx="20058">
                  <c:v>12876.0</c:v>
                </c:pt>
                <c:pt idx="20059">
                  <c:v>12876.0</c:v>
                </c:pt>
                <c:pt idx="20060">
                  <c:v>12876.0</c:v>
                </c:pt>
                <c:pt idx="20061">
                  <c:v>12876.0</c:v>
                </c:pt>
                <c:pt idx="20062">
                  <c:v>12876.0</c:v>
                </c:pt>
                <c:pt idx="20063">
                  <c:v>12877.0</c:v>
                </c:pt>
                <c:pt idx="20064">
                  <c:v>12877.0</c:v>
                </c:pt>
                <c:pt idx="20065">
                  <c:v>12877.0</c:v>
                </c:pt>
                <c:pt idx="20066">
                  <c:v>12877.0</c:v>
                </c:pt>
                <c:pt idx="20067">
                  <c:v>12877.0</c:v>
                </c:pt>
                <c:pt idx="20068">
                  <c:v>12877.0</c:v>
                </c:pt>
                <c:pt idx="20069">
                  <c:v>12877.0</c:v>
                </c:pt>
                <c:pt idx="20070">
                  <c:v>12877.0</c:v>
                </c:pt>
                <c:pt idx="20071">
                  <c:v>12877.0</c:v>
                </c:pt>
                <c:pt idx="20072">
                  <c:v>12877.0</c:v>
                </c:pt>
                <c:pt idx="20073">
                  <c:v>12877.0</c:v>
                </c:pt>
                <c:pt idx="20074">
                  <c:v>12877.0</c:v>
                </c:pt>
                <c:pt idx="20075">
                  <c:v>12878.0</c:v>
                </c:pt>
                <c:pt idx="20076">
                  <c:v>12879.0</c:v>
                </c:pt>
                <c:pt idx="20077">
                  <c:v>12880.0</c:v>
                </c:pt>
                <c:pt idx="20078">
                  <c:v>12881.0</c:v>
                </c:pt>
                <c:pt idx="20079">
                  <c:v>12881.0</c:v>
                </c:pt>
                <c:pt idx="20080">
                  <c:v>12881.0</c:v>
                </c:pt>
                <c:pt idx="20081">
                  <c:v>12881.0</c:v>
                </c:pt>
                <c:pt idx="20082">
                  <c:v>12881.0</c:v>
                </c:pt>
                <c:pt idx="20083">
                  <c:v>12881.0</c:v>
                </c:pt>
                <c:pt idx="20084">
                  <c:v>12882.0</c:v>
                </c:pt>
                <c:pt idx="20085">
                  <c:v>12883.0</c:v>
                </c:pt>
                <c:pt idx="20086">
                  <c:v>12883.0</c:v>
                </c:pt>
                <c:pt idx="20087">
                  <c:v>12883.0</c:v>
                </c:pt>
                <c:pt idx="20088">
                  <c:v>12883.0</c:v>
                </c:pt>
                <c:pt idx="20089">
                  <c:v>12883.0</c:v>
                </c:pt>
                <c:pt idx="20090">
                  <c:v>12884.0</c:v>
                </c:pt>
                <c:pt idx="20091">
                  <c:v>12885.0</c:v>
                </c:pt>
                <c:pt idx="20092">
                  <c:v>12886.0</c:v>
                </c:pt>
                <c:pt idx="20093">
                  <c:v>12887.0</c:v>
                </c:pt>
                <c:pt idx="20094">
                  <c:v>12888.0</c:v>
                </c:pt>
                <c:pt idx="20095">
                  <c:v>12889.0</c:v>
                </c:pt>
                <c:pt idx="20096">
                  <c:v>12889.0</c:v>
                </c:pt>
                <c:pt idx="20097">
                  <c:v>12889.0</c:v>
                </c:pt>
                <c:pt idx="20098">
                  <c:v>12889.0</c:v>
                </c:pt>
                <c:pt idx="20099">
                  <c:v>12889.0</c:v>
                </c:pt>
                <c:pt idx="20100">
                  <c:v>12889.0</c:v>
                </c:pt>
                <c:pt idx="20101">
                  <c:v>12890.0</c:v>
                </c:pt>
                <c:pt idx="20102">
                  <c:v>12891.0</c:v>
                </c:pt>
                <c:pt idx="20103">
                  <c:v>12892.0</c:v>
                </c:pt>
                <c:pt idx="20104">
                  <c:v>12892.0</c:v>
                </c:pt>
                <c:pt idx="20105">
                  <c:v>12892.0</c:v>
                </c:pt>
                <c:pt idx="20106">
                  <c:v>12892.0</c:v>
                </c:pt>
                <c:pt idx="20107">
                  <c:v>12892.0</c:v>
                </c:pt>
                <c:pt idx="20108">
                  <c:v>12892.0</c:v>
                </c:pt>
                <c:pt idx="20109">
                  <c:v>12893.0</c:v>
                </c:pt>
                <c:pt idx="20110">
                  <c:v>12894.0</c:v>
                </c:pt>
                <c:pt idx="20111">
                  <c:v>12895.0</c:v>
                </c:pt>
                <c:pt idx="20112">
                  <c:v>12896.0</c:v>
                </c:pt>
                <c:pt idx="20113">
                  <c:v>12896.0</c:v>
                </c:pt>
                <c:pt idx="20114">
                  <c:v>12897.0</c:v>
                </c:pt>
                <c:pt idx="20115">
                  <c:v>12897.0</c:v>
                </c:pt>
                <c:pt idx="20116">
                  <c:v>12898.0</c:v>
                </c:pt>
                <c:pt idx="20117">
                  <c:v>12899.0</c:v>
                </c:pt>
                <c:pt idx="20118">
                  <c:v>12900.0</c:v>
                </c:pt>
                <c:pt idx="20119">
                  <c:v>12901.0</c:v>
                </c:pt>
                <c:pt idx="20120">
                  <c:v>12902.0</c:v>
                </c:pt>
                <c:pt idx="20121">
                  <c:v>12903.0</c:v>
                </c:pt>
                <c:pt idx="20122">
                  <c:v>12904.0</c:v>
                </c:pt>
                <c:pt idx="20123">
                  <c:v>12905.0</c:v>
                </c:pt>
                <c:pt idx="20124">
                  <c:v>12905.0</c:v>
                </c:pt>
                <c:pt idx="20125">
                  <c:v>12905.0</c:v>
                </c:pt>
                <c:pt idx="20126">
                  <c:v>12905.0</c:v>
                </c:pt>
                <c:pt idx="20127">
                  <c:v>12905.0</c:v>
                </c:pt>
                <c:pt idx="20128">
                  <c:v>12905.0</c:v>
                </c:pt>
                <c:pt idx="20129">
                  <c:v>12905.0</c:v>
                </c:pt>
                <c:pt idx="20130">
                  <c:v>12905.0</c:v>
                </c:pt>
                <c:pt idx="20131">
                  <c:v>12906.0</c:v>
                </c:pt>
                <c:pt idx="20132">
                  <c:v>12907.0</c:v>
                </c:pt>
                <c:pt idx="20133">
                  <c:v>12908.0</c:v>
                </c:pt>
                <c:pt idx="20134">
                  <c:v>12909.0</c:v>
                </c:pt>
                <c:pt idx="20135">
                  <c:v>12910.0</c:v>
                </c:pt>
                <c:pt idx="20136">
                  <c:v>12911.0</c:v>
                </c:pt>
                <c:pt idx="20137">
                  <c:v>12912.0</c:v>
                </c:pt>
                <c:pt idx="20138">
                  <c:v>12913.0</c:v>
                </c:pt>
                <c:pt idx="20139">
                  <c:v>12914.0</c:v>
                </c:pt>
                <c:pt idx="20140">
                  <c:v>12915.0</c:v>
                </c:pt>
                <c:pt idx="20141">
                  <c:v>12916.0</c:v>
                </c:pt>
                <c:pt idx="20142">
                  <c:v>12917.0</c:v>
                </c:pt>
                <c:pt idx="20143">
                  <c:v>12918.0</c:v>
                </c:pt>
                <c:pt idx="20144">
                  <c:v>12919.0</c:v>
                </c:pt>
                <c:pt idx="20145">
                  <c:v>12920.0</c:v>
                </c:pt>
                <c:pt idx="20146">
                  <c:v>12921.0</c:v>
                </c:pt>
                <c:pt idx="20147">
                  <c:v>12922.0</c:v>
                </c:pt>
                <c:pt idx="20148">
                  <c:v>12922.0</c:v>
                </c:pt>
                <c:pt idx="20149">
                  <c:v>12922.0</c:v>
                </c:pt>
                <c:pt idx="20150">
                  <c:v>12922.0</c:v>
                </c:pt>
                <c:pt idx="20151">
                  <c:v>12922.0</c:v>
                </c:pt>
                <c:pt idx="20152">
                  <c:v>12922.0</c:v>
                </c:pt>
                <c:pt idx="20153">
                  <c:v>12923.0</c:v>
                </c:pt>
                <c:pt idx="20154">
                  <c:v>12924.0</c:v>
                </c:pt>
                <c:pt idx="20155">
                  <c:v>12925.0</c:v>
                </c:pt>
                <c:pt idx="20156">
                  <c:v>12926.0</c:v>
                </c:pt>
                <c:pt idx="20157">
                  <c:v>12927.0</c:v>
                </c:pt>
                <c:pt idx="20158">
                  <c:v>12928.0</c:v>
                </c:pt>
                <c:pt idx="20159">
                  <c:v>12929.0</c:v>
                </c:pt>
                <c:pt idx="20160">
                  <c:v>12930.0</c:v>
                </c:pt>
                <c:pt idx="20161">
                  <c:v>12931.0</c:v>
                </c:pt>
                <c:pt idx="20162">
                  <c:v>12932.0</c:v>
                </c:pt>
                <c:pt idx="20163">
                  <c:v>12933.0</c:v>
                </c:pt>
                <c:pt idx="20164">
                  <c:v>12934.0</c:v>
                </c:pt>
                <c:pt idx="20165">
                  <c:v>12935.0</c:v>
                </c:pt>
                <c:pt idx="20166">
                  <c:v>12936.0</c:v>
                </c:pt>
                <c:pt idx="20167">
                  <c:v>12937.0</c:v>
                </c:pt>
                <c:pt idx="20168">
                  <c:v>12938.0</c:v>
                </c:pt>
                <c:pt idx="20169">
                  <c:v>12939.0</c:v>
                </c:pt>
                <c:pt idx="20170">
                  <c:v>12940.0</c:v>
                </c:pt>
                <c:pt idx="20171">
                  <c:v>12941.0</c:v>
                </c:pt>
                <c:pt idx="20172">
                  <c:v>12942.0</c:v>
                </c:pt>
                <c:pt idx="20173">
                  <c:v>12943.0</c:v>
                </c:pt>
                <c:pt idx="20174">
                  <c:v>12944.0</c:v>
                </c:pt>
                <c:pt idx="20175">
                  <c:v>12945.0</c:v>
                </c:pt>
                <c:pt idx="20176">
                  <c:v>12946.0</c:v>
                </c:pt>
                <c:pt idx="20177">
                  <c:v>12947.0</c:v>
                </c:pt>
                <c:pt idx="20178">
                  <c:v>12947.0</c:v>
                </c:pt>
                <c:pt idx="20179">
                  <c:v>12948.0</c:v>
                </c:pt>
                <c:pt idx="20180">
                  <c:v>12948.0</c:v>
                </c:pt>
                <c:pt idx="20181">
                  <c:v>12949.0</c:v>
                </c:pt>
                <c:pt idx="20182">
                  <c:v>12949.0</c:v>
                </c:pt>
                <c:pt idx="20183">
                  <c:v>12950.0</c:v>
                </c:pt>
                <c:pt idx="20184">
                  <c:v>12950.0</c:v>
                </c:pt>
                <c:pt idx="20185">
                  <c:v>12951.0</c:v>
                </c:pt>
                <c:pt idx="20186">
                  <c:v>12951.0</c:v>
                </c:pt>
                <c:pt idx="20187">
                  <c:v>12952.0</c:v>
                </c:pt>
                <c:pt idx="20188">
                  <c:v>12953.0</c:v>
                </c:pt>
                <c:pt idx="20189">
                  <c:v>12954.0</c:v>
                </c:pt>
                <c:pt idx="20190">
                  <c:v>12955.0</c:v>
                </c:pt>
                <c:pt idx="20191">
                  <c:v>12956.0</c:v>
                </c:pt>
                <c:pt idx="20192">
                  <c:v>12957.0</c:v>
                </c:pt>
                <c:pt idx="20193">
                  <c:v>12958.0</c:v>
                </c:pt>
                <c:pt idx="20194">
                  <c:v>12959.0</c:v>
                </c:pt>
                <c:pt idx="20195">
                  <c:v>12959.0</c:v>
                </c:pt>
                <c:pt idx="20196">
                  <c:v>12960.0</c:v>
                </c:pt>
                <c:pt idx="20197">
                  <c:v>12960.0</c:v>
                </c:pt>
                <c:pt idx="20198">
                  <c:v>12961.0</c:v>
                </c:pt>
                <c:pt idx="20199">
                  <c:v>12962.0</c:v>
                </c:pt>
                <c:pt idx="20200">
                  <c:v>12963.0</c:v>
                </c:pt>
                <c:pt idx="20201">
                  <c:v>12963.0</c:v>
                </c:pt>
                <c:pt idx="20202">
                  <c:v>12963.0</c:v>
                </c:pt>
                <c:pt idx="20203">
                  <c:v>12963.0</c:v>
                </c:pt>
                <c:pt idx="20204">
                  <c:v>12963.0</c:v>
                </c:pt>
                <c:pt idx="20205">
                  <c:v>12964.0</c:v>
                </c:pt>
                <c:pt idx="20206">
                  <c:v>12964.0</c:v>
                </c:pt>
                <c:pt idx="20207">
                  <c:v>12964.0</c:v>
                </c:pt>
                <c:pt idx="20208">
                  <c:v>12964.0</c:v>
                </c:pt>
                <c:pt idx="20209">
                  <c:v>12964.0</c:v>
                </c:pt>
                <c:pt idx="20210">
                  <c:v>12965.0</c:v>
                </c:pt>
                <c:pt idx="20211">
                  <c:v>12965.0</c:v>
                </c:pt>
                <c:pt idx="20212">
                  <c:v>12965.0</c:v>
                </c:pt>
                <c:pt idx="20213">
                  <c:v>12965.0</c:v>
                </c:pt>
                <c:pt idx="20214">
                  <c:v>12965.0</c:v>
                </c:pt>
                <c:pt idx="20215">
                  <c:v>12965.0</c:v>
                </c:pt>
                <c:pt idx="20216">
                  <c:v>12965.0</c:v>
                </c:pt>
                <c:pt idx="20217">
                  <c:v>12965.0</c:v>
                </c:pt>
                <c:pt idx="20218">
                  <c:v>12966.0</c:v>
                </c:pt>
                <c:pt idx="20219">
                  <c:v>12966.0</c:v>
                </c:pt>
                <c:pt idx="20220">
                  <c:v>12967.0</c:v>
                </c:pt>
                <c:pt idx="20221">
                  <c:v>12968.0</c:v>
                </c:pt>
                <c:pt idx="20222">
                  <c:v>12969.0</c:v>
                </c:pt>
                <c:pt idx="20223">
                  <c:v>12970.0</c:v>
                </c:pt>
                <c:pt idx="20224">
                  <c:v>12971.0</c:v>
                </c:pt>
                <c:pt idx="20225">
                  <c:v>12972.0</c:v>
                </c:pt>
                <c:pt idx="20226">
                  <c:v>12973.0</c:v>
                </c:pt>
                <c:pt idx="20227">
                  <c:v>12974.0</c:v>
                </c:pt>
                <c:pt idx="20228">
                  <c:v>12975.0</c:v>
                </c:pt>
                <c:pt idx="20229">
                  <c:v>12976.0</c:v>
                </c:pt>
                <c:pt idx="20230">
                  <c:v>12977.0</c:v>
                </c:pt>
                <c:pt idx="20231">
                  <c:v>12978.0</c:v>
                </c:pt>
                <c:pt idx="20232">
                  <c:v>12979.0</c:v>
                </c:pt>
                <c:pt idx="20233">
                  <c:v>12980.0</c:v>
                </c:pt>
                <c:pt idx="20234">
                  <c:v>12981.0</c:v>
                </c:pt>
                <c:pt idx="20235">
                  <c:v>12982.0</c:v>
                </c:pt>
                <c:pt idx="20236">
                  <c:v>12983.0</c:v>
                </c:pt>
                <c:pt idx="20237">
                  <c:v>12984.0</c:v>
                </c:pt>
                <c:pt idx="20238">
                  <c:v>12985.0</c:v>
                </c:pt>
                <c:pt idx="20239">
                  <c:v>12986.0</c:v>
                </c:pt>
                <c:pt idx="20240">
                  <c:v>12987.0</c:v>
                </c:pt>
                <c:pt idx="20241">
                  <c:v>12988.0</c:v>
                </c:pt>
                <c:pt idx="20242">
                  <c:v>12989.0</c:v>
                </c:pt>
                <c:pt idx="20243">
                  <c:v>12990.0</c:v>
                </c:pt>
                <c:pt idx="20244">
                  <c:v>12991.0</c:v>
                </c:pt>
                <c:pt idx="20245">
                  <c:v>12992.0</c:v>
                </c:pt>
                <c:pt idx="20246">
                  <c:v>12992.0</c:v>
                </c:pt>
                <c:pt idx="20247">
                  <c:v>12992.0</c:v>
                </c:pt>
                <c:pt idx="20248">
                  <c:v>12992.0</c:v>
                </c:pt>
                <c:pt idx="20249">
                  <c:v>12992.0</c:v>
                </c:pt>
                <c:pt idx="20250">
                  <c:v>12992.0</c:v>
                </c:pt>
                <c:pt idx="20251">
                  <c:v>12992.0</c:v>
                </c:pt>
                <c:pt idx="20252">
                  <c:v>12992.0</c:v>
                </c:pt>
                <c:pt idx="20253">
                  <c:v>12993.0</c:v>
                </c:pt>
                <c:pt idx="20254">
                  <c:v>12993.0</c:v>
                </c:pt>
                <c:pt idx="20255">
                  <c:v>12993.0</c:v>
                </c:pt>
                <c:pt idx="20256">
                  <c:v>12993.0</c:v>
                </c:pt>
                <c:pt idx="20257">
                  <c:v>12993.0</c:v>
                </c:pt>
                <c:pt idx="20258">
                  <c:v>12994.0</c:v>
                </c:pt>
                <c:pt idx="20259">
                  <c:v>12994.0</c:v>
                </c:pt>
                <c:pt idx="20260">
                  <c:v>12994.0</c:v>
                </c:pt>
                <c:pt idx="20261">
                  <c:v>12994.0</c:v>
                </c:pt>
                <c:pt idx="20262">
                  <c:v>12994.0</c:v>
                </c:pt>
                <c:pt idx="20263">
                  <c:v>12994.0</c:v>
                </c:pt>
                <c:pt idx="20264">
                  <c:v>12994.0</c:v>
                </c:pt>
                <c:pt idx="20265">
                  <c:v>12994.0</c:v>
                </c:pt>
                <c:pt idx="20266">
                  <c:v>12994.0</c:v>
                </c:pt>
                <c:pt idx="20267">
                  <c:v>12994.0</c:v>
                </c:pt>
                <c:pt idx="20268">
                  <c:v>12995.0</c:v>
                </c:pt>
                <c:pt idx="20269">
                  <c:v>12995.0</c:v>
                </c:pt>
                <c:pt idx="20270">
                  <c:v>12995.0</c:v>
                </c:pt>
                <c:pt idx="20271">
                  <c:v>12995.0</c:v>
                </c:pt>
                <c:pt idx="20272">
                  <c:v>12995.0</c:v>
                </c:pt>
                <c:pt idx="20273">
                  <c:v>12995.0</c:v>
                </c:pt>
                <c:pt idx="20274">
                  <c:v>12995.0</c:v>
                </c:pt>
                <c:pt idx="20275">
                  <c:v>12995.0</c:v>
                </c:pt>
                <c:pt idx="20276">
                  <c:v>12995.0</c:v>
                </c:pt>
                <c:pt idx="20277">
                  <c:v>12996.0</c:v>
                </c:pt>
                <c:pt idx="20278">
                  <c:v>12996.0</c:v>
                </c:pt>
                <c:pt idx="20279">
                  <c:v>12996.0</c:v>
                </c:pt>
                <c:pt idx="20280">
                  <c:v>12996.0</c:v>
                </c:pt>
                <c:pt idx="20281">
                  <c:v>12997.0</c:v>
                </c:pt>
                <c:pt idx="20282">
                  <c:v>12997.0</c:v>
                </c:pt>
                <c:pt idx="20283">
                  <c:v>12997.0</c:v>
                </c:pt>
                <c:pt idx="20284">
                  <c:v>12997.0</c:v>
                </c:pt>
                <c:pt idx="20285">
                  <c:v>12997.0</c:v>
                </c:pt>
                <c:pt idx="20286">
                  <c:v>12997.0</c:v>
                </c:pt>
                <c:pt idx="20287">
                  <c:v>12997.0</c:v>
                </c:pt>
                <c:pt idx="20288">
                  <c:v>12997.0</c:v>
                </c:pt>
                <c:pt idx="20289">
                  <c:v>12998.0</c:v>
                </c:pt>
                <c:pt idx="20290">
                  <c:v>12999.0</c:v>
                </c:pt>
                <c:pt idx="20291">
                  <c:v>13000.0</c:v>
                </c:pt>
                <c:pt idx="20292">
                  <c:v>13001.0</c:v>
                </c:pt>
                <c:pt idx="20293">
                  <c:v>13002.0</c:v>
                </c:pt>
                <c:pt idx="20294">
                  <c:v>13003.0</c:v>
                </c:pt>
                <c:pt idx="20295">
                  <c:v>13004.0</c:v>
                </c:pt>
                <c:pt idx="20296">
                  <c:v>13005.0</c:v>
                </c:pt>
                <c:pt idx="20297">
                  <c:v>13006.0</c:v>
                </c:pt>
                <c:pt idx="20298">
                  <c:v>13007.0</c:v>
                </c:pt>
                <c:pt idx="20299">
                  <c:v>13008.0</c:v>
                </c:pt>
                <c:pt idx="20300">
                  <c:v>13008.0</c:v>
                </c:pt>
                <c:pt idx="20301">
                  <c:v>13008.0</c:v>
                </c:pt>
                <c:pt idx="20302">
                  <c:v>13008.0</c:v>
                </c:pt>
                <c:pt idx="20303">
                  <c:v>13008.0</c:v>
                </c:pt>
                <c:pt idx="20304">
                  <c:v>13008.0</c:v>
                </c:pt>
                <c:pt idx="20305">
                  <c:v>13008.0</c:v>
                </c:pt>
                <c:pt idx="20306">
                  <c:v>13008.0</c:v>
                </c:pt>
                <c:pt idx="20307">
                  <c:v>13009.0</c:v>
                </c:pt>
                <c:pt idx="20308">
                  <c:v>13009.0</c:v>
                </c:pt>
                <c:pt idx="20309">
                  <c:v>13009.0</c:v>
                </c:pt>
                <c:pt idx="20310">
                  <c:v>13009.0</c:v>
                </c:pt>
                <c:pt idx="20311">
                  <c:v>13009.0</c:v>
                </c:pt>
                <c:pt idx="20312">
                  <c:v>13009.0</c:v>
                </c:pt>
                <c:pt idx="20313">
                  <c:v>13010.0</c:v>
                </c:pt>
                <c:pt idx="20314">
                  <c:v>13010.0</c:v>
                </c:pt>
                <c:pt idx="20315">
                  <c:v>13010.0</c:v>
                </c:pt>
                <c:pt idx="20316">
                  <c:v>13010.0</c:v>
                </c:pt>
                <c:pt idx="20317">
                  <c:v>13010.0</c:v>
                </c:pt>
                <c:pt idx="20318">
                  <c:v>13010.0</c:v>
                </c:pt>
                <c:pt idx="20319">
                  <c:v>13010.0</c:v>
                </c:pt>
                <c:pt idx="20320">
                  <c:v>13011.0</c:v>
                </c:pt>
                <c:pt idx="20321">
                  <c:v>13011.0</c:v>
                </c:pt>
                <c:pt idx="20322">
                  <c:v>13011.0</c:v>
                </c:pt>
                <c:pt idx="20323">
                  <c:v>13011.0</c:v>
                </c:pt>
                <c:pt idx="20324">
                  <c:v>13012.0</c:v>
                </c:pt>
                <c:pt idx="20325">
                  <c:v>13012.0</c:v>
                </c:pt>
                <c:pt idx="20326">
                  <c:v>13012.0</c:v>
                </c:pt>
                <c:pt idx="20327">
                  <c:v>13012.0</c:v>
                </c:pt>
                <c:pt idx="20328">
                  <c:v>13012.0</c:v>
                </c:pt>
                <c:pt idx="20329">
                  <c:v>13012.0</c:v>
                </c:pt>
                <c:pt idx="20330">
                  <c:v>13012.0</c:v>
                </c:pt>
                <c:pt idx="20331">
                  <c:v>13013.0</c:v>
                </c:pt>
                <c:pt idx="20332">
                  <c:v>13013.0</c:v>
                </c:pt>
                <c:pt idx="20333">
                  <c:v>13013.0</c:v>
                </c:pt>
                <c:pt idx="20334">
                  <c:v>13013.0</c:v>
                </c:pt>
                <c:pt idx="20335">
                  <c:v>13013.0</c:v>
                </c:pt>
                <c:pt idx="20336">
                  <c:v>13013.0</c:v>
                </c:pt>
                <c:pt idx="20337">
                  <c:v>13013.0</c:v>
                </c:pt>
                <c:pt idx="20338">
                  <c:v>13013.0</c:v>
                </c:pt>
                <c:pt idx="20339">
                  <c:v>13013.0</c:v>
                </c:pt>
                <c:pt idx="20340">
                  <c:v>13014.0</c:v>
                </c:pt>
                <c:pt idx="20341">
                  <c:v>13015.0</c:v>
                </c:pt>
                <c:pt idx="20342">
                  <c:v>13016.0</c:v>
                </c:pt>
                <c:pt idx="20343">
                  <c:v>13017.0</c:v>
                </c:pt>
                <c:pt idx="20344">
                  <c:v>13018.0</c:v>
                </c:pt>
                <c:pt idx="20345">
                  <c:v>13019.0</c:v>
                </c:pt>
                <c:pt idx="20346">
                  <c:v>13019.0</c:v>
                </c:pt>
                <c:pt idx="20347">
                  <c:v>13020.0</c:v>
                </c:pt>
                <c:pt idx="20348">
                  <c:v>13021.0</c:v>
                </c:pt>
                <c:pt idx="20349">
                  <c:v>13022.0</c:v>
                </c:pt>
                <c:pt idx="20350">
                  <c:v>13023.0</c:v>
                </c:pt>
                <c:pt idx="20351">
                  <c:v>13024.0</c:v>
                </c:pt>
                <c:pt idx="20352">
                  <c:v>13025.0</c:v>
                </c:pt>
                <c:pt idx="20353">
                  <c:v>13026.0</c:v>
                </c:pt>
                <c:pt idx="20354">
                  <c:v>13027.0</c:v>
                </c:pt>
                <c:pt idx="20355">
                  <c:v>13028.0</c:v>
                </c:pt>
                <c:pt idx="20356">
                  <c:v>13029.0</c:v>
                </c:pt>
                <c:pt idx="20357">
                  <c:v>13030.0</c:v>
                </c:pt>
                <c:pt idx="20358">
                  <c:v>13031.0</c:v>
                </c:pt>
                <c:pt idx="20359">
                  <c:v>13032.0</c:v>
                </c:pt>
                <c:pt idx="20360">
                  <c:v>13033.0</c:v>
                </c:pt>
                <c:pt idx="20361">
                  <c:v>13034.0</c:v>
                </c:pt>
                <c:pt idx="20362">
                  <c:v>13035.0</c:v>
                </c:pt>
                <c:pt idx="20363">
                  <c:v>13036.0</c:v>
                </c:pt>
                <c:pt idx="20364">
                  <c:v>13037.0</c:v>
                </c:pt>
                <c:pt idx="20365">
                  <c:v>13038.0</c:v>
                </c:pt>
                <c:pt idx="20366">
                  <c:v>13038.0</c:v>
                </c:pt>
                <c:pt idx="20367">
                  <c:v>13039.0</c:v>
                </c:pt>
                <c:pt idx="20368">
                  <c:v>13040.0</c:v>
                </c:pt>
                <c:pt idx="20369">
                  <c:v>13041.0</c:v>
                </c:pt>
                <c:pt idx="20370">
                  <c:v>13042.0</c:v>
                </c:pt>
                <c:pt idx="20371">
                  <c:v>13043.0</c:v>
                </c:pt>
                <c:pt idx="20372">
                  <c:v>13044.0</c:v>
                </c:pt>
                <c:pt idx="20373">
                  <c:v>13045.0</c:v>
                </c:pt>
                <c:pt idx="20374">
                  <c:v>13046.0</c:v>
                </c:pt>
                <c:pt idx="20375">
                  <c:v>13047.0</c:v>
                </c:pt>
                <c:pt idx="20376">
                  <c:v>13047.0</c:v>
                </c:pt>
                <c:pt idx="20377">
                  <c:v>13048.0</c:v>
                </c:pt>
                <c:pt idx="20378">
                  <c:v>13048.0</c:v>
                </c:pt>
                <c:pt idx="20379">
                  <c:v>13049.0</c:v>
                </c:pt>
                <c:pt idx="20380">
                  <c:v>13050.0</c:v>
                </c:pt>
                <c:pt idx="20381">
                  <c:v>13051.0</c:v>
                </c:pt>
                <c:pt idx="20382">
                  <c:v>13051.0</c:v>
                </c:pt>
                <c:pt idx="20383">
                  <c:v>13052.0</c:v>
                </c:pt>
                <c:pt idx="20384">
                  <c:v>13052.0</c:v>
                </c:pt>
                <c:pt idx="20385">
                  <c:v>13053.0</c:v>
                </c:pt>
                <c:pt idx="20386">
                  <c:v>13054.0</c:v>
                </c:pt>
                <c:pt idx="20387">
                  <c:v>13055.0</c:v>
                </c:pt>
                <c:pt idx="20388">
                  <c:v>13056.0</c:v>
                </c:pt>
                <c:pt idx="20389">
                  <c:v>13057.0</c:v>
                </c:pt>
                <c:pt idx="20390">
                  <c:v>13058.0</c:v>
                </c:pt>
                <c:pt idx="20391">
                  <c:v>13059.0</c:v>
                </c:pt>
                <c:pt idx="20392">
                  <c:v>13060.0</c:v>
                </c:pt>
                <c:pt idx="20393">
                  <c:v>13061.0</c:v>
                </c:pt>
                <c:pt idx="20394">
                  <c:v>13062.0</c:v>
                </c:pt>
                <c:pt idx="20395">
                  <c:v>13062.0</c:v>
                </c:pt>
                <c:pt idx="20396">
                  <c:v>13063.0</c:v>
                </c:pt>
                <c:pt idx="20397">
                  <c:v>13064.0</c:v>
                </c:pt>
                <c:pt idx="20398">
                  <c:v>13065.0</c:v>
                </c:pt>
                <c:pt idx="20399">
                  <c:v>13065.0</c:v>
                </c:pt>
                <c:pt idx="20400">
                  <c:v>13066.0</c:v>
                </c:pt>
                <c:pt idx="20401">
                  <c:v>13067.0</c:v>
                </c:pt>
                <c:pt idx="20402">
                  <c:v>13068.0</c:v>
                </c:pt>
                <c:pt idx="20403">
                  <c:v>13069.0</c:v>
                </c:pt>
                <c:pt idx="20404">
                  <c:v>13070.0</c:v>
                </c:pt>
                <c:pt idx="20405">
                  <c:v>13071.0</c:v>
                </c:pt>
                <c:pt idx="20406">
                  <c:v>13072.0</c:v>
                </c:pt>
                <c:pt idx="20407">
                  <c:v>13073.0</c:v>
                </c:pt>
                <c:pt idx="20408">
                  <c:v>13073.0</c:v>
                </c:pt>
                <c:pt idx="20409">
                  <c:v>13074.0</c:v>
                </c:pt>
                <c:pt idx="20410">
                  <c:v>13075.0</c:v>
                </c:pt>
                <c:pt idx="20411">
                  <c:v>13075.0</c:v>
                </c:pt>
                <c:pt idx="20412">
                  <c:v>13076.0</c:v>
                </c:pt>
                <c:pt idx="20413">
                  <c:v>13076.0</c:v>
                </c:pt>
                <c:pt idx="20414">
                  <c:v>13077.0</c:v>
                </c:pt>
                <c:pt idx="20415">
                  <c:v>13077.0</c:v>
                </c:pt>
                <c:pt idx="20416">
                  <c:v>13078.0</c:v>
                </c:pt>
                <c:pt idx="20417">
                  <c:v>13078.0</c:v>
                </c:pt>
                <c:pt idx="20418">
                  <c:v>13079.0</c:v>
                </c:pt>
                <c:pt idx="20419">
                  <c:v>13079.0</c:v>
                </c:pt>
                <c:pt idx="20420">
                  <c:v>13080.0</c:v>
                </c:pt>
                <c:pt idx="20421">
                  <c:v>13080.0</c:v>
                </c:pt>
                <c:pt idx="20422">
                  <c:v>13081.0</c:v>
                </c:pt>
                <c:pt idx="20423">
                  <c:v>13081.0</c:v>
                </c:pt>
                <c:pt idx="20424">
                  <c:v>13082.0</c:v>
                </c:pt>
                <c:pt idx="20425">
                  <c:v>13083.0</c:v>
                </c:pt>
                <c:pt idx="20426">
                  <c:v>13083.0</c:v>
                </c:pt>
                <c:pt idx="20427">
                  <c:v>13084.0</c:v>
                </c:pt>
                <c:pt idx="20428">
                  <c:v>13085.0</c:v>
                </c:pt>
                <c:pt idx="20429">
                  <c:v>13086.0</c:v>
                </c:pt>
                <c:pt idx="20430">
                  <c:v>13086.0</c:v>
                </c:pt>
                <c:pt idx="20431">
                  <c:v>13087.0</c:v>
                </c:pt>
                <c:pt idx="20432">
                  <c:v>13088.0</c:v>
                </c:pt>
                <c:pt idx="20433">
                  <c:v>13089.0</c:v>
                </c:pt>
                <c:pt idx="20434">
                  <c:v>13090.0</c:v>
                </c:pt>
                <c:pt idx="20435">
                  <c:v>13090.0</c:v>
                </c:pt>
                <c:pt idx="20436">
                  <c:v>13090.0</c:v>
                </c:pt>
                <c:pt idx="20437">
                  <c:v>13090.0</c:v>
                </c:pt>
                <c:pt idx="20438">
                  <c:v>13090.0</c:v>
                </c:pt>
                <c:pt idx="20439">
                  <c:v>13090.0</c:v>
                </c:pt>
                <c:pt idx="20440">
                  <c:v>13091.0</c:v>
                </c:pt>
                <c:pt idx="20441">
                  <c:v>13092.0</c:v>
                </c:pt>
                <c:pt idx="20442">
                  <c:v>13093.0</c:v>
                </c:pt>
                <c:pt idx="20443">
                  <c:v>13094.0</c:v>
                </c:pt>
                <c:pt idx="20444">
                  <c:v>13095.0</c:v>
                </c:pt>
                <c:pt idx="20445">
                  <c:v>13096.0</c:v>
                </c:pt>
                <c:pt idx="20446">
                  <c:v>13097.0</c:v>
                </c:pt>
                <c:pt idx="20447">
                  <c:v>13098.0</c:v>
                </c:pt>
                <c:pt idx="20448">
                  <c:v>13099.0</c:v>
                </c:pt>
                <c:pt idx="20449">
                  <c:v>13100.0</c:v>
                </c:pt>
                <c:pt idx="20450">
                  <c:v>13101.0</c:v>
                </c:pt>
                <c:pt idx="20451">
                  <c:v>13102.0</c:v>
                </c:pt>
                <c:pt idx="20452">
                  <c:v>13103.0</c:v>
                </c:pt>
                <c:pt idx="20453">
                  <c:v>13103.0</c:v>
                </c:pt>
                <c:pt idx="20454">
                  <c:v>13104.0</c:v>
                </c:pt>
                <c:pt idx="20455">
                  <c:v>13105.0</c:v>
                </c:pt>
                <c:pt idx="20456">
                  <c:v>13106.0</c:v>
                </c:pt>
                <c:pt idx="20457">
                  <c:v>13107.0</c:v>
                </c:pt>
                <c:pt idx="20458">
                  <c:v>13108.0</c:v>
                </c:pt>
                <c:pt idx="20459">
                  <c:v>13108.0</c:v>
                </c:pt>
                <c:pt idx="20460">
                  <c:v>13108.0</c:v>
                </c:pt>
                <c:pt idx="20461">
                  <c:v>13109.0</c:v>
                </c:pt>
                <c:pt idx="20462">
                  <c:v>13109.0</c:v>
                </c:pt>
                <c:pt idx="20463">
                  <c:v>13109.0</c:v>
                </c:pt>
                <c:pt idx="20464">
                  <c:v>13110.0</c:v>
                </c:pt>
                <c:pt idx="20465">
                  <c:v>13111.0</c:v>
                </c:pt>
                <c:pt idx="20466">
                  <c:v>13112.0</c:v>
                </c:pt>
                <c:pt idx="20467">
                  <c:v>13113.0</c:v>
                </c:pt>
                <c:pt idx="20468">
                  <c:v>13114.0</c:v>
                </c:pt>
                <c:pt idx="20469">
                  <c:v>13115.0</c:v>
                </c:pt>
                <c:pt idx="20470">
                  <c:v>13116.0</c:v>
                </c:pt>
                <c:pt idx="20471">
                  <c:v>13117.0</c:v>
                </c:pt>
                <c:pt idx="20472">
                  <c:v>13118.0</c:v>
                </c:pt>
                <c:pt idx="20473">
                  <c:v>13119.0</c:v>
                </c:pt>
                <c:pt idx="20474">
                  <c:v>13120.0</c:v>
                </c:pt>
                <c:pt idx="20475">
                  <c:v>13121.0</c:v>
                </c:pt>
                <c:pt idx="20476">
                  <c:v>13122.0</c:v>
                </c:pt>
                <c:pt idx="20477">
                  <c:v>13123.0</c:v>
                </c:pt>
                <c:pt idx="20478">
                  <c:v>13124.0</c:v>
                </c:pt>
                <c:pt idx="20479">
                  <c:v>13125.0</c:v>
                </c:pt>
                <c:pt idx="20480">
                  <c:v>13126.0</c:v>
                </c:pt>
                <c:pt idx="20481">
                  <c:v>13127.0</c:v>
                </c:pt>
                <c:pt idx="20482">
                  <c:v>13128.0</c:v>
                </c:pt>
                <c:pt idx="20483">
                  <c:v>13129.0</c:v>
                </c:pt>
                <c:pt idx="20484">
                  <c:v>13130.0</c:v>
                </c:pt>
                <c:pt idx="20485">
                  <c:v>13131.0</c:v>
                </c:pt>
                <c:pt idx="20486">
                  <c:v>13132.0</c:v>
                </c:pt>
                <c:pt idx="20487">
                  <c:v>13133.0</c:v>
                </c:pt>
                <c:pt idx="20488">
                  <c:v>13134.0</c:v>
                </c:pt>
                <c:pt idx="20489">
                  <c:v>13135.0</c:v>
                </c:pt>
                <c:pt idx="20490">
                  <c:v>13136.0</c:v>
                </c:pt>
                <c:pt idx="20491">
                  <c:v>13136.0</c:v>
                </c:pt>
                <c:pt idx="20492">
                  <c:v>13136.0</c:v>
                </c:pt>
                <c:pt idx="20493">
                  <c:v>13136.0</c:v>
                </c:pt>
                <c:pt idx="20494">
                  <c:v>13136.0</c:v>
                </c:pt>
                <c:pt idx="20495">
                  <c:v>13136.0</c:v>
                </c:pt>
                <c:pt idx="20496">
                  <c:v>13136.0</c:v>
                </c:pt>
                <c:pt idx="20497">
                  <c:v>13137.0</c:v>
                </c:pt>
                <c:pt idx="20498">
                  <c:v>13137.0</c:v>
                </c:pt>
                <c:pt idx="20499">
                  <c:v>13137.0</c:v>
                </c:pt>
                <c:pt idx="20500">
                  <c:v>13137.0</c:v>
                </c:pt>
                <c:pt idx="20501">
                  <c:v>13137.0</c:v>
                </c:pt>
                <c:pt idx="20502">
                  <c:v>13137.0</c:v>
                </c:pt>
                <c:pt idx="20503">
                  <c:v>13137.0</c:v>
                </c:pt>
                <c:pt idx="20504">
                  <c:v>13138.0</c:v>
                </c:pt>
                <c:pt idx="20505">
                  <c:v>13139.0</c:v>
                </c:pt>
                <c:pt idx="20506">
                  <c:v>13140.0</c:v>
                </c:pt>
                <c:pt idx="20507">
                  <c:v>13140.0</c:v>
                </c:pt>
                <c:pt idx="20508">
                  <c:v>13141.0</c:v>
                </c:pt>
                <c:pt idx="20509">
                  <c:v>13141.0</c:v>
                </c:pt>
                <c:pt idx="20510">
                  <c:v>13142.0</c:v>
                </c:pt>
                <c:pt idx="20511">
                  <c:v>13143.0</c:v>
                </c:pt>
                <c:pt idx="20512">
                  <c:v>13144.0</c:v>
                </c:pt>
                <c:pt idx="20513">
                  <c:v>13144.0</c:v>
                </c:pt>
                <c:pt idx="20514">
                  <c:v>13144.0</c:v>
                </c:pt>
                <c:pt idx="20515">
                  <c:v>13144.0</c:v>
                </c:pt>
                <c:pt idx="20516">
                  <c:v>13145.0</c:v>
                </c:pt>
                <c:pt idx="20517">
                  <c:v>13145.0</c:v>
                </c:pt>
                <c:pt idx="20518">
                  <c:v>13145.0</c:v>
                </c:pt>
                <c:pt idx="20519">
                  <c:v>13145.0</c:v>
                </c:pt>
                <c:pt idx="20520">
                  <c:v>13146.0</c:v>
                </c:pt>
                <c:pt idx="20521">
                  <c:v>13147.0</c:v>
                </c:pt>
                <c:pt idx="20522">
                  <c:v>13148.0</c:v>
                </c:pt>
                <c:pt idx="20523">
                  <c:v>13149.0</c:v>
                </c:pt>
                <c:pt idx="20524">
                  <c:v>13150.0</c:v>
                </c:pt>
                <c:pt idx="20525">
                  <c:v>13150.0</c:v>
                </c:pt>
                <c:pt idx="20526">
                  <c:v>13151.0</c:v>
                </c:pt>
                <c:pt idx="20527">
                  <c:v>13151.0</c:v>
                </c:pt>
                <c:pt idx="20528">
                  <c:v>13152.0</c:v>
                </c:pt>
                <c:pt idx="20529">
                  <c:v>13152.0</c:v>
                </c:pt>
                <c:pt idx="20530">
                  <c:v>13153.0</c:v>
                </c:pt>
                <c:pt idx="20531">
                  <c:v>13153.0</c:v>
                </c:pt>
                <c:pt idx="20532">
                  <c:v>13154.0</c:v>
                </c:pt>
                <c:pt idx="20533">
                  <c:v>13155.0</c:v>
                </c:pt>
                <c:pt idx="20534">
                  <c:v>13156.0</c:v>
                </c:pt>
                <c:pt idx="20535">
                  <c:v>13157.0</c:v>
                </c:pt>
                <c:pt idx="20536">
                  <c:v>13158.0</c:v>
                </c:pt>
                <c:pt idx="20537">
                  <c:v>13158.0</c:v>
                </c:pt>
                <c:pt idx="20538">
                  <c:v>13159.0</c:v>
                </c:pt>
                <c:pt idx="20539">
                  <c:v>13159.0</c:v>
                </c:pt>
                <c:pt idx="20540">
                  <c:v>13160.0</c:v>
                </c:pt>
                <c:pt idx="20541">
                  <c:v>13160.0</c:v>
                </c:pt>
                <c:pt idx="20542">
                  <c:v>13161.0</c:v>
                </c:pt>
                <c:pt idx="20543">
                  <c:v>13161.0</c:v>
                </c:pt>
                <c:pt idx="20544">
                  <c:v>13162.0</c:v>
                </c:pt>
                <c:pt idx="20545">
                  <c:v>13163.0</c:v>
                </c:pt>
                <c:pt idx="20546">
                  <c:v>13164.0</c:v>
                </c:pt>
                <c:pt idx="20547">
                  <c:v>13165.0</c:v>
                </c:pt>
                <c:pt idx="20548">
                  <c:v>13166.0</c:v>
                </c:pt>
                <c:pt idx="20549">
                  <c:v>13167.0</c:v>
                </c:pt>
                <c:pt idx="20550">
                  <c:v>13168.0</c:v>
                </c:pt>
                <c:pt idx="20551">
                  <c:v>13169.0</c:v>
                </c:pt>
                <c:pt idx="20552">
                  <c:v>13170.0</c:v>
                </c:pt>
                <c:pt idx="20553">
                  <c:v>13171.0</c:v>
                </c:pt>
                <c:pt idx="20554">
                  <c:v>13172.0</c:v>
                </c:pt>
                <c:pt idx="20555">
                  <c:v>13173.0</c:v>
                </c:pt>
                <c:pt idx="20556">
                  <c:v>13174.0</c:v>
                </c:pt>
                <c:pt idx="20557">
                  <c:v>13175.0</c:v>
                </c:pt>
                <c:pt idx="20558">
                  <c:v>13176.0</c:v>
                </c:pt>
                <c:pt idx="20559">
                  <c:v>13177.0</c:v>
                </c:pt>
                <c:pt idx="20560">
                  <c:v>13178.0</c:v>
                </c:pt>
                <c:pt idx="20561">
                  <c:v>13179.0</c:v>
                </c:pt>
                <c:pt idx="20562">
                  <c:v>13180.0</c:v>
                </c:pt>
                <c:pt idx="20563">
                  <c:v>13181.0</c:v>
                </c:pt>
                <c:pt idx="20564">
                  <c:v>13182.0</c:v>
                </c:pt>
                <c:pt idx="20565">
                  <c:v>13183.0</c:v>
                </c:pt>
                <c:pt idx="20566">
                  <c:v>13184.0</c:v>
                </c:pt>
                <c:pt idx="20567">
                  <c:v>13185.0</c:v>
                </c:pt>
                <c:pt idx="20568">
                  <c:v>13186.0</c:v>
                </c:pt>
                <c:pt idx="20569">
                  <c:v>13187.0</c:v>
                </c:pt>
                <c:pt idx="20570">
                  <c:v>13188.0</c:v>
                </c:pt>
                <c:pt idx="20571">
                  <c:v>13189.0</c:v>
                </c:pt>
                <c:pt idx="20572">
                  <c:v>13190.0</c:v>
                </c:pt>
                <c:pt idx="20573">
                  <c:v>13191.0</c:v>
                </c:pt>
                <c:pt idx="20574">
                  <c:v>13192.0</c:v>
                </c:pt>
                <c:pt idx="20575">
                  <c:v>13193.0</c:v>
                </c:pt>
                <c:pt idx="20576">
                  <c:v>13194.0</c:v>
                </c:pt>
                <c:pt idx="20577">
                  <c:v>13194.0</c:v>
                </c:pt>
                <c:pt idx="20578">
                  <c:v>13194.0</c:v>
                </c:pt>
                <c:pt idx="20579">
                  <c:v>13195.0</c:v>
                </c:pt>
                <c:pt idx="20580">
                  <c:v>13195.0</c:v>
                </c:pt>
                <c:pt idx="20581">
                  <c:v>13195.0</c:v>
                </c:pt>
                <c:pt idx="20582">
                  <c:v>13196.0</c:v>
                </c:pt>
                <c:pt idx="20583">
                  <c:v>13196.0</c:v>
                </c:pt>
                <c:pt idx="20584">
                  <c:v>13196.0</c:v>
                </c:pt>
                <c:pt idx="20585">
                  <c:v>13197.0</c:v>
                </c:pt>
                <c:pt idx="20586">
                  <c:v>13197.0</c:v>
                </c:pt>
                <c:pt idx="20587">
                  <c:v>13197.0</c:v>
                </c:pt>
                <c:pt idx="20588">
                  <c:v>13198.0</c:v>
                </c:pt>
                <c:pt idx="20589">
                  <c:v>13199.0</c:v>
                </c:pt>
                <c:pt idx="20590">
                  <c:v>13200.0</c:v>
                </c:pt>
                <c:pt idx="20591">
                  <c:v>13201.0</c:v>
                </c:pt>
                <c:pt idx="20592">
                  <c:v>13202.0</c:v>
                </c:pt>
                <c:pt idx="20593">
                  <c:v>13203.0</c:v>
                </c:pt>
                <c:pt idx="20594">
                  <c:v>13204.0</c:v>
                </c:pt>
                <c:pt idx="20595">
                  <c:v>13205.0</c:v>
                </c:pt>
                <c:pt idx="20596">
                  <c:v>13206.0</c:v>
                </c:pt>
                <c:pt idx="20597">
                  <c:v>13207.0</c:v>
                </c:pt>
                <c:pt idx="20598">
                  <c:v>13208.0</c:v>
                </c:pt>
                <c:pt idx="20599">
                  <c:v>13209.0</c:v>
                </c:pt>
                <c:pt idx="20600">
                  <c:v>13210.0</c:v>
                </c:pt>
                <c:pt idx="20601">
                  <c:v>13211.0</c:v>
                </c:pt>
                <c:pt idx="20602">
                  <c:v>13212.0</c:v>
                </c:pt>
                <c:pt idx="20603">
                  <c:v>13213.0</c:v>
                </c:pt>
                <c:pt idx="20604">
                  <c:v>13214.0</c:v>
                </c:pt>
                <c:pt idx="20605">
                  <c:v>13215.0</c:v>
                </c:pt>
                <c:pt idx="20606">
                  <c:v>13216.0</c:v>
                </c:pt>
                <c:pt idx="20607">
                  <c:v>13217.0</c:v>
                </c:pt>
                <c:pt idx="20608">
                  <c:v>13218.0</c:v>
                </c:pt>
                <c:pt idx="20609">
                  <c:v>13219.0</c:v>
                </c:pt>
                <c:pt idx="20610">
                  <c:v>13220.0</c:v>
                </c:pt>
                <c:pt idx="20611">
                  <c:v>13221.0</c:v>
                </c:pt>
                <c:pt idx="20612">
                  <c:v>13222.0</c:v>
                </c:pt>
                <c:pt idx="20613">
                  <c:v>13223.0</c:v>
                </c:pt>
                <c:pt idx="20614">
                  <c:v>13224.0</c:v>
                </c:pt>
                <c:pt idx="20615">
                  <c:v>13225.0</c:v>
                </c:pt>
                <c:pt idx="20616">
                  <c:v>13226.0</c:v>
                </c:pt>
                <c:pt idx="20617">
                  <c:v>13227.0</c:v>
                </c:pt>
                <c:pt idx="20618">
                  <c:v>13228.0</c:v>
                </c:pt>
                <c:pt idx="20619">
                  <c:v>13229.0</c:v>
                </c:pt>
                <c:pt idx="20620">
                  <c:v>13230.0</c:v>
                </c:pt>
                <c:pt idx="20621">
                  <c:v>13231.0</c:v>
                </c:pt>
                <c:pt idx="20622">
                  <c:v>13232.0</c:v>
                </c:pt>
                <c:pt idx="20623">
                  <c:v>13233.0</c:v>
                </c:pt>
                <c:pt idx="20624">
                  <c:v>13234.0</c:v>
                </c:pt>
                <c:pt idx="20625">
                  <c:v>13235.0</c:v>
                </c:pt>
                <c:pt idx="20626">
                  <c:v>13236.0</c:v>
                </c:pt>
                <c:pt idx="20627">
                  <c:v>13237.0</c:v>
                </c:pt>
                <c:pt idx="20628">
                  <c:v>13238.0</c:v>
                </c:pt>
                <c:pt idx="20629">
                  <c:v>13239.0</c:v>
                </c:pt>
                <c:pt idx="20630">
                  <c:v>13240.0</c:v>
                </c:pt>
                <c:pt idx="20631">
                  <c:v>13241.0</c:v>
                </c:pt>
                <c:pt idx="20632">
                  <c:v>13242.0</c:v>
                </c:pt>
                <c:pt idx="20633">
                  <c:v>13243.0</c:v>
                </c:pt>
                <c:pt idx="20634">
                  <c:v>13244.0</c:v>
                </c:pt>
                <c:pt idx="20635">
                  <c:v>13245.0</c:v>
                </c:pt>
                <c:pt idx="20636">
                  <c:v>13246.0</c:v>
                </c:pt>
                <c:pt idx="20637">
                  <c:v>13247.0</c:v>
                </c:pt>
                <c:pt idx="20638">
                  <c:v>13248.0</c:v>
                </c:pt>
                <c:pt idx="20639">
                  <c:v>13249.0</c:v>
                </c:pt>
                <c:pt idx="20640">
                  <c:v>13250.0</c:v>
                </c:pt>
                <c:pt idx="20641">
                  <c:v>13251.0</c:v>
                </c:pt>
                <c:pt idx="20642">
                  <c:v>13252.0</c:v>
                </c:pt>
                <c:pt idx="20643">
                  <c:v>13253.0</c:v>
                </c:pt>
                <c:pt idx="20644">
                  <c:v>13254.0</c:v>
                </c:pt>
                <c:pt idx="20645">
                  <c:v>13255.0</c:v>
                </c:pt>
                <c:pt idx="20646">
                  <c:v>13256.0</c:v>
                </c:pt>
                <c:pt idx="20647">
                  <c:v>13257.0</c:v>
                </c:pt>
                <c:pt idx="20648">
                  <c:v>13257.0</c:v>
                </c:pt>
                <c:pt idx="20649">
                  <c:v>13257.0</c:v>
                </c:pt>
                <c:pt idx="20650">
                  <c:v>13257.0</c:v>
                </c:pt>
                <c:pt idx="20651">
                  <c:v>13258.0</c:v>
                </c:pt>
                <c:pt idx="20652">
                  <c:v>13258.0</c:v>
                </c:pt>
                <c:pt idx="20653">
                  <c:v>13258.0</c:v>
                </c:pt>
                <c:pt idx="20654">
                  <c:v>13258.0</c:v>
                </c:pt>
                <c:pt idx="20655">
                  <c:v>13259.0</c:v>
                </c:pt>
                <c:pt idx="20656">
                  <c:v>13259.0</c:v>
                </c:pt>
                <c:pt idx="20657">
                  <c:v>13259.0</c:v>
                </c:pt>
                <c:pt idx="20658">
                  <c:v>13259.0</c:v>
                </c:pt>
                <c:pt idx="20659">
                  <c:v>13260.0</c:v>
                </c:pt>
                <c:pt idx="20660">
                  <c:v>13260.0</c:v>
                </c:pt>
                <c:pt idx="20661">
                  <c:v>13260.0</c:v>
                </c:pt>
                <c:pt idx="20662">
                  <c:v>13260.0</c:v>
                </c:pt>
                <c:pt idx="20663">
                  <c:v>13261.0</c:v>
                </c:pt>
                <c:pt idx="20664">
                  <c:v>13262.0</c:v>
                </c:pt>
                <c:pt idx="20665">
                  <c:v>13263.0</c:v>
                </c:pt>
                <c:pt idx="20666">
                  <c:v>13264.0</c:v>
                </c:pt>
                <c:pt idx="20667">
                  <c:v>13265.0</c:v>
                </c:pt>
                <c:pt idx="20668">
                  <c:v>13266.0</c:v>
                </c:pt>
                <c:pt idx="20669">
                  <c:v>13267.0</c:v>
                </c:pt>
                <c:pt idx="20670">
                  <c:v>13267.0</c:v>
                </c:pt>
                <c:pt idx="20671">
                  <c:v>13267.0</c:v>
                </c:pt>
                <c:pt idx="20672">
                  <c:v>13268.0</c:v>
                </c:pt>
                <c:pt idx="20673">
                  <c:v>13268.0</c:v>
                </c:pt>
                <c:pt idx="20674">
                  <c:v>13268.0</c:v>
                </c:pt>
                <c:pt idx="20675">
                  <c:v>13269.0</c:v>
                </c:pt>
                <c:pt idx="20676">
                  <c:v>13269.0</c:v>
                </c:pt>
                <c:pt idx="20677">
                  <c:v>13269.0</c:v>
                </c:pt>
                <c:pt idx="20678">
                  <c:v>13270.0</c:v>
                </c:pt>
                <c:pt idx="20679">
                  <c:v>13270.0</c:v>
                </c:pt>
                <c:pt idx="20680">
                  <c:v>13270.0</c:v>
                </c:pt>
                <c:pt idx="20681">
                  <c:v>13271.0</c:v>
                </c:pt>
                <c:pt idx="20682">
                  <c:v>13272.0</c:v>
                </c:pt>
                <c:pt idx="20683">
                  <c:v>13273.0</c:v>
                </c:pt>
                <c:pt idx="20684">
                  <c:v>13274.0</c:v>
                </c:pt>
                <c:pt idx="20685">
                  <c:v>13275.0</c:v>
                </c:pt>
                <c:pt idx="20686">
                  <c:v>13276.0</c:v>
                </c:pt>
                <c:pt idx="20687">
                  <c:v>13276.0</c:v>
                </c:pt>
                <c:pt idx="20688">
                  <c:v>13276.0</c:v>
                </c:pt>
                <c:pt idx="20689">
                  <c:v>13276.0</c:v>
                </c:pt>
                <c:pt idx="20690">
                  <c:v>13277.0</c:v>
                </c:pt>
                <c:pt idx="20691">
                  <c:v>13278.0</c:v>
                </c:pt>
                <c:pt idx="20692">
                  <c:v>13278.0</c:v>
                </c:pt>
                <c:pt idx="20693">
                  <c:v>13278.0</c:v>
                </c:pt>
                <c:pt idx="20694">
                  <c:v>13279.0</c:v>
                </c:pt>
                <c:pt idx="20695">
                  <c:v>13280.0</c:v>
                </c:pt>
                <c:pt idx="20696">
                  <c:v>13281.0</c:v>
                </c:pt>
                <c:pt idx="20697">
                  <c:v>13282.0</c:v>
                </c:pt>
                <c:pt idx="20698">
                  <c:v>13283.0</c:v>
                </c:pt>
                <c:pt idx="20699">
                  <c:v>13284.0</c:v>
                </c:pt>
                <c:pt idx="20700">
                  <c:v>13285.0</c:v>
                </c:pt>
                <c:pt idx="20701">
                  <c:v>13286.0</c:v>
                </c:pt>
                <c:pt idx="20702">
                  <c:v>13287.0</c:v>
                </c:pt>
                <c:pt idx="20703">
                  <c:v>13288.0</c:v>
                </c:pt>
                <c:pt idx="20704">
                  <c:v>13288.0</c:v>
                </c:pt>
                <c:pt idx="20705">
                  <c:v>13289.0</c:v>
                </c:pt>
                <c:pt idx="20706">
                  <c:v>13290.0</c:v>
                </c:pt>
                <c:pt idx="20707">
                  <c:v>13290.0</c:v>
                </c:pt>
                <c:pt idx="20708">
                  <c:v>13290.0</c:v>
                </c:pt>
                <c:pt idx="20709">
                  <c:v>13290.0</c:v>
                </c:pt>
                <c:pt idx="20710">
                  <c:v>13291.0</c:v>
                </c:pt>
                <c:pt idx="20711">
                  <c:v>13292.0</c:v>
                </c:pt>
                <c:pt idx="20712">
                  <c:v>13292.0</c:v>
                </c:pt>
                <c:pt idx="20713">
                  <c:v>13292.0</c:v>
                </c:pt>
                <c:pt idx="20714">
                  <c:v>13292.0</c:v>
                </c:pt>
                <c:pt idx="20715">
                  <c:v>13293.0</c:v>
                </c:pt>
                <c:pt idx="20716">
                  <c:v>13293.0</c:v>
                </c:pt>
                <c:pt idx="20717">
                  <c:v>13293.0</c:v>
                </c:pt>
                <c:pt idx="20718">
                  <c:v>13293.0</c:v>
                </c:pt>
                <c:pt idx="20719">
                  <c:v>13294.0</c:v>
                </c:pt>
                <c:pt idx="20720">
                  <c:v>13294.0</c:v>
                </c:pt>
                <c:pt idx="20721">
                  <c:v>13294.0</c:v>
                </c:pt>
                <c:pt idx="20722">
                  <c:v>13294.0</c:v>
                </c:pt>
                <c:pt idx="20723">
                  <c:v>13295.0</c:v>
                </c:pt>
                <c:pt idx="20724">
                  <c:v>13295.0</c:v>
                </c:pt>
                <c:pt idx="20725">
                  <c:v>13295.0</c:v>
                </c:pt>
                <c:pt idx="20726">
                  <c:v>13295.0</c:v>
                </c:pt>
                <c:pt idx="20727">
                  <c:v>13296.0</c:v>
                </c:pt>
                <c:pt idx="20728">
                  <c:v>13296.0</c:v>
                </c:pt>
                <c:pt idx="20729">
                  <c:v>13296.0</c:v>
                </c:pt>
                <c:pt idx="20730">
                  <c:v>13296.0</c:v>
                </c:pt>
                <c:pt idx="20731">
                  <c:v>13297.0</c:v>
                </c:pt>
                <c:pt idx="20732">
                  <c:v>13297.0</c:v>
                </c:pt>
                <c:pt idx="20733">
                  <c:v>13298.0</c:v>
                </c:pt>
                <c:pt idx="20734">
                  <c:v>13298.0</c:v>
                </c:pt>
                <c:pt idx="20735">
                  <c:v>13299.0</c:v>
                </c:pt>
                <c:pt idx="20736">
                  <c:v>13299.0</c:v>
                </c:pt>
                <c:pt idx="20737">
                  <c:v>13300.0</c:v>
                </c:pt>
                <c:pt idx="20738">
                  <c:v>13300.0</c:v>
                </c:pt>
                <c:pt idx="20739">
                  <c:v>13301.0</c:v>
                </c:pt>
                <c:pt idx="20740">
                  <c:v>13302.0</c:v>
                </c:pt>
                <c:pt idx="20741">
                  <c:v>13303.0</c:v>
                </c:pt>
                <c:pt idx="20742">
                  <c:v>13304.0</c:v>
                </c:pt>
                <c:pt idx="20743">
                  <c:v>13305.0</c:v>
                </c:pt>
                <c:pt idx="20744">
                  <c:v>13306.0</c:v>
                </c:pt>
                <c:pt idx="20745">
                  <c:v>13307.0</c:v>
                </c:pt>
                <c:pt idx="20746">
                  <c:v>13308.0</c:v>
                </c:pt>
                <c:pt idx="20747">
                  <c:v>13308.0</c:v>
                </c:pt>
                <c:pt idx="20748">
                  <c:v>13308.0</c:v>
                </c:pt>
                <c:pt idx="20749">
                  <c:v>13308.0</c:v>
                </c:pt>
                <c:pt idx="20750">
                  <c:v>13309.0</c:v>
                </c:pt>
                <c:pt idx="20751">
                  <c:v>13310.0</c:v>
                </c:pt>
                <c:pt idx="20752">
                  <c:v>13311.0</c:v>
                </c:pt>
                <c:pt idx="20753">
                  <c:v>13311.0</c:v>
                </c:pt>
                <c:pt idx="20754">
                  <c:v>13311.0</c:v>
                </c:pt>
                <c:pt idx="20755">
                  <c:v>13312.0</c:v>
                </c:pt>
                <c:pt idx="20756">
                  <c:v>13312.0</c:v>
                </c:pt>
                <c:pt idx="20757">
                  <c:v>13313.0</c:v>
                </c:pt>
                <c:pt idx="20758">
                  <c:v>13314.0</c:v>
                </c:pt>
                <c:pt idx="20759">
                  <c:v>13314.0</c:v>
                </c:pt>
                <c:pt idx="20760">
                  <c:v>13315.0</c:v>
                </c:pt>
                <c:pt idx="20761">
                  <c:v>13315.0</c:v>
                </c:pt>
                <c:pt idx="20762">
                  <c:v>13316.0</c:v>
                </c:pt>
                <c:pt idx="20763">
                  <c:v>13316.0</c:v>
                </c:pt>
                <c:pt idx="20764">
                  <c:v>13317.0</c:v>
                </c:pt>
                <c:pt idx="20765">
                  <c:v>13317.0</c:v>
                </c:pt>
                <c:pt idx="20766">
                  <c:v>13318.0</c:v>
                </c:pt>
                <c:pt idx="20767">
                  <c:v>13318.0</c:v>
                </c:pt>
                <c:pt idx="20768">
                  <c:v>13319.0</c:v>
                </c:pt>
                <c:pt idx="20769">
                  <c:v>13319.0</c:v>
                </c:pt>
                <c:pt idx="20770">
                  <c:v>13319.0</c:v>
                </c:pt>
                <c:pt idx="20771">
                  <c:v>13319.0</c:v>
                </c:pt>
                <c:pt idx="20772">
                  <c:v>13319.0</c:v>
                </c:pt>
                <c:pt idx="20773">
                  <c:v>13319.0</c:v>
                </c:pt>
                <c:pt idx="20774">
                  <c:v>13319.0</c:v>
                </c:pt>
                <c:pt idx="20775">
                  <c:v>13319.0</c:v>
                </c:pt>
                <c:pt idx="20776">
                  <c:v>13319.0</c:v>
                </c:pt>
                <c:pt idx="20777">
                  <c:v>13319.0</c:v>
                </c:pt>
                <c:pt idx="20778">
                  <c:v>13319.0</c:v>
                </c:pt>
                <c:pt idx="20779">
                  <c:v>13319.0</c:v>
                </c:pt>
                <c:pt idx="20780">
                  <c:v>13319.0</c:v>
                </c:pt>
                <c:pt idx="20781">
                  <c:v>13319.0</c:v>
                </c:pt>
                <c:pt idx="20782">
                  <c:v>13319.0</c:v>
                </c:pt>
                <c:pt idx="20783">
                  <c:v>13319.0</c:v>
                </c:pt>
                <c:pt idx="20784">
                  <c:v>13319.0</c:v>
                </c:pt>
                <c:pt idx="20785">
                  <c:v>13319.0</c:v>
                </c:pt>
                <c:pt idx="20786">
                  <c:v>13319.0</c:v>
                </c:pt>
                <c:pt idx="20787">
                  <c:v>13319.0</c:v>
                </c:pt>
                <c:pt idx="20788">
                  <c:v>13319.0</c:v>
                </c:pt>
                <c:pt idx="20789">
                  <c:v>13319.0</c:v>
                </c:pt>
                <c:pt idx="20790">
                  <c:v>13319.0</c:v>
                </c:pt>
                <c:pt idx="20791">
                  <c:v>13319.0</c:v>
                </c:pt>
                <c:pt idx="20792">
                  <c:v>13319.0</c:v>
                </c:pt>
                <c:pt idx="20793">
                  <c:v>13319.0</c:v>
                </c:pt>
                <c:pt idx="20794">
                  <c:v>13319.0</c:v>
                </c:pt>
                <c:pt idx="20795">
                  <c:v>13320.0</c:v>
                </c:pt>
                <c:pt idx="20796">
                  <c:v>13321.0</c:v>
                </c:pt>
                <c:pt idx="20797">
                  <c:v>13322.0</c:v>
                </c:pt>
                <c:pt idx="20798">
                  <c:v>13323.0</c:v>
                </c:pt>
                <c:pt idx="20799">
                  <c:v>13324.0</c:v>
                </c:pt>
                <c:pt idx="20800">
                  <c:v>13325.0</c:v>
                </c:pt>
                <c:pt idx="20801">
                  <c:v>13326.0</c:v>
                </c:pt>
                <c:pt idx="20802">
                  <c:v>13327.0</c:v>
                </c:pt>
                <c:pt idx="20803">
                  <c:v>13328.0</c:v>
                </c:pt>
                <c:pt idx="20804">
                  <c:v>13329.0</c:v>
                </c:pt>
                <c:pt idx="20805">
                  <c:v>13330.0</c:v>
                </c:pt>
                <c:pt idx="20806">
                  <c:v>13331.0</c:v>
                </c:pt>
                <c:pt idx="20807">
                  <c:v>13332.0</c:v>
                </c:pt>
                <c:pt idx="20808">
                  <c:v>13333.0</c:v>
                </c:pt>
              </c:numCache>
            </c:numRef>
          </c:yVal>
          <c:smooth val="0"/>
        </c:ser>
        <c:dLbls>
          <c:showLegendKey val="0"/>
          <c:showVal val="0"/>
          <c:showCatName val="0"/>
          <c:showSerName val="0"/>
          <c:showPercent val="0"/>
          <c:showBubbleSize val="0"/>
        </c:dLbls>
        <c:axId val="-2130668712"/>
        <c:axId val="-2130686488"/>
      </c:scatterChart>
      <c:valAx>
        <c:axId val="-2130668712"/>
        <c:scaling>
          <c:orientation val="minMax"/>
          <c:max val="40422.0"/>
          <c:min val="40112.0"/>
        </c:scaling>
        <c:delete val="0"/>
        <c:axPos val="b"/>
        <c:title>
          <c:tx>
            <c:rich>
              <a:bodyPr/>
              <a:lstStyle/>
              <a:p>
                <a:pPr>
                  <a:defRPr sz="1800">
                    <a:latin typeface="+mn-lt"/>
                    <a:cs typeface="Arial" pitchFamily="34" charset="0"/>
                  </a:defRPr>
                </a:pPr>
                <a:r>
                  <a:rPr lang="en-US" sz="1800">
                    <a:latin typeface="+mn-lt"/>
                    <a:cs typeface="Arial" pitchFamily="34" charset="0"/>
                  </a:rPr>
                  <a:t>Time (binned by day)</a:t>
                </a:r>
              </a:p>
            </c:rich>
          </c:tx>
          <c:layout/>
          <c:overlay val="0"/>
        </c:title>
        <c:numFmt formatCode="mmm\-yy" sourceLinked="0"/>
        <c:majorTickMark val="out"/>
        <c:minorTickMark val="none"/>
        <c:tickLblPos val="nextTo"/>
        <c:txPr>
          <a:bodyPr/>
          <a:lstStyle/>
          <a:p>
            <a:pPr>
              <a:defRPr sz="1600">
                <a:latin typeface="+mn-lt"/>
                <a:cs typeface="Arial" pitchFamily="34" charset="0"/>
              </a:defRPr>
            </a:pPr>
            <a:endParaRPr lang="en-US"/>
          </a:p>
        </c:txPr>
        <c:crossAx val="-2130686488"/>
        <c:crosses val="autoZero"/>
        <c:crossBetween val="midCat"/>
        <c:majorUnit val="62.0"/>
      </c:valAx>
      <c:valAx>
        <c:axId val="-2130686488"/>
        <c:scaling>
          <c:orientation val="minMax"/>
          <c:max val="13333.0"/>
          <c:min val="0.0"/>
        </c:scaling>
        <c:delete val="0"/>
        <c:axPos val="l"/>
        <c:title>
          <c:tx>
            <c:rich>
              <a:bodyPr rot="-5400000" vert="horz"/>
              <a:lstStyle/>
              <a:p>
                <a:pPr>
                  <a:defRPr sz="1800">
                    <a:latin typeface="+mn-lt"/>
                    <a:cs typeface="Arial" pitchFamily="34" charset="0"/>
                  </a:defRPr>
                </a:pPr>
                <a:r>
                  <a:rPr lang="en-US" sz="1800">
                    <a:latin typeface="+mn-lt"/>
                    <a:cs typeface="Arial" pitchFamily="34" charset="0"/>
                  </a:rPr>
                  <a:t>Links sorted by data center</a:t>
                </a:r>
              </a:p>
            </c:rich>
          </c:tx>
          <c:layout/>
          <c:overlay val="0"/>
        </c:title>
        <c:numFmt formatCode="General" sourceLinked="1"/>
        <c:majorTickMark val="out"/>
        <c:minorTickMark val="none"/>
        <c:tickLblPos val="nextTo"/>
        <c:txPr>
          <a:bodyPr/>
          <a:lstStyle/>
          <a:p>
            <a:pPr>
              <a:defRPr sz="1600">
                <a:latin typeface="+mn-lt"/>
                <a:cs typeface="Arial" pitchFamily="34" charset="0"/>
              </a:defRPr>
            </a:pPr>
            <a:endParaRPr lang="en-US"/>
          </a:p>
        </c:txPr>
        <c:crossAx val="-2130668712"/>
        <c:crosses val="autoZero"/>
        <c:crossBetween val="midCat"/>
        <c:majorUnit val="2000.0"/>
      </c:valAx>
      <c:spPr>
        <a:noFill/>
        <a:ln>
          <a:solidFill>
            <a:schemeClr val="tx1"/>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40372353812"/>
          <c:y val="0.0371616348267442"/>
          <c:w val="0.839454438743389"/>
          <c:h val="0.751877178687338"/>
        </c:manualLayout>
      </c:layout>
      <c:barChart>
        <c:barDir val="col"/>
        <c:grouping val="clustered"/>
        <c:varyColors val="0"/>
        <c:ser>
          <c:idx val="1"/>
          <c:order val="1"/>
          <c:tx>
            <c:v>failures</c:v>
          </c:tx>
          <c:spPr>
            <a:solidFill>
              <a:srgbClr val="C00000"/>
            </a:solidFill>
            <a:ln>
              <a:solidFill>
                <a:srgbClr val="C00000"/>
              </a:solidFill>
            </a:ln>
          </c:spPr>
          <c:invertIfNegative val="0"/>
          <c:dLbls>
            <c:numFmt formatCode="0%" sourceLinked="0"/>
            <c:txPr>
              <a:bodyPr/>
              <a:lstStyle/>
              <a:p>
                <a:pPr>
                  <a:defRPr sz="1700"/>
                </a:pPr>
                <a:endParaRPr lang="en-US"/>
              </a:p>
            </c:txPr>
            <c:dLblPos val="outEnd"/>
            <c:showLegendKey val="0"/>
            <c:showVal val="1"/>
            <c:showCatName val="0"/>
            <c:showSerName val="0"/>
            <c:showPercent val="0"/>
            <c:showBubbleSize val="0"/>
            <c:showLeaderLines val="0"/>
          </c:dLbls>
          <c:cat>
            <c:strRef>
              <c:f>HighLevelView!$A$3:$A$8</c:f>
              <c:strCache>
                <c:ptCount val="6"/>
                <c:pt idx="0">
                  <c:v>f6f</c:v>
                </c:pt>
                <c:pt idx="1">
                  <c:v>f6x</c:v>
                </c:pt>
                <c:pt idx="2">
                  <c:v>49x</c:v>
                </c:pt>
                <c:pt idx="3">
                  <c:v>f8x</c:v>
                </c:pt>
                <c:pt idx="4">
                  <c:v>30x</c:v>
                </c:pt>
                <c:pt idx="5">
                  <c:v>65ag</c:v>
                </c:pt>
              </c:strCache>
            </c:strRef>
          </c:cat>
          <c:val>
            <c:numRef>
              <c:f>HighLevelView!$K$34:$K$39</c:f>
              <c:numCache>
                <c:formatCode>General</c:formatCode>
                <c:ptCount val="6"/>
                <c:pt idx="0">
                  <c:v>0.377946127946128</c:v>
                </c:pt>
                <c:pt idx="1">
                  <c:v>0.28493265993266</c:v>
                </c:pt>
                <c:pt idx="2">
                  <c:v>0.154882154882155</c:v>
                </c:pt>
                <c:pt idx="3">
                  <c:v>0.0946969696969697</c:v>
                </c:pt>
                <c:pt idx="4">
                  <c:v>0.0441919191919192</c:v>
                </c:pt>
                <c:pt idx="5">
                  <c:v>0.0433501683501683</c:v>
                </c:pt>
              </c:numCache>
            </c:numRef>
          </c:val>
        </c:ser>
        <c:ser>
          <c:idx val="0"/>
          <c:order val="0"/>
          <c:tx>
            <c:v>downtime</c:v>
          </c:tx>
          <c:spPr>
            <a:solidFill>
              <a:srgbClr val="92D050"/>
            </a:solidFill>
            <a:ln>
              <a:solidFill>
                <a:srgbClr val="92D050"/>
              </a:solidFill>
            </a:ln>
          </c:spPr>
          <c:invertIfNegative val="0"/>
          <c:dLbls>
            <c:dLbl>
              <c:idx val="5"/>
              <c:numFmt formatCode="0.0%" sourceLinked="0"/>
              <c:spPr/>
              <c:txPr>
                <a:bodyPr/>
                <a:lstStyle/>
                <a:p>
                  <a:pPr>
                    <a:defRPr sz="1700"/>
                  </a:pPr>
                  <a:endParaRPr lang="en-US"/>
                </a:p>
              </c:txPr>
              <c:dLblPos val="outEnd"/>
              <c:showLegendKey val="0"/>
              <c:showVal val="1"/>
              <c:showCatName val="0"/>
              <c:showSerName val="0"/>
              <c:showPercent val="0"/>
              <c:showBubbleSize val="0"/>
            </c:dLbl>
            <c:numFmt formatCode="0%" sourceLinked="0"/>
            <c:txPr>
              <a:bodyPr/>
              <a:lstStyle/>
              <a:p>
                <a:pPr>
                  <a:defRPr sz="1700"/>
                </a:pPr>
                <a:endParaRPr lang="en-US"/>
              </a:p>
            </c:txPr>
            <c:dLblPos val="outEnd"/>
            <c:showLegendKey val="0"/>
            <c:showVal val="1"/>
            <c:showCatName val="0"/>
            <c:showSerName val="0"/>
            <c:showPercent val="0"/>
            <c:showBubbleSize val="0"/>
            <c:showLeaderLines val="0"/>
          </c:dLbls>
          <c:cat>
            <c:strRef>
              <c:f>'G:\Research\MSR\NetWiser-public\figures\[DownTimePerLinkDeviceType-replot.xlsx]DeviceTypes(all)'!$F$1:$F$6</c:f>
              <c:strCache>
                <c:ptCount val="6"/>
                <c:pt idx="0">
                  <c:v>LB-1</c:v>
                </c:pt>
                <c:pt idx="1">
                  <c:v>LB-2</c:v>
                </c:pt>
                <c:pt idx="2">
                  <c:v>ToR-1</c:v>
                </c:pt>
                <c:pt idx="3">
                  <c:v>LB-3</c:v>
                </c:pt>
                <c:pt idx="4">
                  <c:v>ToR-2</c:v>
                </c:pt>
                <c:pt idx="5">
                  <c:v>AggS-1</c:v>
                </c:pt>
              </c:strCache>
            </c:strRef>
          </c:cat>
          <c:val>
            <c:numRef>
              <c:f>'G:\Research\MSR\NetWiser-public\figures\[DownTimePerLinkDeviceType-replot.xlsx]DeviceTypes(all)'!$I$1:$I$6</c:f>
              <c:numCache>
                <c:formatCode>General</c:formatCode>
                <c:ptCount val="6"/>
                <c:pt idx="0">
                  <c:v>0.018561264725473</c:v>
                </c:pt>
                <c:pt idx="1">
                  <c:v>0.183193423111844</c:v>
                </c:pt>
                <c:pt idx="2">
                  <c:v>0.662855233807</c:v>
                </c:pt>
                <c:pt idx="3">
                  <c:v>0.0542426902558003</c:v>
                </c:pt>
                <c:pt idx="4">
                  <c:v>0.0769035098156851</c:v>
                </c:pt>
                <c:pt idx="5">
                  <c:v>0.00424387828419799</c:v>
                </c:pt>
              </c:numCache>
            </c:numRef>
          </c:val>
        </c:ser>
        <c:dLbls>
          <c:dLblPos val="outEnd"/>
          <c:showLegendKey val="0"/>
          <c:showVal val="1"/>
          <c:showCatName val="0"/>
          <c:showSerName val="0"/>
          <c:showPercent val="0"/>
          <c:showBubbleSize val="0"/>
        </c:dLbls>
        <c:gapWidth val="150"/>
        <c:axId val="2123888040"/>
        <c:axId val="2124129800"/>
      </c:barChart>
      <c:catAx>
        <c:axId val="2123888040"/>
        <c:scaling>
          <c:orientation val="minMax"/>
        </c:scaling>
        <c:delete val="0"/>
        <c:axPos val="b"/>
        <c:title>
          <c:tx>
            <c:rich>
              <a:bodyPr/>
              <a:lstStyle/>
              <a:p>
                <a:pPr>
                  <a:defRPr sz="2400"/>
                </a:pPr>
                <a:r>
                  <a:rPr lang="en-US" sz="2400"/>
                  <a:t>Device type</a:t>
                </a:r>
              </a:p>
            </c:rich>
          </c:tx>
          <c:layout/>
          <c:overlay val="0"/>
        </c:title>
        <c:majorTickMark val="out"/>
        <c:minorTickMark val="none"/>
        <c:tickLblPos val="nextTo"/>
        <c:txPr>
          <a:bodyPr/>
          <a:lstStyle/>
          <a:p>
            <a:pPr>
              <a:defRPr sz="2200"/>
            </a:pPr>
            <a:endParaRPr lang="en-US"/>
          </a:p>
        </c:txPr>
        <c:crossAx val="2124129800"/>
        <c:crosses val="autoZero"/>
        <c:auto val="1"/>
        <c:lblAlgn val="ctr"/>
        <c:lblOffset val="100"/>
        <c:noMultiLvlLbl val="0"/>
      </c:catAx>
      <c:valAx>
        <c:axId val="2124129800"/>
        <c:scaling>
          <c:orientation val="minMax"/>
          <c:max val="1.0"/>
        </c:scaling>
        <c:delete val="0"/>
        <c:axPos val="l"/>
        <c:title>
          <c:tx>
            <c:rich>
              <a:bodyPr rot="-5400000" vert="horz"/>
              <a:lstStyle/>
              <a:p>
                <a:pPr>
                  <a:defRPr sz="2400"/>
                </a:pPr>
                <a:r>
                  <a:rPr lang="en-US" sz="2400" baseline="0"/>
                  <a:t>Percentage</a:t>
                </a:r>
                <a:endParaRPr lang="en-US" sz="2400"/>
              </a:p>
            </c:rich>
          </c:tx>
          <c:layout/>
          <c:overlay val="0"/>
        </c:title>
        <c:numFmt formatCode="0%" sourceLinked="0"/>
        <c:majorTickMark val="out"/>
        <c:minorTickMark val="none"/>
        <c:tickLblPos val="nextTo"/>
        <c:txPr>
          <a:bodyPr/>
          <a:lstStyle/>
          <a:p>
            <a:pPr>
              <a:defRPr sz="2200"/>
            </a:pPr>
            <a:endParaRPr lang="en-US"/>
          </a:p>
        </c:txPr>
        <c:crossAx val="2123888040"/>
        <c:crosses val="autoZero"/>
        <c:crossBetween val="between"/>
      </c:valAx>
      <c:spPr>
        <a:ln>
          <a:solidFill>
            <a:schemeClr val="tx1"/>
          </a:solidFill>
        </a:ln>
      </c:spPr>
    </c:plotArea>
    <c:legend>
      <c:legendPos val="r"/>
      <c:layout>
        <c:manualLayout>
          <c:xMode val="edge"/>
          <c:yMode val="edge"/>
          <c:x val="0.735551261821831"/>
          <c:y val="0.087063826229937"/>
          <c:w val="0.178034591952932"/>
          <c:h val="0.131544622958422"/>
        </c:manualLayout>
      </c:layout>
      <c:overlay val="0"/>
      <c:spPr>
        <a:ln>
          <a:solidFill>
            <a:schemeClr val="tx1"/>
          </a:solidFill>
        </a:ln>
      </c:spPr>
      <c:txPr>
        <a:bodyPr/>
        <a:lstStyle/>
        <a:p>
          <a:pPr>
            <a:defRPr sz="22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855002474453"/>
          <c:y val="0.0549105530606628"/>
          <c:w val="0.753206592378684"/>
          <c:h val="0.656370703022736"/>
        </c:manualLayout>
      </c:layout>
      <c:barChart>
        <c:barDir val="col"/>
        <c:grouping val="clustered"/>
        <c:varyColors val="0"/>
        <c:ser>
          <c:idx val="0"/>
          <c:order val="0"/>
          <c:tx>
            <c:strRef>
              <c:f>Sheet1!$B$4</c:f>
              <c:strCache>
                <c:ptCount val="1"/>
                <c:pt idx="0">
                  <c:v>Per link</c:v>
                </c:pt>
              </c:strCache>
            </c:strRef>
          </c:tx>
          <c:spPr>
            <a:solidFill>
              <a:srgbClr val="92D050"/>
            </a:solidFill>
          </c:spPr>
          <c:invertIfNegative val="0"/>
          <c:cat>
            <c:strRef>
              <c:f>Sheet1!$A$5:$A$8</c:f>
              <c:strCache>
                <c:ptCount val="4"/>
                <c:pt idx="0">
                  <c:v>All</c:v>
                </c:pt>
                <c:pt idx="1">
                  <c:v>Top of Rack to Aggregation switch</c:v>
                </c:pt>
                <c:pt idx="2">
                  <c:v>Aggregation switch to Access router</c:v>
                </c:pt>
                <c:pt idx="3">
                  <c:v>Core</c:v>
                </c:pt>
              </c:strCache>
            </c:strRef>
          </c:cat>
          <c:val>
            <c:numRef>
              <c:f>Sheet1!$B$5:$B$8</c:f>
              <c:numCache>
                <c:formatCode>0%</c:formatCode>
                <c:ptCount val="4"/>
                <c:pt idx="0">
                  <c:v>0.65</c:v>
                </c:pt>
                <c:pt idx="1">
                  <c:v>0.68</c:v>
                </c:pt>
                <c:pt idx="2" formatCode="General">
                  <c:v>0.42</c:v>
                </c:pt>
                <c:pt idx="3">
                  <c:v>0.27</c:v>
                </c:pt>
              </c:numCache>
            </c:numRef>
          </c:val>
        </c:ser>
        <c:ser>
          <c:idx val="1"/>
          <c:order val="1"/>
          <c:tx>
            <c:strRef>
              <c:f>Sheet1!$C$4</c:f>
              <c:strCache>
                <c:ptCount val="1"/>
                <c:pt idx="0">
                  <c:v>Per redundancy group</c:v>
                </c:pt>
              </c:strCache>
            </c:strRef>
          </c:tx>
          <c:invertIfNegative val="0"/>
          <c:cat>
            <c:strRef>
              <c:f>Sheet1!$A$5:$A$8</c:f>
              <c:strCache>
                <c:ptCount val="4"/>
                <c:pt idx="0">
                  <c:v>All</c:v>
                </c:pt>
                <c:pt idx="1">
                  <c:v>Top of Rack to Aggregation switch</c:v>
                </c:pt>
                <c:pt idx="2">
                  <c:v>Aggregation switch to Access router</c:v>
                </c:pt>
                <c:pt idx="3">
                  <c:v>Core</c:v>
                </c:pt>
              </c:strCache>
            </c:strRef>
          </c:cat>
          <c:val>
            <c:numRef>
              <c:f>Sheet1!$C$5:$C$8</c:f>
              <c:numCache>
                <c:formatCode>0%</c:formatCode>
                <c:ptCount val="4"/>
                <c:pt idx="0">
                  <c:v>0.93</c:v>
                </c:pt>
                <c:pt idx="1">
                  <c:v>0.94</c:v>
                </c:pt>
                <c:pt idx="2" formatCode="General">
                  <c:v>0.86</c:v>
                </c:pt>
                <c:pt idx="3">
                  <c:v>1.0</c:v>
                </c:pt>
              </c:numCache>
            </c:numRef>
          </c:val>
        </c:ser>
        <c:dLbls>
          <c:showLegendKey val="0"/>
          <c:showVal val="0"/>
          <c:showCatName val="0"/>
          <c:showSerName val="0"/>
          <c:showPercent val="0"/>
          <c:showBubbleSize val="0"/>
        </c:dLbls>
        <c:gapWidth val="150"/>
        <c:axId val="2124261512"/>
        <c:axId val="2124258104"/>
      </c:barChart>
      <c:catAx>
        <c:axId val="2124261512"/>
        <c:scaling>
          <c:orientation val="minMax"/>
        </c:scaling>
        <c:delete val="0"/>
        <c:axPos val="b"/>
        <c:majorTickMark val="out"/>
        <c:minorTickMark val="none"/>
        <c:tickLblPos val="nextTo"/>
        <c:txPr>
          <a:bodyPr/>
          <a:lstStyle/>
          <a:p>
            <a:pPr>
              <a:defRPr sz="1800"/>
            </a:pPr>
            <a:endParaRPr lang="en-US"/>
          </a:p>
        </c:txPr>
        <c:crossAx val="2124258104"/>
        <c:crosses val="autoZero"/>
        <c:auto val="1"/>
        <c:lblAlgn val="ctr"/>
        <c:lblOffset val="100"/>
        <c:noMultiLvlLbl val="0"/>
      </c:catAx>
      <c:valAx>
        <c:axId val="2124258104"/>
        <c:scaling>
          <c:orientation val="minMax"/>
          <c:max val="1.0"/>
        </c:scaling>
        <c:delete val="0"/>
        <c:axPos val="l"/>
        <c:majorGridlines/>
        <c:title>
          <c:tx>
            <c:rich>
              <a:bodyPr rot="-5400000" vert="horz"/>
              <a:lstStyle/>
              <a:p>
                <a:pPr>
                  <a:defRPr sz="1800"/>
                </a:pPr>
                <a:r>
                  <a:rPr lang="en-US" sz="1800"/>
                  <a:t>Normalized traffic during failure (median)</a:t>
                </a:r>
              </a:p>
            </c:rich>
          </c:tx>
          <c:layout/>
          <c:overlay val="0"/>
        </c:title>
        <c:numFmt formatCode="0%" sourceLinked="1"/>
        <c:majorTickMark val="out"/>
        <c:minorTickMark val="none"/>
        <c:tickLblPos val="nextTo"/>
        <c:txPr>
          <a:bodyPr/>
          <a:lstStyle/>
          <a:p>
            <a:pPr>
              <a:defRPr sz="1800"/>
            </a:pPr>
            <a:endParaRPr lang="en-US"/>
          </a:p>
        </c:txPr>
        <c:crossAx val="2124261512"/>
        <c:crosses val="autoZero"/>
        <c:crossBetween val="between"/>
      </c:valAx>
      <c:spPr>
        <a:ln>
          <a:solidFill>
            <a:schemeClr val="tx1"/>
          </a:solidFill>
        </a:ln>
      </c:spPr>
    </c:plotArea>
    <c:legend>
      <c:legendPos val="r"/>
      <c:layout>
        <c:manualLayout>
          <c:xMode val="edge"/>
          <c:yMode val="edge"/>
          <c:x val="0.15621250931319"/>
          <c:y val="0.932501410455696"/>
          <c:w val="0.701069772528434"/>
          <c:h val="0.058536493679978"/>
        </c:manualLayout>
      </c:layout>
      <c:overlay val="0"/>
      <c:txPr>
        <a:bodyPr/>
        <a:lstStyle/>
        <a:p>
          <a:pPr>
            <a:defRPr sz="1800"/>
          </a:pPr>
          <a:endParaRPr lang="en-US"/>
        </a:p>
      </c:txPr>
    </c:legend>
    <c:plotVisOnly val="1"/>
    <c:dispBlanksAs val="gap"/>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7-18T19:09:21.346" idx="1">
    <p:pos x="10" y="10"/>
    <p:text>If I were to show one graph to you, then this would be it.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dirty="0"/>
              <a:t>Once we have reconstructed the states for all the link failures we observe we then correlate these failure events with network traffic to verify that the failures we observe in the logs indeed impact network traffic. So how we do this is we have the time of the link down and link up messages. We then look at network logs and observe the traffic on the link before and during the failure. We say that a failure had impact if traffic on the link experiencing the failure decreases during the failure. We only require that traffic decrease because our traffic logs were in 5 minute bins and the majority of failures lasted less than 5 minutes. So the link may have been up for a portion of the 5 minute interval.</a:t>
            </a:r>
          </a:p>
          <a:p>
            <a:endParaRPr lang="en-CA" sz="2400" dirty="0"/>
          </a:p>
          <a:p>
            <a:r>
              <a:rPr lang="en-CA" sz="2400" dirty="0"/>
              <a:t>The effect of ruling out failures where traffic did not decrease during failure was that only 28% of our failures impact network traffic and that 41% of the failures happened on links that were not carrying traffic at the time. These are likely maintenance events. </a:t>
            </a:r>
          </a:p>
          <a:p>
            <a:endParaRPr lang="en-CA" sz="2400" dirty="0"/>
          </a:p>
          <a:p>
            <a:r>
              <a:rPr lang="en-CA" sz="2400" dirty="0"/>
              <a:t>One thing to bear in mind here is that when we talk about impact we’re looking at impact in terms of network traffic and not necessarily applications. So our notion of failure or availability here should not be interpreted as being application outages. </a:t>
            </a:r>
          </a:p>
          <a:p>
            <a:endParaRPr lang="en-CA" sz="2400" dirty="0"/>
          </a:p>
          <a:p>
            <a:r>
              <a:rPr lang="en-CA" sz="2400" dirty="0"/>
              <a:t>Correlate link failures with network traffic</a:t>
            </a:r>
          </a:p>
          <a:p>
            <a:r>
              <a:rPr lang="en-CA" sz="2400" dirty="0"/>
              <a:t>Only consider failures where network traffic decreased</a:t>
            </a:r>
          </a:p>
          <a:p>
            <a:pPr lvl="1"/>
            <a:r>
              <a:rPr lang="en-CA" sz="2000" dirty="0"/>
              <a:t>5 minute traffic averages mean traffic will not always be zero</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B2EF1816-F8A3-410E-A33D-714DF6D4715E}" type="slidenum">
              <a:rPr lang="en-CA" smtClean="0"/>
              <a:t>57</a:t>
            </a:fld>
            <a:endParaRPr lang="en-CA"/>
          </a:p>
        </p:txBody>
      </p:sp>
    </p:spTree>
    <p:extLst>
      <p:ext uri="{BB962C8B-B14F-4D97-AF65-F5344CB8AC3E}">
        <p14:creationId xmlns:p14="http://schemas.microsoft.com/office/powerpoint/2010/main" val="351965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can now take a global view of link failures in our network. This figure shows at a high level view the distribution of failures across space and time …</a:t>
            </a:r>
            <a:endParaRPr lang="en-CA" dirty="0" smtClean="0"/>
          </a:p>
          <a:p>
            <a:pPr marL="231115" indent="-231115">
              <a:buAutoNum type="arabicPeriod"/>
            </a:pPr>
            <a:r>
              <a:rPr lang="en-CA" dirty="0" smtClean="0"/>
              <a:t>See impact of only considering failures with impact</a:t>
            </a:r>
          </a:p>
          <a:p>
            <a:pPr marL="231115" indent="-231115">
              <a:buAutoNum type="arabicPeriod"/>
            </a:pPr>
            <a:r>
              <a:rPr lang="en-CA" dirty="0" smtClean="0"/>
              <a:t>Observe if there are widespread or long lived failures</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58</a:t>
            </a:fld>
            <a:endParaRPr lang="en-CA"/>
          </a:p>
        </p:txBody>
      </p:sp>
    </p:spTree>
    <p:extLst>
      <p:ext uri="{BB962C8B-B14F-4D97-AF65-F5344CB8AC3E}">
        <p14:creationId xmlns:p14="http://schemas.microsoft.com/office/powerpoint/2010/main" val="203281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next look more in detail at where in the network failures occur by considering which components are most failure prone. The goal here is to understand if there is  specific part of the network that we can prioritize in order to improve reliability the most.</a:t>
            </a:r>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59</a:t>
            </a:fld>
            <a:endParaRPr lang="en-US"/>
          </a:p>
        </p:txBody>
      </p:sp>
    </p:spTree>
    <p:extLst>
      <p:ext uri="{BB962C8B-B14F-4D97-AF65-F5344CB8AC3E}">
        <p14:creationId xmlns:p14="http://schemas.microsoft.com/office/powerpoint/2010/main" val="408795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r>
              <a:rPr lang="en-CA" baseline="0" dirty="0" smtClean="0"/>
              <a:t>We first look at which devices fail the most. </a:t>
            </a:r>
          </a:p>
          <a:p>
            <a:pPr marL="173336" indent="-173336">
              <a:buFontTx/>
              <a:buChar char="-"/>
            </a:pPr>
            <a:r>
              <a:rPr lang="en-CA" baseline="0" dirty="0" smtClean="0"/>
              <a:t>This graph shows the fraction of failures and downtime attributed to each device type</a:t>
            </a:r>
          </a:p>
          <a:p>
            <a:pPr marL="173336" indent="-173336">
              <a:buFontTx/>
              <a:buChar char="-"/>
            </a:pPr>
            <a:r>
              <a:rPr lang="en-CA" baseline="0" dirty="0" smtClean="0"/>
              <a:t>We see that load balancer 1 has the most failures, but very little down time</a:t>
            </a:r>
          </a:p>
          <a:p>
            <a:pPr marL="173336" indent="-173336" defTabSz="924458">
              <a:buFontTx/>
              <a:buChar char="-"/>
              <a:defRPr/>
            </a:pPr>
            <a:r>
              <a:rPr lang="en-CA" baseline="0" dirty="0" smtClean="0"/>
              <a:t>This is opposite to what we see for top of rack switches where there is very few failures. </a:t>
            </a:r>
            <a:r>
              <a:rPr lang="en-CA" baseline="0" dirty="0" err="1" smtClean="0"/>
              <a:t>ToRs</a:t>
            </a:r>
            <a:r>
              <a:rPr lang="en-CA" baseline="0" dirty="0" smtClean="0"/>
              <a:t> have the lowest probability of failure of any device with </a:t>
            </a:r>
            <a:r>
              <a:rPr lang="en-CA" baseline="0" dirty="0" err="1" smtClean="0"/>
              <a:t>ToRs</a:t>
            </a:r>
            <a:r>
              <a:rPr lang="en-CA" baseline="0" dirty="0" smtClean="0"/>
              <a:t> having failure rates of less than 5% (more detail on probability of failure is in the paper).</a:t>
            </a:r>
          </a:p>
          <a:p>
            <a:pPr marL="173336" indent="-173336">
              <a:buFontTx/>
              <a:buChar char="-"/>
            </a:pPr>
            <a:r>
              <a:rPr lang="en-CA" baseline="0" dirty="0" smtClean="0"/>
              <a:t> … but the highest amount of downtime. This is because </a:t>
            </a:r>
            <a:r>
              <a:rPr lang="en-CA" baseline="0" dirty="0" err="1" smtClean="0"/>
              <a:t>ToRs</a:t>
            </a:r>
            <a:r>
              <a:rPr lang="en-CA" baseline="0" dirty="0" smtClean="0"/>
              <a:t> are not a high priority component for repairs because of application level redundancy of compute and storage.</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60</a:t>
            </a:fld>
            <a:endParaRPr lang="en-CA"/>
          </a:p>
        </p:txBody>
      </p:sp>
    </p:spTree>
    <p:extLst>
      <p:ext uri="{BB962C8B-B14F-4D97-AF65-F5344CB8AC3E}">
        <p14:creationId xmlns:p14="http://schemas.microsoft.com/office/powerpoint/2010/main" val="42654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61</a:t>
            </a:fld>
            <a:endParaRPr lang="en-US"/>
          </a:p>
        </p:txBody>
      </p:sp>
    </p:spTree>
    <p:extLst>
      <p:ext uri="{BB962C8B-B14F-4D97-AF65-F5344CB8AC3E}">
        <p14:creationId xmlns:p14="http://schemas.microsoft.com/office/powerpoint/2010/main" val="408795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endParaRPr lang="en-CA" dirty="0" smtClean="0"/>
          </a:p>
          <a:p>
            <a:pPr marL="173336" indent="-173336">
              <a:buFontTx/>
              <a:buChar char="-"/>
            </a:pPr>
            <a:endParaRPr lang="en-CA" dirty="0" smtClean="0"/>
          </a:p>
          <a:p>
            <a:pPr marL="173336" indent="-173336">
              <a:buFontTx/>
              <a:buChar char="-"/>
            </a:pPr>
            <a:r>
              <a:rPr lang="en-CA" dirty="0" smtClean="0"/>
              <a:t>We now take a look at the properties of the failures of these devices. </a:t>
            </a:r>
          </a:p>
          <a:p>
            <a:pPr marL="173336" indent="-173336">
              <a:buFontTx/>
              <a:buChar char="-"/>
            </a:pPr>
            <a:r>
              <a:rPr lang="en-CA" dirty="0" smtClean="0"/>
              <a:t>This plot shows the CDF of time to repair (</a:t>
            </a:r>
            <a:r>
              <a:rPr lang="en-CA" dirty="0" err="1" smtClean="0"/>
              <a:t>ie</a:t>
            </a:r>
            <a:r>
              <a:rPr lang="en-CA" dirty="0" smtClean="0"/>
              <a:t>., time between when a failure</a:t>
            </a:r>
            <a:r>
              <a:rPr lang="en-CA" baseline="0" dirty="0" smtClean="0"/>
              <a:t> starts and ends) for the different devices</a:t>
            </a:r>
          </a:p>
          <a:p>
            <a:pPr marL="173336" indent="-173336">
              <a:buFontTx/>
              <a:buChar char="-"/>
            </a:pPr>
            <a:r>
              <a:rPr lang="en-CA" baseline="0" dirty="0" smtClean="0"/>
              <a:t>Here we can see the cause of </a:t>
            </a:r>
            <a:r>
              <a:rPr lang="en-CA" baseline="0" dirty="0" err="1" smtClean="0"/>
              <a:t>ToRs</a:t>
            </a:r>
            <a:r>
              <a:rPr lang="en-CA" baseline="0" dirty="0" smtClean="0"/>
              <a:t> having high downtime. Steps = correlated downtime of </a:t>
            </a:r>
            <a:r>
              <a:rPr lang="en-CA" baseline="0" dirty="0" err="1" smtClean="0"/>
              <a:t>ToRs</a:t>
            </a:r>
            <a:r>
              <a:rPr lang="en-CA" baseline="0" dirty="0" smtClean="0"/>
              <a:t> connecting to the same </a:t>
            </a:r>
            <a:r>
              <a:rPr lang="en-CA" baseline="0" dirty="0" err="1" smtClean="0"/>
              <a:t>Agg</a:t>
            </a:r>
            <a:r>
              <a:rPr lang="en-CA" baseline="0" dirty="0" smtClean="0"/>
              <a:t>. </a:t>
            </a:r>
          </a:p>
          <a:p>
            <a:pPr marL="173336" indent="-173336">
              <a:buFontTx/>
              <a:buChar char="-"/>
            </a:pPr>
            <a:r>
              <a:rPr lang="en-CA" baseline="0" dirty="0" smtClean="0"/>
              <a:t>When we look at failures for load balancer 1 we can see that many of them are short lived with most being resolved in 5 minutes (so mostly self healing software issues).</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62</a:t>
            </a:fld>
            <a:endParaRPr lang="en-CA"/>
          </a:p>
        </p:txBody>
      </p:sp>
    </p:spTree>
    <p:extLst>
      <p:ext uri="{BB962C8B-B14F-4D97-AF65-F5344CB8AC3E}">
        <p14:creationId xmlns:p14="http://schemas.microsoft.com/office/powerpoint/2010/main" val="79696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on criticality of control plane/</a:t>
            </a:r>
            <a:r>
              <a:rPr lang="en-US" dirty="0" err="1" smtClean="0"/>
              <a:t>middleboxes</a:t>
            </a:r>
            <a:r>
              <a:rPr lang="en-US" dirty="0" smtClean="0"/>
              <a:t>/LBs in DC network ops -- not just high bisection bandwidth. </a:t>
            </a:r>
            <a:endParaRPr lang="en-CA" dirty="0" smtClean="0"/>
          </a:p>
          <a:p>
            <a:endParaRPr lang="en-CA" dirty="0" smtClean="0"/>
          </a:p>
          <a:p>
            <a:r>
              <a:rPr lang="en-CA" dirty="0" smtClean="0"/>
              <a:t>Low cost switches are reliable-&gt; good for proposals leveraging commodity components</a:t>
            </a:r>
          </a:p>
          <a:p>
            <a:r>
              <a:rPr lang="en-CA" dirty="0" smtClean="0"/>
              <a:t>Load</a:t>
            </a:r>
            <a:r>
              <a:rPr lang="en-CA" baseline="0" dirty="0" smtClean="0"/>
              <a:t> balancers have software issues -&gt; more thought needs to go into how middle boxes are managed in data centers.</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63</a:t>
            </a:fld>
            <a:endParaRPr lang="en-CA"/>
          </a:p>
        </p:txBody>
      </p:sp>
    </p:spTree>
    <p:extLst>
      <p:ext uri="{BB962C8B-B14F-4D97-AF65-F5344CB8AC3E}">
        <p14:creationId xmlns:p14="http://schemas.microsoft.com/office/powerpoint/2010/main" val="136363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64</a:t>
            </a:fld>
            <a:endParaRPr lang="en-US"/>
          </a:p>
        </p:txBody>
      </p:sp>
    </p:spTree>
    <p:extLst>
      <p:ext uri="{BB962C8B-B14F-4D97-AF65-F5344CB8AC3E}">
        <p14:creationId xmlns:p14="http://schemas.microsoft.com/office/powerpoint/2010/main" val="408795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EF1816-F8A3-410E-A33D-714DF6D4715E}" type="slidenum">
              <a:rPr lang="en-CA" smtClean="0"/>
              <a:t>65</a:t>
            </a:fld>
            <a:endParaRPr lang="en-CA"/>
          </a:p>
        </p:txBody>
      </p:sp>
    </p:spTree>
    <p:extLst>
      <p:ext uri="{BB962C8B-B14F-4D97-AF65-F5344CB8AC3E}">
        <p14:creationId xmlns:p14="http://schemas.microsoft.com/office/powerpoint/2010/main" val="175148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observe that redundancy</a:t>
            </a:r>
            <a:r>
              <a:rPr lang="en-CA" baseline="0" dirty="0" smtClean="0"/>
              <a:t> isn’t completely effective in terms of </a:t>
            </a:r>
            <a:r>
              <a:rPr lang="en-CA" baseline="0" smtClean="0"/>
              <a:t>mitigating failures.</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66</a:t>
            </a:fld>
            <a:endParaRPr lang="en-CA"/>
          </a:p>
        </p:txBody>
      </p:sp>
    </p:spTree>
    <p:extLst>
      <p:ext uri="{BB962C8B-B14F-4D97-AF65-F5344CB8AC3E}">
        <p14:creationId xmlns:p14="http://schemas.microsoft.com/office/powerpoint/2010/main" val="100875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looking at properties of failures lets first take a step back and look at the architecture of the data center </a:t>
            </a:r>
            <a:r>
              <a:rPr lang="en-US" baseline="0" smtClean="0"/>
              <a:t>network ...</a:t>
            </a:r>
            <a:endParaRPr lang="en-US" dirty="0" smtClean="0"/>
          </a:p>
          <a:p>
            <a:endParaRPr lang="en-US" dirty="0" smtClean="0"/>
          </a:p>
          <a:p>
            <a:r>
              <a:rPr lang="en-US" dirty="0" smtClean="0"/>
              <a:t>This</a:t>
            </a:r>
            <a:r>
              <a:rPr lang="en-US" baseline="0" dirty="0" smtClean="0"/>
              <a:t> slide shows an example of a data center network architecture. It is a hierarchical structure with servers at the bottom of the topology. Servers connect to Top of Rack or </a:t>
            </a:r>
            <a:r>
              <a:rPr lang="en-US" baseline="0" dirty="0" err="1" smtClean="0"/>
              <a:t>ToR</a:t>
            </a:r>
            <a:r>
              <a:rPr lang="en-US" baseline="0" dirty="0" smtClean="0"/>
              <a:t> switches which in turn connect to a redundant set of aggregation switches. Each aggregation switch connects to a set of load balancers that are used to distribute traffic across servers. The Aggregation switches then connect to access and core routers that provide connectivity to the Internet.</a:t>
            </a:r>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10</a:t>
            </a:fld>
            <a:endParaRPr lang="en-US"/>
          </a:p>
        </p:txBody>
      </p:sp>
    </p:spTree>
    <p:extLst>
      <p:ext uri="{BB962C8B-B14F-4D97-AF65-F5344CB8AC3E}">
        <p14:creationId xmlns:p14="http://schemas.microsoft.com/office/powerpoint/2010/main" val="408795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 bundling</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15</a:t>
            </a:fld>
            <a:endParaRPr lang="en-US"/>
          </a:p>
        </p:txBody>
      </p:sp>
    </p:spTree>
    <p:extLst>
      <p:ext uri="{BB962C8B-B14F-4D97-AF65-F5344CB8AC3E}">
        <p14:creationId xmlns:p14="http://schemas.microsoft.com/office/powerpoint/2010/main" val="306408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 have seen in</a:t>
            </a:r>
            <a:r>
              <a:rPr lang="en-CA" baseline="0" dirty="0" smtClean="0"/>
              <a:t> many high profile incidents reliability of data center networks is crucial to service availability. For example, Amazon experienced a high profile outage this past April when upgrading a network link. This outage had severe impact on numerous popular online services. These outages that impact numerous services hosted in the same data centers have high cost to organizations hosting them. For example this study finds that on average unplanned outages cost $5600 per minute.</a:t>
            </a:r>
          </a:p>
          <a:p>
            <a:endParaRPr lang="en-CA" baseline="0" dirty="0" smtClean="0"/>
          </a:p>
          <a:p>
            <a:r>
              <a:rPr lang="en-CA" baseline="0" dirty="0" smtClean="0"/>
              <a:t>The overarching goal of our research is to improve the reliability of services hosted in data centers by getting a better understanding of causes and properties of failure events.</a:t>
            </a:r>
          </a:p>
          <a:p>
            <a:endParaRPr lang="en-CA" dirty="0" smtClean="0"/>
          </a:p>
          <a:p>
            <a:r>
              <a:rPr lang="en-CA" dirty="0" smtClean="0"/>
              <a:t>=======</a:t>
            </a:r>
          </a:p>
          <a:p>
            <a:endParaRPr lang="en-CA" dirty="0" smtClean="0"/>
          </a:p>
          <a:p>
            <a:endParaRPr lang="en-CA" dirty="0" smtClean="0"/>
          </a:p>
          <a:p>
            <a:endParaRPr lang="en-CA" dirty="0" smtClean="0"/>
          </a:p>
          <a:p>
            <a:r>
              <a:rPr lang="en-CA" dirty="0" smtClean="0"/>
              <a:t>When failures occur in cloud computing systems</a:t>
            </a:r>
            <a:r>
              <a:rPr lang="en-CA" baseline="0" dirty="0" smtClean="0"/>
              <a:t> they make big news. In particular, you are probably familiar with the Amazon EC2 outage that happened in April 2011. This incident made major news not only because Amazon failed but because this failure impacted many sites that were hosted on Amazon. [http://ec2disabled.com/] such as </a:t>
            </a:r>
            <a:r>
              <a:rPr lang="en-CA" baseline="0" dirty="0" err="1" smtClean="0"/>
              <a:t>Reddit</a:t>
            </a:r>
            <a:r>
              <a:rPr lang="en-CA" baseline="0" dirty="0" smtClean="0"/>
              <a:t> and </a:t>
            </a:r>
            <a:r>
              <a:rPr lang="en-CA" baseline="0" dirty="0" err="1" smtClean="0"/>
              <a:t>Hootsuite</a:t>
            </a:r>
            <a:r>
              <a:rPr lang="en-CA" baseline="0" dirty="0" smtClean="0"/>
              <a:t> a social media site. </a:t>
            </a:r>
          </a:p>
          <a:p>
            <a:endParaRPr lang="en-CA" baseline="0" dirty="0" smtClean="0"/>
          </a:p>
          <a:p>
            <a:r>
              <a:rPr lang="en-CA" baseline="0" dirty="0" smtClean="0"/>
              <a:t>In addition to noticeable customer outages in cloud computing can be extremely costly [http://www.informationweek.com/news/hardware/data_centers/229500121]. One study finds that data center outages can cost $5600/minute on average and an average outage duration of 90 minutes leads to an average of half a million dollars per incident. The survey reported on in this article also finds that 95% of organizations surveyed had at least 1 unplanned outage. </a:t>
            </a:r>
          </a:p>
          <a:p>
            <a:endParaRPr lang="en-CA" baseline="0" dirty="0" smtClean="0"/>
          </a:p>
          <a:p>
            <a:r>
              <a:rPr lang="en-CA" baseline="0" dirty="0" smtClean="0"/>
              <a:t>Networking can play a role in these outages and in fact a network upgrade combined with configuration error that caused traffic to flow along a lower capacity secondary link. </a:t>
            </a:r>
          </a:p>
          <a:p>
            <a:endParaRPr lang="en-CA" baseline="0" dirty="0" smtClean="0"/>
          </a:p>
          <a:p>
            <a:r>
              <a:rPr lang="en-CA" baseline="0" dirty="0" smtClean="0"/>
              <a:t>In this study we shed light on network faults to enable the development strategies for mitigating their impact.</a:t>
            </a:r>
          </a:p>
          <a:p>
            <a:endParaRPr lang="en-CA" baseline="0" dirty="0" smtClean="0"/>
          </a:p>
          <a:p>
            <a:pPr marL="231115" indent="-231115">
              <a:buAutoNum type="arabicPeriod"/>
            </a:pPr>
            <a:r>
              <a:rPr lang="en-CA" dirty="0" smtClean="0"/>
              <a:t>Amazon</a:t>
            </a:r>
            <a:r>
              <a:rPr lang="en-CA" baseline="0" dirty="0" smtClean="0"/>
              <a:t> outage, since many services share a common substrate in cloud computing when there is an outage many services are impacted</a:t>
            </a:r>
          </a:p>
          <a:p>
            <a:pPr marL="231115" indent="-231115">
              <a:buAutoNum type="arabicPeriod"/>
            </a:pPr>
            <a:r>
              <a:rPr lang="en-CA" baseline="0" dirty="0" smtClean="0"/>
              <a:t>As a result these outages are extremely expensive average of half a million per incident</a:t>
            </a:r>
          </a:p>
          <a:p>
            <a:pPr marL="231115" indent="-231115">
              <a:buAutoNum type="arabicPeriod"/>
            </a:pPr>
            <a:r>
              <a:rPr lang="en-CA" baseline="0" dirty="0" smtClean="0"/>
              <a:t>Networking has a role to play in terms of preventing outages (e.g., Amazon outage was a configuration error when upgrading network capacity. We need tools to prevent configuration errors and better mitigate failures once they have happened!)</a:t>
            </a:r>
          </a:p>
          <a:p>
            <a:pPr marL="231115" indent="-231115">
              <a:buAutoNum type="arabicPeriod"/>
            </a:pPr>
            <a:r>
              <a:rPr lang="en-CA" dirty="0"/>
              <a:t>A common pattern across these outages is that network gets the blame’ which motivates this work of understanding network reliability in DCs</a:t>
            </a:r>
            <a:endParaRPr lang="en-CA" dirty="0" smtClean="0"/>
          </a:p>
          <a:p>
            <a:endParaRPr lang="en-CA" baseline="0" dirty="0" smtClean="0"/>
          </a:p>
          <a:p>
            <a:r>
              <a:rPr lang="en-CA" baseline="0" dirty="0" smtClean="0"/>
              <a:t> </a:t>
            </a:r>
          </a:p>
          <a:p>
            <a:r>
              <a:rPr lang="en-CA" baseline="0" dirty="0" smtClean="0"/>
              <a:t>------</a:t>
            </a:r>
          </a:p>
          <a:p>
            <a:endParaRPr lang="en-CA" baseline="0" dirty="0" smtClean="0"/>
          </a:p>
          <a:p>
            <a:r>
              <a:rPr lang="en-CA" baseline="0" dirty="0" smtClean="0"/>
              <a:t>From: http://aws.amazon.com/message/65648/</a:t>
            </a:r>
          </a:p>
          <a:p>
            <a:r>
              <a:rPr lang="en-CA" dirty="0" smtClean="0">
                <a:effectLst/>
              </a:rPr>
              <a:t>At 12:47 AM PDT on </a:t>
            </a:r>
            <a:r>
              <a:rPr lang="en-CA" b="1" dirty="0" smtClean="0">
                <a:effectLst/>
              </a:rPr>
              <a:t>April 21st</a:t>
            </a:r>
            <a:r>
              <a:rPr lang="en-CA" dirty="0" smtClean="0">
                <a:effectLst/>
              </a:rPr>
              <a:t>, a network change was performed as part of our normal AWS scaling activities in a single Availability Zone in the US East Region. The configuration change was </a:t>
            </a:r>
            <a:r>
              <a:rPr lang="en-CA" b="1" dirty="0" smtClean="0">
                <a:effectLst/>
              </a:rPr>
              <a:t>to upgrade the capacity</a:t>
            </a:r>
            <a:r>
              <a:rPr lang="en-CA" dirty="0" smtClean="0">
                <a:effectLst/>
              </a:rPr>
              <a:t> of the primary network. During the change, one of the standard steps is to shift traffic off of one of the redundant routers in the primary EBS network to allow the upgrade to happen. The traffic shift was executed incorrectly and rather than routing the traffic to the other router on the primary network, </a:t>
            </a:r>
            <a:r>
              <a:rPr lang="en-CA" b="1" dirty="0" smtClean="0">
                <a:effectLst/>
              </a:rPr>
              <a:t>the traffic was routed onto the lower capacity </a:t>
            </a:r>
            <a:r>
              <a:rPr lang="en-CA" dirty="0" smtClean="0">
                <a:effectLst/>
              </a:rPr>
              <a:t>redundant EBS network. </a:t>
            </a:r>
            <a:endParaRPr lang="en-CA" baseline="0" dirty="0" smtClean="0"/>
          </a:p>
          <a:p>
            <a:endParaRPr lang="en-CA" dirty="0" smtClean="0"/>
          </a:p>
          <a:p>
            <a:r>
              <a:rPr lang="en-CA" dirty="0" smtClean="0">
                <a:effectLst/>
              </a:rPr>
              <a:t>For a portion of the EBS cluster in the affected Availability Zone, this meant that they </a:t>
            </a:r>
            <a:r>
              <a:rPr lang="en-CA" b="1" dirty="0" smtClean="0">
                <a:effectLst/>
              </a:rPr>
              <a:t>did not have a functioning primary or secondary network </a:t>
            </a:r>
            <a:r>
              <a:rPr lang="en-CA" dirty="0" smtClean="0">
                <a:effectLst/>
              </a:rPr>
              <a:t>because traffic was purposely shifted away from the primary network </a:t>
            </a:r>
            <a:r>
              <a:rPr lang="en-CA" b="1" dirty="0" smtClean="0">
                <a:effectLst/>
              </a:rPr>
              <a:t>and the secondary network couldn’t handle the traffic </a:t>
            </a:r>
            <a:r>
              <a:rPr lang="en-CA" dirty="0" smtClean="0">
                <a:effectLst/>
              </a:rPr>
              <a:t>level it was receiving. </a:t>
            </a:r>
            <a:endParaRPr lang="en-CA" dirty="0" smtClean="0"/>
          </a:p>
          <a:p>
            <a:endParaRPr lang="en-CA" dirty="0" smtClean="0"/>
          </a:p>
          <a:p>
            <a:r>
              <a:rPr lang="en-CA" dirty="0" smtClean="0"/>
              <a:t>-----</a:t>
            </a:r>
          </a:p>
          <a:p>
            <a:endParaRPr lang="en-CA" dirty="0" smtClean="0"/>
          </a:p>
          <a:p>
            <a:r>
              <a:rPr lang="en-CA" dirty="0" smtClean="0"/>
              <a:t>What is meant by cost: Utilizing activity-based costing, our methods capture information about both direct and indirect</a:t>
            </a:r>
          </a:p>
          <a:p>
            <a:r>
              <a:rPr lang="en-CA" dirty="0" smtClean="0"/>
              <a:t>costs, including but not limited to the following areas:</a:t>
            </a:r>
          </a:p>
          <a:p>
            <a:r>
              <a:rPr lang="en-CA" dirty="0" smtClean="0"/>
              <a:t> Damage to mission critical data</a:t>
            </a:r>
          </a:p>
          <a:p>
            <a:r>
              <a:rPr lang="en-CA" dirty="0" smtClean="0"/>
              <a:t> Impact of downtime on organizational productivity</a:t>
            </a:r>
          </a:p>
          <a:p>
            <a:r>
              <a:rPr lang="en-CA" dirty="0" smtClean="0"/>
              <a:t> Damages to equipment and other assets</a:t>
            </a:r>
          </a:p>
          <a:p>
            <a:r>
              <a:rPr lang="en-CA" dirty="0" smtClean="0"/>
              <a:t> Cost to detect and remediate systems and core business processes</a:t>
            </a:r>
          </a:p>
          <a:p>
            <a:r>
              <a:rPr lang="en-CA" dirty="0" smtClean="0"/>
              <a:t> Legal and regulatory impact, including litigation defense cost</a:t>
            </a:r>
          </a:p>
          <a:p>
            <a:r>
              <a:rPr lang="en-CA" dirty="0" smtClean="0"/>
              <a:t> Lost confidence and trust among key stakeholders</a:t>
            </a:r>
          </a:p>
          <a:p>
            <a:r>
              <a:rPr lang="en-CA" dirty="0" smtClean="0"/>
              <a:t> Diminishment of marketplace brand and reputation</a:t>
            </a:r>
          </a:p>
        </p:txBody>
      </p:sp>
      <p:sp>
        <p:nvSpPr>
          <p:cNvPr id="4" name="Slide Number Placeholder 3"/>
          <p:cNvSpPr>
            <a:spLocks noGrp="1"/>
          </p:cNvSpPr>
          <p:nvPr>
            <p:ph type="sldNum" sz="quarter" idx="10"/>
          </p:nvPr>
        </p:nvSpPr>
        <p:spPr/>
        <p:txBody>
          <a:bodyPr/>
          <a:lstStyle/>
          <a:p>
            <a:fld id="{B2EF1816-F8A3-410E-A33D-714DF6D4715E}" type="slidenum">
              <a:rPr lang="en-CA" smtClean="0">
                <a:solidFill>
                  <a:prstClr val="black"/>
                </a:solidFill>
                <a:latin typeface="Calibri"/>
              </a:rPr>
              <a:pPr/>
              <a:t>51</a:t>
            </a:fld>
            <a:endParaRPr lang="en-CA">
              <a:solidFill>
                <a:prstClr val="black"/>
              </a:solidFill>
              <a:latin typeface="Calibri"/>
            </a:endParaRPr>
          </a:p>
        </p:txBody>
      </p:sp>
    </p:spTree>
    <p:extLst>
      <p:ext uri="{BB962C8B-B14F-4D97-AF65-F5344CB8AC3E}">
        <p14:creationId xmlns:p14="http://schemas.microsoft.com/office/powerpoint/2010/main" val="418508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….towards this goal we take the initial step of understanding the properties of network failures in a data center network. We consider the properties of network failures along 3 </a:t>
            </a:r>
            <a:r>
              <a:rPr lang="en-US" b="1" baseline="0" dirty="0" smtClean="0"/>
              <a:t>dimensions</a:t>
            </a:r>
          </a:p>
          <a:p>
            <a:r>
              <a:rPr lang="en-US" baseline="0" dirty="0" smtClean="0"/>
              <a:t>-What are the properties of failures. Which components are most failure prone, what causes failure and how long does failure take to resolve.</a:t>
            </a:r>
          </a:p>
          <a:p>
            <a:r>
              <a:rPr lang="en-US" baseline="0" dirty="0" smtClean="0"/>
              <a:t>-we also consider the impact of failures on network traffic and</a:t>
            </a:r>
          </a:p>
          <a:p>
            <a:r>
              <a:rPr lang="en-US" baseline="0" dirty="0" smtClean="0"/>
              <a:t>-how effective network level redundancy is at masking impact.</a:t>
            </a:r>
          </a:p>
          <a:p>
            <a:endParaRPr lang="en-US" baseline="0" dirty="0" smtClean="0"/>
          </a:p>
          <a:p>
            <a:r>
              <a:rPr lang="en-US" baseline="0" dirty="0" smtClean="0"/>
              <a:t>Our main contribution here is the first large scale empirical study of failures in a data center network comprised of multiple data centers hosting numerous popular online services. </a:t>
            </a:r>
          </a:p>
          <a:p>
            <a:r>
              <a:rPr lang="en-US" baseline="0" dirty="0" smtClean="0"/>
              <a:t>-part of our contribution comes in the form of methodology to extract and reconstruct failures in our very rich, but sometimes noisy data set. </a:t>
            </a:r>
          </a:p>
          <a:p>
            <a:r>
              <a:rPr lang="en-US" baseline="0" dirty="0" smtClean="0"/>
              <a:t>-further we correlate the network failures with network traffic to understand impact </a:t>
            </a:r>
          </a:p>
          <a:p>
            <a:r>
              <a:rPr lang="en-US" baseline="0" dirty="0" smtClean="0"/>
              <a:t>-and finally we consider implications of our findings for future data center network architectures.</a:t>
            </a:r>
          </a:p>
          <a:p>
            <a:endParaRPr lang="en-US" baseline="0" dirty="0" smtClean="0"/>
          </a:p>
          <a:p>
            <a:r>
              <a:rPr lang="en-US" baseline="0" dirty="0" smtClean="0"/>
              <a:t>===</a:t>
            </a:r>
          </a:p>
          <a:p>
            <a:endParaRPr lang="en-US" baseline="0" dirty="0" smtClean="0"/>
          </a:p>
          <a:p>
            <a:r>
              <a:rPr lang="en-US" baseline="0" dirty="0" smtClean="0"/>
              <a:t>-&gt; which components are most failure prone? Is there a specific part of the network where attention should be focused to maximize reliability?</a:t>
            </a:r>
          </a:p>
          <a:p>
            <a:r>
              <a:rPr lang="en-US" baseline="0" dirty="0" smtClean="0"/>
              <a:t>-&gt; what are the main causes of failure? Is it a software issue that may be remedied by writing better code or are failures caused by intrinsic hardware problems? </a:t>
            </a:r>
          </a:p>
          <a:p>
            <a:r>
              <a:rPr lang="en-US" baseline="0" dirty="0" smtClean="0"/>
              <a:t>We want to determine the impact of failures. Many failure alerts may be present in the system but we want to understand how much impact they have on network traffic? How do these impacts potentially impact traffic flows?</a:t>
            </a:r>
          </a:p>
          <a:p>
            <a:r>
              <a:rPr lang="en-US" baseline="0" dirty="0" smtClean="0"/>
              <a:t>-&gt; Finally data center networks are built to have redundant components so we look at how effective this redundancy is in terms of mitigating failure impact. As we see in the Amazon case, sometimes configuration errors can render redundancy ineffective.</a:t>
            </a:r>
          </a:p>
          <a:p>
            <a:endParaRPr lang="en-US" baseline="0" dirty="0" smtClean="0"/>
          </a:p>
          <a:p>
            <a:r>
              <a:rPr lang="en-US" baseline="0" dirty="0" smtClean="0"/>
              <a:t>To meet this goal we perform the first large scale study of network failures in data centers.</a:t>
            </a:r>
          </a:p>
          <a:p>
            <a:r>
              <a:rPr lang="en-US" baseline="0" dirty="0" smtClean="0"/>
              <a:t>We do this by analyzing logged failure events in a production data center network comprised of multiple data centers. </a:t>
            </a:r>
          </a:p>
          <a:p>
            <a:r>
              <a:rPr lang="en-US" baseline="0" dirty="0" smtClean="0"/>
              <a:t>Due to the scale of the network the volume of messages logged by the various components was extremely large so we needed to develop a methodology to extract failures with impact from the set of all logs. We also correlate between failure logs and network traffic to get a better understanding of how failures we consider impact network traffic.</a:t>
            </a:r>
          </a:p>
          <a:p>
            <a:r>
              <a:rPr lang="en-US" baseline="0" dirty="0" smtClean="0"/>
              <a:t>Finally, we draw implications of our results for future data center network designs.  </a:t>
            </a:r>
            <a:endParaRPr lang="en-US" dirty="0"/>
          </a:p>
        </p:txBody>
      </p:sp>
      <p:sp>
        <p:nvSpPr>
          <p:cNvPr id="4" name="Slide Number Placeholder 3"/>
          <p:cNvSpPr>
            <a:spLocks noGrp="1"/>
          </p:cNvSpPr>
          <p:nvPr>
            <p:ph type="sldNum" sz="quarter" idx="10"/>
          </p:nvPr>
        </p:nvSpPr>
        <p:spPr/>
        <p:txBody>
          <a:bodyPr/>
          <a:lstStyle/>
          <a:p>
            <a:fld id="{B2EF1816-F8A3-410E-A33D-714DF6D4715E}" type="slidenum">
              <a:rPr lang="en-CA" smtClean="0">
                <a:solidFill>
                  <a:prstClr val="black"/>
                </a:solidFill>
                <a:latin typeface="Calibri"/>
              </a:rPr>
              <a:pPr/>
              <a:t>52</a:t>
            </a:fld>
            <a:endParaRPr lang="en-CA">
              <a:solidFill>
                <a:prstClr val="black"/>
              </a:solidFill>
              <a:latin typeface="Calibri"/>
            </a:endParaRPr>
          </a:p>
        </p:txBody>
      </p:sp>
    </p:spTree>
    <p:extLst>
      <p:ext uri="{BB962C8B-B14F-4D97-AF65-F5344CB8AC3E}">
        <p14:creationId xmlns:p14="http://schemas.microsoft.com/office/powerpoint/2010/main" val="179591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topology as a guide we can think about what questions</a:t>
            </a:r>
            <a:r>
              <a:rPr lang="en-US" baseline="0" dirty="0" smtClean="0"/>
              <a:t> we would like to answer about data center network reliability.</a:t>
            </a:r>
            <a:endParaRPr lang="en-US" dirty="0" smtClean="0"/>
          </a:p>
          <a:p>
            <a:endParaRPr lang="en-US" dirty="0" smtClean="0"/>
          </a:p>
          <a:p>
            <a:r>
              <a:rPr lang="en-US" dirty="0" smtClean="0"/>
              <a:t>First we want</a:t>
            </a:r>
            <a:r>
              <a:rPr lang="en-US" baseline="0" dirty="0" smtClean="0"/>
              <a:t> to understand which components are most failure prone. For example, are certain parts of the topology more impacted by failures and are their components we can focus on to mitigate most of the failures.</a:t>
            </a:r>
          </a:p>
          <a:p>
            <a:endParaRPr lang="en-US" baseline="0" dirty="0" smtClean="0"/>
          </a:p>
          <a:p>
            <a:r>
              <a:rPr lang="en-US" baseline="0" dirty="0" smtClean="0"/>
              <a:t>Next we want to understand what are the causes of failures. Are they software problems where redesigning software will help or intrinsic hardware problems that need to be designed around.</a:t>
            </a:r>
          </a:p>
          <a:p>
            <a:endParaRPr lang="en-US" baseline="0" dirty="0" smtClean="0"/>
          </a:p>
          <a:p>
            <a:r>
              <a:rPr lang="en-US" baseline="0" dirty="0" smtClean="0"/>
              <a:t>We also want to know what the impact of network failures is on network flows in the data center.</a:t>
            </a:r>
          </a:p>
          <a:p>
            <a:endParaRPr lang="en-US" baseline="0" dirty="0" smtClean="0"/>
          </a:p>
          <a:p>
            <a:r>
              <a:rPr lang="en-US" baseline="0" dirty="0" smtClean="0"/>
              <a:t>Finally, since we have redundant sets of components in our network we want to see how effective they are in masking failure events.</a:t>
            </a:r>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408795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we can try to answer</a:t>
            </a:r>
            <a:r>
              <a:rPr lang="en-CA" baseline="0" dirty="0" smtClean="0"/>
              <a:t> these questions with our data we need to understand how failures are logged. In our network failures are logged by multiple sources. For example if we have a link between two devices that fails it will be logged in network event logs which detect the failure via Syslog, SNMP traps and polling. The network event logging system will also automatically generate a trouble shooting ticket associated with the event. </a:t>
            </a:r>
            <a:endParaRPr lang="en-CA" dirty="0" smtClean="0"/>
          </a:p>
          <a:p>
            <a:endParaRPr lang="en-CA" dirty="0" smtClean="0"/>
          </a:p>
          <a:p>
            <a:r>
              <a:rPr lang="en-CA" dirty="0" smtClean="0"/>
              <a:t>Before we try to analyze</a:t>
            </a:r>
            <a:r>
              <a:rPr lang="en-CA" baseline="0" dirty="0" smtClean="0"/>
              <a:t> failure events in our network its important to understand the logging infrastructure that tracks failure events.</a:t>
            </a:r>
          </a:p>
          <a:p>
            <a:r>
              <a:rPr lang="en-CA" baseline="0" dirty="0" smtClean="0"/>
              <a:t>… talk through logging components. </a:t>
            </a:r>
          </a:p>
          <a:p>
            <a:r>
              <a:rPr lang="en-CA" baseline="0" dirty="0" smtClean="0"/>
              <a:t>We also have access to network traffic logs that we can correlate with the network event logs to understand the impact of logged events.</a:t>
            </a:r>
            <a:endParaRPr lang="en-CA" dirty="0" smtClean="0"/>
          </a:p>
          <a:p>
            <a:endParaRPr lang="en-CA" dirty="0" smtClean="0"/>
          </a:p>
          <a:p>
            <a:r>
              <a:rPr lang="en-CA" dirty="0" smtClean="0"/>
              <a:t>Challenges:</a:t>
            </a:r>
          </a:p>
          <a:p>
            <a:r>
              <a:rPr lang="en-CA" dirty="0" smtClean="0"/>
              <a:t>High</a:t>
            </a:r>
            <a:r>
              <a:rPr lang="en-CA" baseline="0" dirty="0" smtClean="0"/>
              <a:t> volume -&gt; needed a precise definition of failure for our study in order to reduce volume.</a:t>
            </a:r>
          </a:p>
          <a:p>
            <a:r>
              <a:rPr lang="en-CA" baseline="0" dirty="0" smtClean="0"/>
              <a:t>Noisy data sources -&gt; needed to reconstruct link and device state using heuristics</a:t>
            </a:r>
          </a:p>
          <a:p>
            <a:r>
              <a:rPr lang="en-CA" baseline="0" dirty="0" smtClean="0"/>
              <a:t>Correlating failures with additional data -&gt; Correlate with traffic averages to determine impact.</a:t>
            </a:r>
            <a:endParaRPr lang="en-CA" dirty="0"/>
          </a:p>
        </p:txBody>
      </p:sp>
      <p:sp>
        <p:nvSpPr>
          <p:cNvPr id="4" name="Slide Number Placeholder 3"/>
          <p:cNvSpPr>
            <a:spLocks noGrp="1"/>
          </p:cNvSpPr>
          <p:nvPr>
            <p:ph type="sldNum" sz="quarter" idx="10"/>
          </p:nvPr>
        </p:nvSpPr>
        <p:spPr/>
        <p:txBody>
          <a:bodyPr/>
          <a:lstStyle/>
          <a:p>
            <a:fld id="{B2EF1816-F8A3-410E-A33D-714DF6D4715E}" type="slidenum">
              <a:rPr lang="en-CA" smtClean="0"/>
              <a:t>54</a:t>
            </a:fld>
            <a:endParaRPr lang="en-CA"/>
          </a:p>
        </p:txBody>
      </p:sp>
    </p:spTree>
    <p:extLst>
      <p:ext uri="{BB962C8B-B14F-4D97-AF65-F5344CB8AC3E}">
        <p14:creationId xmlns:p14="http://schemas.microsoft.com/office/powerpoint/2010/main" val="343602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a:t>
            </a:r>
            <a:r>
              <a:rPr lang="en-US" baseline="0" dirty="0" smtClean="0"/>
              <a:t> source of data in this study is the network event logs. These are 1 year of events from Oct. 2009 until Oct. 2010 in the data centers that make up our network. Each failure event contains information on </a:t>
            </a:r>
            <a:r>
              <a:rPr lang="en-US" b="1" baseline="0" dirty="0" smtClean="0"/>
              <a:t>the component that failed</a:t>
            </a:r>
            <a:r>
              <a:rPr lang="en-US" baseline="0" dirty="0" smtClean="0"/>
              <a:t>, for example if it was a link, switch, or router. It also contains information about the </a:t>
            </a:r>
            <a:r>
              <a:rPr lang="en-US" b="1" baseline="0" dirty="0" smtClean="0"/>
              <a:t>severity of the event</a:t>
            </a:r>
            <a:r>
              <a:rPr lang="en-US" baseline="0" dirty="0" smtClean="0"/>
              <a:t>, whether it is a warning or more serious incident. It also contains a small </a:t>
            </a:r>
            <a:r>
              <a:rPr lang="en-US" b="1" baseline="0" dirty="0" smtClean="0"/>
              <a:t>textual description </a:t>
            </a:r>
            <a:r>
              <a:rPr lang="en-US" baseline="0" dirty="0" smtClean="0"/>
              <a:t>of the event as well as the </a:t>
            </a:r>
            <a:r>
              <a:rPr lang="en-US" b="1" baseline="0" dirty="0" smtClean="0"/>
              <a:t>time</a:t>
            </a:r>
            <a:r>
              <a:rPr lang="en-US" baseline="0" dirty="0" smtClean="0"/>
              <a:t> at which the event was </a:t>
            </a:r>
            <a:r>
              <a:rPr lang="en-US" b="1" baseline="0" dirty="0" smtClean="0"/>
              <a:t>resolved</a:t>
            </a:r>
            <a:r>
              <a:rPr lang="en-US" baseline="0" dirty="0" smtClean="0"/>
              <a:t>. </a:t>
            </a:r>
          </a:p>
          <a:p>
            <a:endParaRPr lang="en-US" baseline="0" dirty="0" smtClean="0"/>
          </a:p>
          <a:p>
            <a:r>
              <a:rPr lang="en-US" baseline="0" dirty="0" smtClean="0"/>
              <a:t>The logs are generated using data from SNMP polling and traps as well as syslog messages. Since all of this logging is best effort it may be the case that occasionally messages are lost (for example because of UDP messages being lost). </a:t>
            </a:r>
          </a:p>
          <a:p>
            <a:endParaRPr lang="en-US" baseline="0" dirty="0" smtClean="0"/>
          </a:p>
          <a:p>
            <a:r>
              <a:rPr lang="en-US" baseline="0" dirty="0" smtClean="0"/>
              <a:t>The logs are also filtered by the administrators to remove some spurious messages. For example, Syslog link down messages are ignored because they tend to occur on port flapping which does not impact connectivity. However, there was still a large number of events that were not necessarily severe. For example, warnings logged by software daemons running on load balancers.</a:t>
            </a:r>
          </a:p>
          <a:p>
            <a:endParaRPr lang="en-US" baseline="0" dirty="0" smtClean="0"/>
          </a:p>
          <a:p>
            <a:r>
              <a:rPr lang="en-US" baseline="0" dirty="0" smtClean="0"/>
              <a:t>We took a bottom up approach in terms of extracting events of interest from these logs by extracting events relating to device and link failures.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EF1816-F8A3-410E-A33D-714DF6D4715E}" type="slidenum">
              <a:rPr lang="en-CA" smtClean="0"/>
              <a:t>55</a:t>
            </a:fld>
            <a:endParaRPr lang="en-CA"/>
          </a:p>
        </p:txBody>
      </p:sp>
    </p:spTree>
    <p:extLst>
      <p:ext uri="{BB962C8B-B14F-4D97-AF65-F5344CB8AC3E}">
        <p14:creationId xmlns:p14="http://schemas.microsoft.com/office/powerpoint/2010/main" val="230550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extract device and link failures we first had to define what is meant by failure. For devices these were messages where switches, routers or load balancers reported that they were “down”. In this case “down” does not necessarily mean the device is replaced but that it is not functioning for forwarding traffic. So a device that repeatedly power cycles will manifest as multiple device failure events.</a:t>
            </a:r>
          </a:p>
          <a:p>
            <a:endParaRPr lang="en-US" baseline="0" dirty="0" smtClean="0"/>
          </a:p>
          <a:p>
            <a:r>
              <a:rPr lang="en-US" baseline="0" dirty="0" smtClean="0"/>
              <a:t>Link failures on the </a:t>
            </a:r>
            <a:r>
              <a:rPr lang="en-US" baseline="0" dirty="0" err="1" smtClean="0"/>
              <a:t>otherhand</a:t>
            </a:r>
            <a:r>
              <a:rPr lang="en-US" baseline="0" dirty="0" smtClean="0"/>
              <a:t> indicate that the connection between two devices on specific interfaces is down. This is measured by monitoring the interface state on devices and raising an alert if the state is no longer connected.</a:t>
            </a:r>
          </a:p>
          <a:p>
            <a:endParaRPr lang="en-US" baseline="0" dirty="0" smtClean="0"/>
          </a:p>
          <a:p>
            <a:r>
              <a:rPr lang="en-US" baseline="0" dirty="0" smtClean="0"/>
              <a:t>Even with these more precise definitions of failure we still had an extremely large number of events. So we used some sanity tests to reconstruct state for the links and devices to rule out spurious notifications. For link failures we were also able to correlate failures with network traffic and identify failure events where the event impacted network traffic. </a:t>
            </a:r>
            <a:endParaRPr lang="en-US" dirty="0"/>
          </a:p>
        </p:txBody>
      </p:sp>
      <p:sp>
        <p:nvSpPr>
          <p:cNvPr id="4" name="Slide Number Placeholder 3"/>
          <p:cNvSpPr>
            <a:spLocks noGrp="1"/>
          </p:cNvSpPr>
          <p:nvPr>
            <p:ph type="sldNum" sz="quarter" idx="10"/>
          </p:nvPr>
        </p:nvSpPr>
        <p:spPr/>
        <p:txBody>
          <a:bodyPr/>
          <a:lstStyle/>
          <a:p>
            <a:fld id="{B2EF1816-F8A3-410E-A33D-714DF6D4715E}" type="slidenum">
              <a:rPr lang="en-CA" smtClean="0"/>
              <a:t>56</a:t>
            </a:fld>
            <a:endParaRPr lang="en-CA"/>
          </a:p>
        </p:txBody>
      </p:sp>
    </p:spTree>
    <p:extLst>
      <p:ext uri="{BB962C8B-B14F-4D97-AF65-F5344CB8AC3E}">
        <p14:creationId xmlns:p14="http://schemas.microsoft.com/office/powerpoint/2010/main" val="230550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AA31991-B8C1-43D1-A2E0-A86CAED38BF3}"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89062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E6B0189-BDBB-4454-AA36-B0744DEC91C6}"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72619713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5"/>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A13F4-24A0-4DCB-A34F-269633B99DB9}"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232970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0BAFE4F1-CB4C-43F4-B43D-BF7D40E94BE7}"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203828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67544"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00808"/>
            <a:ext cx="4040188" cy="4425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25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7CFEE3CA-A3E0-445E-B520-DDC07EEEE6C4}"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9" name="Slide Number Placeholder 8"/>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3975175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5765D12E-21A7-4FCD-8D72-F93C899DEA93}"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5" name="Slide Number Placeholder 4"/>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336470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88674-C58D-42A1-A6E6-2522E3A5EBDC}"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4" name="Slide Number Placeholder 3"/>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3901242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EE37A-AD9C-4DCA-BD60-4E53BDD08445}"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226059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B8325-04B5-4C50-A91F-3533F9104AD2}"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4117171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8692F7-157D-4BE5-BD63-F25C8461F24F}"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1952799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2F99344-0E29-4846-9A0A-45332CB9239C}"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240193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latin typeface="Tw Cen MT"/>
            </a:endParaRPr>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solidFill>
                <a:srgbClr val="DEF5FA"/>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solidFill>
                  <a:srgbClr val="DEF5FA"/>
                </a:solidFill>
                <a:latin typeface="Tw Cen MT"/>
              </a:rPr>
              <a:pPr/>
              <a:t>‹#›</a:t>
            </a:fld>
            <a:endParaRPr lang="en-US">
              <a:solidFill>
                <a:srgbClr val="DEF5FA"/>
              </a:solidFill>
              <a:latin typeface="Tw Cen MT"/>
            </a:endParaRPr>
          </a:p>
        </p:txBody>
      </p:sp>
    </p:spTree>
    <p:extLst>
      <p:ext uri="{BB962C8B-B14F-4D97-AF65-F5344CB8AC3E}">
        <p14:creationId xmlns:p14="http://schemas.microsoft.com/office/powerpoint/2010/main" val="21844687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latin typeface="Tw Cen MT"/>
              </a:rPr>
              <a:pPr/>
              <a:t>‹#›</a:t>
            </a:fld>
            <a:endParaRPr lang="en-US" dirty="0">
              <a:latin typeface="Tw Cen MT"/>
            </a:endParaRPr>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105939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344362302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solidFill>
                <a:prstClr val="black"/>
              </a:solidFill>
              <a:latin typeface="Tw Cen MT"/>
            </a:endParaRPr>
          </a:p>
        </p:txBody>
      </p:sp>
      <p:sp>
        <p:nvSpPr>
          <p:cNvPr id="10" name="Slide Number Placeholder 9"/>
          <p:cNvSpPr>
            <a:spLocks noGrp="1"/>
          </p:cNvSpPr>
          <p:nvPr>
            <p:ph type="sldNum" sz="quarter" idx="16"/>
          </p:nvPr>
        </p:nvSpPr>
        <p:spPr/>
        <p:txBody>
          <a:bodyPr rtlCol="0"/>
          <a:lstStyle/>
          <a:p>
            <a:fld id="{283B9EA5-CE9A-4950-A80C-5ADF06B45BB8}" type="slidenum">
              <a:rPr lang="en-US" smtClean="0">
                <a:latin typeface="Tw Cen MT"/>
              </a:rPr>
              <a:pPr/>
              <a:t>‹#›</a:t>
            </a:fld>
            <a:endParaRPr lang="en-US">
              <a:latin typeface="Tw Cen MT"/>
            </a:endParaRPr>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solidFill>
                <a:prstClr val="black"/>
              </a:solidFill>
              <a:latin typeface="Tw Cen MT"/>
            </a:endParaRPr>
          </a:p>
        </p:txBody>
      </p:sp>
    </p:spTree>
    <p:extLst>
      <p:ext uri="{BB962C8B-B14F-4D97-AF65-F5344CB8AC3E}">
        <p14:creationId xmlns:p14="http://schemas.microsoft.com/office/powerpoint/2010/main" val="124794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solidFill>
                <a:prstClr val="black"/>
              </a:solidFill>
              <a:latin typeface="Tw Cen MT"/>
            </a:endParaRPr>
          </a:p>
        </p:txBody>
      </p:sp>
      <p:sp>
        <p:nvSpPr>
          <p:cNvPr id="12" name="Slide Number Placeholder 11"/>
          <p:cNvSpPr>
            <a:spLocks noGrp="1"/>
          </p:cNvSpPr>
          <p:nvPr>
            <p:ph type="sldNum" sz="quarter" idx="16"/>
          </p:nvPr>
        </p:nvSpPr>
        <p:spPr/>
        <p:txBody>
          <a:bodyPr rtlCol="0"/>
          <a:lstStyle/>
          <a:p>
            <a:fld id="{283B9EA5-CE9A-4950-A80C-5ADF06B45BB8}" type="slidenum">
              <a:rPr lang="en-US" smtClean="0">
                <a:latin typeface="Tw Cen MT"/>
              </a:rPr>
              <a:pPr/>
              <a:t>‹#›</a:t>
            </a:fld>
            <a:endParaRPr lang="en-US">
              <a:latin typeface="Tw Cen MT"/>
            </a:endParaRPr>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solidFill>
                <a:prstClr val="black"/>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75645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solidFill>
                <a:prstClr val="black"/>
              </a:solidFill>
              <a:latin typeface="Tw Cen MT"/>
            </a:endParaRPr>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solidFill>
                <a:prstClr val="black"/>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1265036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solidFill>
                <a:prstClr val="black"/>
              </a:solidFill>
              <a:latin typeface="Tw Cen MT"/>
            </a:endParaRPr>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solidFill>
                <a:prstClr val="black"/>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solidFill>
                  <a:srgbClr val="464646"/>
                </a:solidFill>
                <a:latin typeface="Tw Cen MT"/>
              </a:rPr>
              <a:pPr/>
              <a:t>‹#›</a:t>
            </a:fld>
            <a:endParaRPr lang="en-US">
              <a:solidFill>
                <a:srgbClr val="464646"/>
              </a:solidFill>
              <a:latin typeface="Tw Cen MT"/>
            </a:endParaRPr>
          </a:p>
        </p:txBody>
      </p:sp>
    </p:spTree>
    <p:extLst>
      <p:ext uri="{BB962C8B-B14F-4D97-AF65-F5344CB8AC3E}">
        <p14:creationId xmlns:p14="http://schemas.microsoft.com/office/powerpoint/2010/main" val="170547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solidFill>
                <a:prstClr val="black"/>
              </a:solidFill>
              <a:latin typeface="Tw Cen MT"/>
            </a:endParaRPr>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solidFill>
                <a:prstClr val="black"/>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latin typeface="Tw Cen MT"/>
              </a:rPr>
              <a:pPr/>
              <a:t>‹#›</a:t>
            </a:fld>
            <a:endParaRPr lang="en-US">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3315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solidFill>
                <a:prstClr val="black"/>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solidFill>
                <a:prstClr val="black"/>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5443983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solidFill>
                <a:prstClr val="black"/>
              </a:solidFill>
              <a:latin typeface="Tw Cen MT"/>
            </a:endParaRPr>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solidFill>
                <a:prstClr val="black"/>
              </a:solidFill>
              <a:latin typeface="Tw Cen MT"/>
            </a:endParaRPr>
          </a:p>
        </p:txBody>
      </p:sp>
      <p:sp>
        <p:nvSpPr>
          <p:cNvPr id="6" name="Slide Number Placeholder 5"/>
          <p:cNvSpPr>
            <a:spLocks noGrp="1"/>
          </p:cNvSpPr>
          <p:nvPr>
            <p:ph type="sldNum" sz="quarter" idx="12"/>
          </p:nvPr>
        </p:nvSpPr>
        <p:spPr/>
        <p:txBody>
          <a:bodyPr/>
          <a:lstStyle/>
          <a:p>
            <a:fld id="{283B9EA5-CE9A-4950-A80C-5ADF06B45BB8}"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2312087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solidFill>
                <a:prstClr val="black"/>
              </a:solidFill>
              <a:latin typeface="Tw Cen MT"/>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solidFill>
                <a:prstClr val="black"/>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15782895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648072"/>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908720"/>
            <a:ext cx="8229600" cy="5328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E7E75-6B47-4E2E-AFA6-5309D5C794E0}" type="datetime1">
              <a:rPr lang="en-CA" smtClean="0">
                <a:solidFill>
                  <a:prstClr val="black">
                    <a:tint val="75000"/>
                  </a:prstClr>
                </a:solidFill>
                <a:latin typeface="Franklin Gothic Book"/>
              </a:rPr>
              <a:pPr/>
              <a:t>11/17/14</a:t>
            </a:fld>
            <a:endParaRPr lang="en-CA" dirty="0">
              <a:solidFill>
                <a:prstClr val="black">
                  <a:tint val="75000"/>
                </a:prstClr>
              </a:solidFill>
              <a:latin typeface="Franklin Gothic Book"/>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latin typeface="Franklin Gothic Book"/>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FDC02-58A2-4BAF-833C-581200C10E7A}" type="slidenum">
              <a:rPr lang="en-CA" smtClean="0">
                <a:solidFill>
                  <a:prstClr val="black">
                    <a:tint val="75000"/>
                  </a:prstClr>
                </a:solidFill>
                <a:latin typeface="Franklin Gothic Book"/>
              </a:rPr>
              <a:pPr/>
              <a:t>‹#›</a:t>
            </a:fld>
            <a:endParaRPr lang="en-CA" dirty="0">
              <a:solidFill>
                <a:prstClr val="black">
                  <a:tint val="75000"/>
                </a:prstClr>
              </a:solidFill>
              <a:latin typeface="Franklin Gothic Book"/>
            </a:endParaRPr>
          </a:p>
        </p:txBody>
      </p:sp>
    </p:spTree>
    <p:extLst>
      <p:ext uri="{BB962C8B-B14F-4D97-AF65-F5344CB8AC3E}">
        <p14:creationId xmlns:p14="http://schemas.microsoft.com/office/powerpoint/2010/main" val="219873236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8803654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9.emf"/><Relationship Id="rId7"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6.xml"/><Relationship Id="rId5" Type="http://schemas.openxmlformats.org/officeDocument/2006/relationships/oleObject" Target="../embeddings/oleObject2.bin"/><Relationship Id="rId6" Type="http://schemas.openxmlformats.org/officeDocument/2006/relationships/image" Target="../media/image9.emf"/><Relationship Id="rId7"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tags" Target="../tags/tag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wmf"/><Relationship Id="rId8" Type="http://schemas.openxmlformats.org/officeDocument/2006/relationships/image" Target="../media/image43.wmf"/><Relationship Id="rId1" Type="http://schemas.openxmlformats.org/officeDocument/2006/relationships/tags" Target="../tags/tag5.xm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0.png"/><Relationship Id="rId1" Type="http://schemas.openxmlformats.org/officeDocument/2006/relationships/tags" Target="../tags/tag6.x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3.wmf"/><Relationship Id="rId5" Type="http://schemas.openxmlformats.org/officeDocument/2006/relationships/image" Target="../media/image110.png"/><Relationship Id="rId1" Type="http://schemas.openxmlformats.org/officeDocument/2006/relationships/tags" Target="../tags/tag7.xml"/><Relationship Id="rId2"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omments" Target="../comments/comment1.xml"/><Relationship Id="rId1" Type="http://schemas.openxmlformats.org/officeDocument/2006/relationships/tags" Target="../tags/tag8.xml"/><Relationship Id="rId2"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12.xml"/><Relationship Id="rId5" Type="http://schemas.openxmlformats.org/officeDocument/2006/relationships/oleObject" Target="../embeddings/oleObject3.bin"/><Relationship Id="rId6" Type="http://schemas.openxmlformats.org/officeDocument/2006/relationships/image" Target="../media/image9.emf"/><Relationship Id="rId7"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tags" Target="../tags/tag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3.xml"/><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14.xml"/><Relationship Id="rId5" Type="http://schemas.openxmlformats.org/officeDocument/2006/relationships/oleObject" Target="../embeddings/oleObject4.bin"/><Relationship Id="rId6" Type="http://schemas.openxmlformats.org/officeDocument/2006/relationships/image" Target="../media/image9.emf"/><Relationship Id="rId7" Type="http://schemas.openxmlformats.org/officeDocument/2006/relationships/image" Target="../media/image10.png"/><Relationship Id="rId8" Type="http://schemas.openxmlformats.org/officeDocument/2006/relationships/image" Target="../media/image44.png"/><Relationship Id="rId9" Type="http://schemas.openxmlformats.org/officeDocument/2006/relationships/image" Target="../media/image42.wmf"/><Relationship Id="rId1" Type="http://schemas.openxmlformats.org/officeDocument/2006/relationships/vmlDrawing" Target="../drawings/vmlDrawing4.vml"/><Relationship Id="rId2" Type="http://schemas.openxmlformats.org/officeDocument/2006/relationships/tags" Target="../tags/tag1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5.wmf"/><Relationship Id="rId1" Type="http://schemas.openxmlformats.org/officeDocument/2006/relationships/tags" Target="../tags/tag12.xml"/><Relationship Id="rId2"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3.xml"/><Relationship Id="rId3"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17.xml"/><Relationship Id="rId5" Type="http://schemas.openxmlformats.org/officeDocument/2006/relationships/oleObject" Target="../embeddings/oleObject5.bin"/><Relationship Id="rId6"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tags" Target="../tags/tag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30.png"/><Relationship Id="rId1" Type="http://schemas.openxmlformats.org/officeDocument/2006/relationships/tags" Target="../tags/tag15.xml"/><Relationship Id="rId2"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9.xml"/><Relationship Id="rId5" Type="http://schemas.openxmlformats.org/officeDocument/2006/relationships/chart" Target="../charts/chart4.xml"/><Relationship Id="rId6" Type="http://schemas.openxmlformats.org/officeDocument/2006/relationships/oleObject" Target="../embeddings/oleObject6.bin"/><Relationship Id="rId7" Type="http://schemas.openxmlformats.org/officeDocument/2006/relationships/image" Target="../media/image9.emf"/><Relationship Id="rId8" Type="http://schemas.openxmlformats.org/officeDocument/2006/relationships/image" Target="../media/image10.png"/><Relationship Id="rId1" Type="http://schemas.openxmlformats.org/officeDocument/2006/relationships/vmlDrawing" Target="../drawings/vmlDrawing6.vml"/><Relationship Id="rId2" Type="http://schemas.openxmlformats.org/officeDocument/2006/relationships/tags" Target="../tags/tag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7395883" cy="1828800"/>
          </a:xfrm>
        </p:spPr>
        <p:txBody>
          <a:bodyPr>
            <a:normAutofit fontScale="90000"/>
          </a:bodyPr>
          <a:lstStyle/>
          <a:p>
            <a:r>
              <a:rPr lang="en-US" sz="6000" cap="none" dirty="0" smtClean="0"/>
              <a:t>CSE390 – Advanced Computer Networks</a:t>
            </a:r>
            <a:endParaRPr lang="en-US" sz="4900" cap="none" dirty="0"/>
          </a:p>
        </p:txBody>
      </p:sp>
      <p:sp>
        <p:nvSpPr>
          <p:cNvPr id="4" name="Subtitle 2"/>
          <p:cNvSpPr txBox="1">
            <a:spLocks/>
          </p:cNvSpPr>
          <p:nvPr/>
        </p:nvSpPr>
        <p:spPr>
          <a:xfrm>
            <a:off x="685798" y="3496235"/>
            <a:ext cx="7543001"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smtClean="0">
                <a:solidFill>
                  <a:schemeClr val="tx1"/>
                </a:solidFill>
              </a:rPr>
              <a:t>Lecture 16: Data center networks</a:t>
            </a:r>
          </a:p>
          <a:p>
            <a:r>
              <a:rPr lang="en-US" sz="3600" b="1" dirty="0" smtClean="0">
                <a:solidFill>
                  <a:schemeClr val="tx1"/>
                </a:solidFill>
              </a:rPr>
              <a:t>(The Underbelly of the Internet)</a:t>
            </a:r>
          </a:p>
        </p:txBody>
      </p:sp>
      <p:sp>
        <p:nvSpPr>
          <p:cNvPr id="5" name="Subtitle 4"/>
          <p:cNvSpPr>
            <a:spLocks noGrp="1"/>
          </p:cNvSpPr>
          <p:nvPr>
            <p:ph type="subTitle" idx="1"/>
          </p:nvPr>
        </p:nvSpPr>
        <p:spPr/>
        <p:txBody>
          <a:bodyPr>
            <a:normAutofit fontScale="92500" lnSpcReduction="20000"/>
          </a:bodyPr>
          <a:lstStyle/>
          <a:p>
            <a:r>
              <a:rPr lang="en-US" dirty="0" smtClean="0"/>
              <a:t>Based on slides by D. </a:t>
            </a:r>
            <a:r>
              <a:rPr lang="en-US" dirty="0" err="1" smtClean="0"/>
              <a:t>Choffnes</a:t>
            </a:r>
            <a:r>
              <a:rPr lang="en-US" dirty="0" smtClean="0"/>
              <a:t> @ NEU. Updated by P. Gill Fall 2014.</a:t>
            </a:r>
            <a:endParaRPr lang="en-US" dirty="0"/>
          </a:p>
        </p:txBody>
      </p:sp>
    </p:spTree>
    <p:extLst>
      <p:ext uri="{BB962C8B-B14F-4D97-AF65-F5344CB8AC3E}">
        <p14:creationId xmlns:p14="http://schemas.microsoft.com/office/powerpoint/2010/main" val="32655099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V="1">
            <a:off x="3124200" y="1846307"/>
            <a:ext cx="1168152" cy="657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47864" y="1886466"/>
            <a:ext cx="792088" cy="464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loud 25"/>
          <p:cNvSpPr/>
          <p:nvPr/>
        </p:nvSpPr>
        <p:spPr>
          <a:xfrm>
            <a:off x="2433455" y="792190"/>
            <a:ext cx="2590800" cy="711200"/>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Internet</a:t>
            </a:r>
            <a:endParaRPr lang="en-US" dirty="0"/>
          </a:p>
        </p:txBody>
      </p:sp>
      <p:sp>
        <p:nvSpPr>
          <p:cNvPr id="2" name="Title 1"/>
          <p:cNvSpPr>
            <a:spLocks noGrp="1"/>
          </p:cNvSpPr>
          <p:nvPr>
            <p:ph type="title"/>
          </p:nvPr>
        </p:nvSpPr>
        <p:spPr/>
        <p:txBody>
          <a:bodyPr>
            <a:noAutofit/>
          </a:bodyPr>
          <a:lstStyle/>
          <a:p>
            <a:r>
              <a:rPr lang="en-US" sz="4000" dirty="0"/>
              <a:t>Data center </a:t>
            </a:r>
            <a:r>
              <a:rPr lang="en-US" sz="4000" dirty="0" smtClean="0"/>
              <a:t>networks overview</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582501669"/>
              </p:ext>
            </p:extLst>
          </p:nvPr>
        </p:nvGraphicFramePr>
        <p:xfrm>
          <a:off x="1752600" y="1886085"/>
          <a:ext cx="3962400" cy="4188279"/>
        </p:xfrm>
        <a:graphic>
          <a:graphicData uri="http://schemas.openxmlformats.org/presentationml/2006/ole">
            <mc:AlternateContent xmlns:mc="http://schemas.openxmlformats.org/markup-compatibility/2006">
              <mc:Choice xmlns:v="urn:schemas-microsoft-com:vml" Requires="v">
                <p:oleObj spid="_x0000_s1032" name="Visio" r:id="rId5" imgW="5027273" imgH="4547325" progId="Visio.Drawing.11">
                  <p:embed/>
                </p:oleObj>
              </mc:Choice>
              <mc:Fallback>
                <p:oleObj name="Visio" r:id="rId5" imgW="5027273" imgH="454732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86085"/>
                        <a:ext cx="3962400" cy="4188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952943" y="5417653"/>
            <a:ext cx="1059217" cy="369328"/>
          </a:xfrm>
          <a:prstGeom prst="rect">
            <a:avLst/>
          </a:prstGeom>
        </p:spPr>
        <p:style>
          <a:lnRef idx="0">
            <a:schemeClr val="accent1"/>
          </a:lnRef>
          <a:fillRef idx="3">
            <a:schemeClr val="accent1"/>
          </a:fillRef>
          <a:effectRef idx="3">
            <a:schemeClr val="accent1"/>
          </a:effectRef>
          <a:fontRef idx="minor">
            <a:schemeClr val="lt1"/>
          </a:fontRef>
        </p:style>
        <p:txBody>
          <a:bodyPr wrap="square" lIns="91436" tIns="45718" rIns="91436" bIns="45718" rtlCol="0">
            <a:spAutoFit/>
          </a:bodyPr>
          <a:lstStyle/>
          <a:p>
            <a:r>
              <a:rPr lang="en-US" dirty="0" smtClean="0">
                <a:effectLst>
                  <a:outerShdw blurRad="38100" dist="38100" dir="2700000" algn="tl">
                    <a:srgbClr val="000000">
                      <a:alpha val="43137"/>
                    </a:srgbClr>
                  </a:outerShdw>
                </a:effectLst>
                <a:latin typeface="+mj-lt"/>
              </a:rPr>
              <a:t>Servers</a:t>
            </a:r>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6477000" y="4883830"/>
            <a:ext cx="1828800" cy="646327"/>
          </a:xfrm>
          <a:prstGeom prst="rect">
            <a:avLst/>
          </a:prstGeom>
        </p:spPr>
        <p:style>
          <a:lnRef idx="0">
            <a:schemeClr val="accent1"/>
          </a:lnRef>
          <a:fillRef idx="3">
            <a:schemeClr val="accent1"/>
          </a:fillRef>
          <a:effectRef idx="3">
            <a:schemeClr val="accent1"/>
          </a:effectRef>
          <a:fontRef idx="minor">
            <a:schemeClr val="lt1"/>
          </a:fontRef>
        </p:style>
        <p:txBody>
          <a:bodyPr wrap="square" lIns="91436" tIns="45718" rIns="91436" bIns="45718" rtlCol="0">
            <a:spAutoFit/>
          </a:bodyPr>
          <a:lstStyle/>
          <a:p>
            <a:r>
              <a:rPr lang="en-US" dirty="0" smtClean="0">
                <a:effectLst>
                  <a:outerShdw blurRad="38100" dist="38100" dir="2700000" algn="tl">
                    <a:srgbClr val="000000">
                      <a:alpha val="43137"/>
                    </a:srgbClr>
                  </a:outerShdw>
                </a:effectLst>
                <a:latin typeface="+mj-lt"/>
              </a:rPr>
              <a:t>Top of Rack (</a:t>
            </a:r>
            <a:r>
              <a:rPr lang="en-US" dirty="0" err="1" smtClean="0">
                <a:effectLst>
                  <a:outerShdw blurRad="38100" dist="38100" dir="2700000" algn="tl">
                    <a:srgbClr val="000000">
                      <a:alpha val="43137"/>
                    </a:srgbClr>
                  </a:outerShdw>
                </a:effectLst>
                <a:latin typeface="+mj-lt"/>
              </a:rPr>
              <a:t>ToR</a:t>
            </a:r>
            <a:r>
              <a:rPr lang="en-US" dirty="0" smtClean="0">
                <a:effectLst>
                  <a:outerShdw blurRad="38100" dist="38100" dir="2700000" algn="tl">
                    <a:srgbClr val="000000">
                      <a:alpha val="43137"/>
                    </a:srgbClr>
                  </a:outerShdw>
                </a:effectLst>
                <a:latin typeface="+mj-lt"/>
              </a:rPr>
              <a:t>) switch</a:t>
            </a:r>
            <a:endParaRPr lang="en-US" dirty="0">
              <a:effectLst>
                <a:outerShdw blurRad="38100" dist="38100" dir="2700000" algn="tl">
                  <a:srgbClr val="000000">
                    <a:alpha val="43137"/>
                  </a:srgbClr>
                </a:outerShdw>
              </a:effectLst>
              <a:latin typeface="+mj-lt"/>
            </a:endParaRPr>
          </a:p>
        </p:txBody>
      </p:sp>
      <p:cxnSp>
        <p:nvCxnSpPr>
          <p:cNvPr id="11" name="Straight Arrow Connector 10"/>
          <p:cNvCxnSpPr>
            <a:stCxn id="9" idx="1"/>
          </p:cNvCxnSpPr>
          <p:nvPr/>
        </p:nvCxnSpPr>
        <p:spPr>
          <a:xfrm flipH="1" flipV="1">
            <a:off x="4724401" y="4953002"/>
            <a:ext cx="1752599" cy="253992"/>
          </a:xfrm>
          <a:prstGeom prst="straightConnector1">
            <a:avLst/>
          </a:prstGeom>
          <a:ln w="57150">
            <a:solidFill>
              <a:schemeClr val="accent1">
                <a:lumMod val="50000"/>
              </a:schemeClr>
            </a:solidFill>
            <a:prstDash val="solid"/>
            <a:headEnd type="none" w="med" len="med"/>
            <a:tailEnd type="triangle" w="med" len="med"/>
          </a:ln>
          <a:effectLst/>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609600" y="4702973"/>
            <a:ext cx="1447800" cy="646327"/>
          </a:xfrm>
          <a:prstGeom prst="rect">
            <a:avLst/>
          </a:prstGeom>
        </p:spPr>
        <p:style>
          <a:lnRef idx="0">
            <a:schemeClr val="accent1"/>
          </a:lnRef>
          <a:fillRef idx="3">
            <a:schemeClr val="accent1"/>
          </a:fillRef>
          <a:effectRef idx="3">
            <a:schemeClr val="accent1"/>
          </a:effectRef>
          <a:fontRef idx="minor">
            <a:schemeClr val="lt1"/>
          </a:fontRef>
        </p:style>
        <p:txBody>
          <a:bodyPr wrap="square" lIns="91436" tIns="45718" rIns="91436" bIns="45718" rtlCol="0">
            <a:spAutoFit/>
          </a:bodyPr>
          <a:lstStyle/>
          <a:p>
            <a:r>
              <a:rPr lang="en-US" dirty="0" smtClean="0">
                <a:effectLst>
                  <a:outerShdw blurRad="38100" dist="38100" dir="2700000" algn="tl">
                    <a:srgbClr val="000000">
                      <a:alpha val="43137"/>
                    </a:srgbClr>
                  </a:outerShdw>
                </a:effectLst>
                <a:latin typeface="+mj-lt"/>
              </a:rPr>
              <a:t>Aggregation “</a:t>
            </a:r>
            <a:r>
              <a:rPr lang="en-US" dirty="0" err="1" smtClean="0">
                <a:effectLst>
                  <a:outerShdw blurRad="38100" dist="38100" dir="2700000" algn="tl">
                    <a:srgbClr val="000000">
                      <a:alpha val="43137"/>
                    </a:srgbClr>
                  </a:outerShdw>
                </a:effectLst>
                <a:latin typeface="+mj-lt"/>
              </a:rPr>
              <a:t>Agg</a:t>
            </a:r>
            <a:r>
              <a:rPr lang="en-US" dirty="0" smtClean="0">
                <a:effectLst>
                  <a:outerShdw blurRad="38100" dist="38100" dir="2700000" algn="tl">
                    <a:srgbClr val="000000">
                      <a:alpha val="43137"/>
                    </a:srgbClr>
                  </a:outerShdw>
                </a:effectLst>
                <a:latin typeface="+mj-lt"/>
              </a:rPr>
              <a:t>” switch</a:t>
            </a:r>
            <a:endParaRPr lang="en-US" dirty="0">
              <a:effectLst>
                <a:outerShdw blurRad="38100" dist="38100" dir="2700000" algn="tl">
                  <a:srgbClr val="000000">
                    <a:alpha val="43137"/>
                  </a:srgbClr>
                </a:outerShdw>
              </a:effectLst>
              <a:latin typeface="+mj-lt"/>
            </a:endParaRPr>
          </a:p>
        </p:txBody>
      </p:sp>
      <p:cxnSp>
        <p:nvCxnSpPr>
          <p:cNvPr id="13" name="Straight Arrow Connector 12"/>
          <p:cNvCxnSpPr>
            <a:stCxn id="12" idx="3"/>
          </p:cNvCxnSpPr>
          <p:nvPr/>
        </p:nvCxnSpPr>
        <p:spPr>
          <a:xfrm flipV="1">
            <a:off x="2057400" y="4445002"/>
            <a:ext cx="762001" cy="581135"/>
          </a:xfrm>
          <a:prstGeom prst="straightConnector1">
            <a:avLst/>
          </a:prstGeom>
          <a:ln w="57150">
            <a:solidFill>
              <a:schemeClr val="accent1">
                <a:lumMod val="50000"/>
              </a:schemeClr>
            </a:solidFill>
            <a:prstDash val="solid"/>
            <a:headEnd type="none" w="med" len="med"/>
            <a:tailEnd type="triangle" w="med" len="med"/>
          </a:ln>
          <a:effectLst/>
        </p:spPr>
        <p:style>
          <a:lnRef idx="2">
            <a:schemeClr val="accent5"/>
          </a:lnRef>
          <a:fillRef idx="0">
            <a:schemeClr val="accent5"/>
          </a:fillRef>
          <a:effectRef idx="1">
            <a:schemeClr val="accent5"/>
          </a:effectRef>
          <a:fontRef idx="minor">
            <a:schemeClr val="tx1"/>
          </a:fontRef>
        </p:style>
      </p:cxnSp>
      <p:sp>
        <p:nvSpPr>
          <p:cNvPr id="18" name="TextBox 17"/>
          <p:cNvSpPr txBox="1"/>
          <p:nvPr/>
        </p:nvSpPr>
        <p:spPr>
          <a:xfrm>
            <a:off x="5715000" y="3564021"/>
            <a:ext cx="1881336" cy="369328"/>
          </a:xfrm>
          <a:prstGeom prst="rect">
            <a:avLst/>
          </a:prstGeom>
        </p:spPr>
        <p:style>
          <a:lnRef idx="0">
            <a:schemeClr val="accent1"/>
          </a:lnRef>
          <a:fillRef idx="3">
            <a:schemeClr val="accent1"/>
          </a:fillRef>
          <a:effectRef idx="3">
            <a:schemeClr val="accent1"/>
          </a:effectRef>
          <a:fontRef idx="minor">
            <a:schemeClr val="lt1"/>
          </a:fontRef>
        </p:style>
        <p:txBody>
          <a:bodyPr wrap="square" lIns="91436" tIns="45718" rIns="91436" bIns="45718" rtlCol="0">
            <a:spAutoFit/>
          </a:bodyPr>
          <a:lstStyle/>
          <a:p>
            <a:r>
              <a:rPr lang="en-US" dirty="0" smtClean="0">
                <a:effectLst>
                  <a:outerShdw blurRad="38100" dist="38100" dir="2700000" algn="tl">
                    <a:srgbClr val="000000">
                      <a:alpha val="43137"/>
                    </a:srgbClr>
                  </a:outerShdw>
                </a:effectLst>
                <a:latin typeface="+mj-lt"/>
              </a:rPr>
              <a:t>Load balancers</a:t>
            </a:r>
            <a:endParaRPr lang="en-US" dirty="0">
              <a:effectLst>
                <a:outerShdw blurRad="38100" dist="38100" dir="2700000" algn="tl">
                  <a:srgbClr val="000000">
                    <a:alpha val="43137"/>
                  </a:srgbClr>
                </a:outerShdw>
              </a:effectLst>
              <a:latin typeface="+mj-lt"/>
            </a:endParaRPr>
          </a:p>
        </p:txBody>
      </p:sp>
      <p:sp>
        <p:nvSpPr>
          <p:cNvPr id="19" name="Oval 18"/>
          <p:cNvSpPr/>
          <p:nvPr/>
        </p:nvSpPr>
        <p:spPr>
          <a:xfrm>
            <a:off x="4824031" y="3225800"/>
            <a:ext cx="890970" cy="1422400"/>
          </a:xfrm>
          <a:prstGeom prst="ellipse">
            <a:avLst/>
          </a:prstGeom>
          <a:noFill/>
          <a:ln w="57150">
            <a:solidFill>
              <a:schemeClr val="accent1"/>
            </a:solidFill>
            <a:prstDash val="sysDash"/>
          </a:ln>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algn="ctr"/>
            <a:endParaRPr lang="en-US"/>
          </a:p>
        </p:txBody>
      </p:sp>
      <p:sp>
        <p:nvSpPr>
          <p:cNvPr id="21" name="TextBox 20"/>
          <p:cNvSpPr txBox="1"/>
          <p:nvPr/>
        </p:nvSpPr>
        <p:spPr>
          <a:xfrm>
            <a:off x="5117748" y="2166780"/>
            <a:ext cx="3794240" cy="369328"/>
          </a:xfrm>
          <a:prstGeom prst="rect">
            <a:avLst/>
          </a:prstGeom>
        </p:spPr>
        <p:style>
          <a:lnRef idx="0">
            <a:schemeClr val="accent1"/>
          </a:lnRef>
          <a:fillRef idx="3">
            <a:schemeClr val="accent1"/>
          </a:fillRef>
          <a:effectRef idx="3">
            <a:schemeClr val="accent1"/>
          </a:effectRef>
          <a:fontRef idx="minor">
            <a:schemeClr val="lt1"/>
          </a:fontRef>
        </p:style>
        <p:txBody>
          <a:bodyPr wrap="square" lIns="91436" tIns="45718" rIns="91436" bIns="45718" rtlCol="0">
            <a:spAutoFit/>
          </a:bodyPr>
          <a:lstStyle/>
          <a:p>
            <a:r>
              <a:rPr lang="en-US" dirty="0" smtClean="0">
                <a:effectLst>
                  <a:outerShdw blurRad="38100" dist="38100" dir="2700000" algn="tl">
                    <a:srgbClr val="000000">
                      <a:alpha val="43137"/>
                    </a:srgbClr>
                  </a:outerShdw>
                </a:effectLst>
                <a:latin typeface="+mj-lt"/>
              </a:rPr>
              <a:t>Access routers/network “core” fabric</a:t>
            </a:r>
            <a:endParaRPr lang="en-US" dirty="0">
              <a:effectLst>
                <a:outerShdw blurRad="38100" dist="38100" dir="2700000" algn="tl">
                  <a:srgbClr val="000000">
                    <a:alpha val="43137"/>
                  </a:srgbClr>
                </a:outerShdw>
              </a:effectLst>
              <a:latin typeface="+mj-lt"/>
            </a:endParaRPr>
          </a:p>
        </p:txBody>
      </p:sp>
      <p:cxnSp>
        <p:nvCxnSpPr>
          <p:cNvPr id="28" name="Straight Connector 27"/>
          <p:cNvCxnSpPr/>
          <p:nvPr/>
        </p:nvCxnSpPr>
        <p:spPr>
          <a:xfrm flipV="1">
            <a:off x="31242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55976"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06159" y="1412777"/>
            <a:ext cx="2655285" cy="1512168"/>
          </a:xfrm>
          <a:prstGeom prst="ellipse">
            <a:avLst/>
          </a:prstGeom>
          <a:noFill/>
          <a:ln w="57150">
            <a:solidFill>
              <a:schemeClr val="accent1"/>
            </a:solidFill>
            <a:prstDash val="sysDash"/>
          </a:ln>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algn="ctr"/>
            <a:endParaRPr lang="en-US"/>
          </a:p>
        </p:txBody>
      </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4160" y="1675804"/>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635645"/>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flipV="1">
            <a:off x="3111690" y="1492162"/>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370761" y="1432445"/>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normAutofit fontScale="70000" lnSpcReduction="20000"/>
          </a:bodyPr>
          <a:lstStyle/>
          <a:p>
            <a:fld id="{A23FDC02-58A2-4BAF-833C-581200C10E7A}" type="slidenum">
              <a:rPr lang="en-CA" smtClean="0"/>
              <a:t>10</a:t>
            </a:fld>
            <a:endParaRPr lang="en-CA" dirty="0"/>
          </a:p>
        </p:txBody>
      </p:sp>
    </p:spTree>
    <p:custDataLst>
      <p:tags r:id="rId2"/>
    </p:custDataLst>
    <p:extLst>
      <p:ext uri="{BB962C8B-B14F-4D97-AF65-F5344CB8AC3E}">
        <p14:creationId xmlns:p14="http://schemas.microsoft.com/office/powerpoint/2010/main" val="2546449296"/>
      </p:ext>
    </p:extLst>
  </p:cSld>
  <p:clrMapOvr>
    <a:masterClrMapping/>
  </p:clrMapOvr>
  <mc:AlternateContent xmlns:mc="http://schemas.openxmlformats.org/markup-compatibility/2006" xmlns:p14="http://schemas.microsoft.com/office/powerpoint/2010/main">
    <mc:Choice Requires="p14">
      <p:transition p14:dur="0" advTm="70525"/>
    </mc:Choice>
    <mc:Fallback xmlns="">
      <p:transition advTm="705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8" grpId="0" animBg="1"/>
      <p:bldP spid="19" grpId="0" animBg="1"/>
      <p:bldP spid="21"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Current Designs</a:t>
            </a:r>
            <a:endParaRPr lang="en-US" dirty="0"/>
          </a:p>
        </p:txBody>
      </p:sp>
      <p:sp>
        <p:nvSpPr>
          <p:cNvPr id="3" name="Content Placeholder 2"/>
          <p:cNvSpPr>
            <a:spLocks noGrp="1"/>
          </p:cNvSpPr>
          <p:nvPr>
            <p:ph idx="1"/>
          </p:nvPr>
        </p:nvSpPr>
        <p:spPr/>
        <p:txBody>
          <a:bodyPr/>
          <a:lstStyle/>
          <a:p>
            <a:r>
              <a:rPr lang="en-US" dirty="0" smtClean="0"/>
              <a:t>Cheap, off the shelf, commodity parts</a:t>
            </a:r>
          </a:p>
          <a:p>
            <a:pPr lvl="1"/>
            <a:r>
              <a:rPr lang="en-US" dirty="0" smtClean="0"/>
              <a:t>No need for custom servers or networking kit</a:t>
            </a:r>
          </a:p>
          <a:p>
            <a:pPr lvl="1"/>
            <a:r>
              <a:rPr lang="en-US" dirty="0" smtClean="0"/>
              <a:t>(Sort of) easy to scale horizontally</a:t>
            </a:r>
          </a:p>
          <a:p>
            <a:r>
              <a:rPr lang="en-US" dirty="0" smtClean="0"/>
              <a:t>Runs standard software</a:t>
            </a:r>
          </a:p>
          <a:p>
            <a:pPr lvl="1"/>
            <a:r>
              <a:rPr lang="en-US" dirty="0" smtClean="0"/>
              <a:t>No need for “clusters” or “grid” OSs</a:t>
            </a:r>
          </a:p>
          <a:p>
            <a:pPr lvl="1"/>
            <a:r>
              <a:rPr lang="en-US" dirty="0" smtClean="0"/>
              <a:t>Stock networking protocols</a:t>
            </a:r>
          </a:p>
          <a:p>
            <a:r>
              <a:rPr lang="en-US" dirty="0" smtClean="0"/>
              <a:t>Ideal for VMs</a:t>
            </a:r>
          </a:p>
          <a:p>
            <a:pPr lvl="1"/>
            <a:r>
              <a:rPr lang="en-US" dirty="0" smtClean="0"/>
              <a:t>Highly redundant</a:t>
            </a:r>
          </a:p>
          <a:p>
            <a:pPr lvl="1"/>
            <a:r>
              <a:rPr lang="en-US" dirty="0" smtClean="0"/>
              <a:t>Homogeneous</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11</a:t>
            </a:fld>
            <a:endParaRPr lang="en-US"/>
          </a:p>
        </p:txBody>
      </p:sp>
    </p:spTree>
    <p:extLst>
      <p:ext uri="{BB962C8B-B14F-4D97-AF65-F5344CB8AC3E}">
        <p14:creationId xmlns:p14="http://schemas.microsoft.com/office/powerpoint/2010/main" val="580253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Problems</a:t>
            </a:r>
            <a:endParaRPr lang="en-US" dirty="0"/>
          </a:p>
        </p:txBody>
      </p:sp>
      <p:sp>
        <p:nvSpPr>
          <p:cNvPr id="3" name="Content Placeholder 2"/>
          <p:cNvSpPr>
            <a:spLocks noGrp="1"/>
          </p:cNvSpPr>
          <p:nvPr>
            <p:ph idx="1"/>
          </p:nvPr>
        </p:nvSpPr>
        <p:spPr/>
        <p:txBody>
          <a:bodyPr/>
          <a:lstStyle/>
          <a:p>
            <a:r>
              <a:rPr lang="en-US" dirty="0" smtClean="0"/>
              <a:t>Datacenters mix customers and applications</a:t>
            </a:r>
          </a:p>
          <a:p>
            <a:pPr lvl="1"/>
            <a:r>
              <a:rPr lang="en-US" dirty="0" smtClean="0"/>
              <a:t>Heterogeneous, unpredictable traffic patterns</a:t>
            </a:r>
          </a:p>
          <a:p>
            <a:pPr lvl="1"/>
            <a:r>
              <a:rPr lang="en-US" dirty="0" smtClean="0"/>
              <a:t>Competition over resources</a:t>
            </a:r>
          </a:p>
          <a:p>
            <a:pPr lvl="1"/>
            <a:r>
              <a:rPr lang="en-US" dirty="0" smtClean="0"/>
              <a:t>How to achieve high-reliability?</a:t>
            </a:r>
          </a:p>
          <a:p>
            <a:pPr lvl="1"/>
            <a:r>
              <a:rPr lang="en-US" dirty="0" smtClean="0"/>
              <a:t>Privacy</a:t>
            </a:r>
          </a:p>
          <a:p>
            <a:r>
              <a:rPr lang="en-US" dirty="0" smtClean="0"/>
              <a:t>Heat and Power</a:t>
            </a:r>
          </a:p>
          <a:p>
            <a:pPr lvl="1"/>
            <a:r>
              <a:rPr lang="en-US" dirty="0" smtClean="0"/>
              <a:t>30 billion watts per year, worldwide</a:t>
            </a:r>
          </a:p>
          <a:p>
            <a:pPr lvl="1"/>
            <a:r>
              <a:rPr lang="en-US" dirty="0" smtClean="0"/>
              <a:t>May cost more than the machines</a:t>
            </a:r>
          </a:p>
          <a:p>
            <a:pPr lvl="1"/>
            <a:r>
              <a:rPr lang="en-US" dirty="0" smtClean="0"/>
              <a:t>Not environmentally friendly</a:t>
            </a:r>
          </a:p>
          <a:p>
            <a:r>
              <a:rPr lang="en-US" dirty="0" smtClean="0"/>
              <a:t>All actively being researched</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12</a:t>
            </a:fld>
            <a:endParaRPr lang="en-US"/>
          </a:p>
        </p:txBody>
      </p:sp>
    </p:spTree>
    <p:extLst>
      <p:ext uri="{BB962C8B-B14F-4D97-AF65-F5344CB8AC3E}">
        <p14:creationId xmlns:p14="http://schemas.microsoft.com/office/powerpoint/2010/main" val="14483571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 : Network Problem</a:t>
            </a:r>
            <a:r>
              <a:rPr lang="en-US" dirty="0"/>
              <a:t>s</a:t>
            </a:r>
          </a:p>
        </p:txBody>
      </p:sp>
      <p:sp>
        <p:nvSpPr>
          <p:cNvPr id="3" name="Content Placeholder 2"/>
          <p:cNvSpPr>
            <a:spLocks noGrp="1"/>
          </p:cNvSpPr>
          <p:nvPr>
            <p:ph idx="1"/>
          </p:nvPr>
        </p:nvSpPr>
        <p:spPr/>
        <p:txBody>
          <a:bodyPr>
            <a:normAutofit lnSpcReduction="10000"/>
          </a:bodyPr>
          <a:lstStyle/>
          <a:p>
            <a:r>
              <a:rPr lang="en-US" dirty="0" smtClean="0"/>
              <a:t>Datacenters are </a:t>
            </a:r>
            <a:r>
              <a:rPr lang="en-US" sz="3200" b="1" dirty="0" smtClean="0"/>
              <a:t>data intensive</a:t>
            </a:r>
            <a:endParaRPr lang="en-US" b="1" dirty="0" smtClean="0"/>
          </a:p>
          <a:p>
            <a:r>
              <a:rPr lang="en-US" dirty="0" smtClean="0"/>
              <a:t>Most hardware can handle this</a:t>
            </a:r>
          </a:p>
          <a:p>
            <a:pPr lvl="1"/>
            <a:r>
              <a:rPr lang="en-US" dirty="0" smtClean="0"/>
              <a:t>CPUs scale with Moore’s Law</a:t>
            </a:r>
          </a:p>
          <a:p>
            <a:pPr lvl="1"/>
            <a:r>
              <a:rPr lang="en-US" dirty="0" smtClean="0"/>
              <a:t>RAM is fast and cheap</a:t>
            </a:r>
          </a:p>
          <a:p>
            <a:pPr lvl="1"/>
            <a:r>
              <a:rPr lang="en-US" dirty="0" smtClean="0"/>
              <a:t>RAID and SSDs are pretty fast</a:t>
            </a:r>
          </a:p>
          <a:p>
            <a:r>
              <a:rPr lang="en-US" dirty="0" smtClean="0"/>
              <a:t>Current networks cannot handle it</a:t>
            </a:r>
          </a:p>
          <a:p>
            <a:pPr lvl="1"/>
            <a:r>
              <a:rPr lang="en-US" dirty="0" smtClean="0"/>
              <a:t>Slow, not keeping pace over time</a:t>
            </a:r>
          </a:p>
          <a:p>
            <a:pPr lvl="1"/>
            <a:r>
              <a:rPr lang="en-US" dirty="0" smtClean="0"/>
              <a:t>Expensive</a:t>
            </a:r>
          </a:p>
          <a:p>
            <a:pPr lvl="1"/>
            <a:r>
              <a:rPr lang="en-US" dirty="0" smtClean="0"/>
              <a:t>Wiring is a nightmare</a:t>
            </a:r>
          </a:p>
          <a:p>
            <a:pPr lvl="1"/>
            <a:r>
              <a:rPr lang="en-US" dirty="0" smtClean="0"/>
              <a:t>Hard to manage</a:t>
            </a:r>
          </a:p>
          <a:p>
            <a:pPr lvl="1"/>
            <a:r>
              <a:rPr lang="en-US" dirty="0" smtClean="0"/>
              <a:t>Non-optimal protocols</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13</a:t>
            </a:fld>
            <a:endParaRPr lang="en-US"/>
          </a:p>
        </p:txBody>
      </p:sp>
    </p:spTree>
    <p:extLst>
      <p:ext uri="{BB962C8B-B14F-4D97-AF65-F5344CB8AC3E}">
        <p14:creationId xmlns:p14="http://schemas.microsoft.com/office/powerpoint/2010/main" val="983404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anim calcmode="lin" valueType="num">
                                      <p:cBhvr>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anim calcmode="lin" valueType="num">
                                      <p:cBhvr>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anim calcmode="lin" valueType="num">
                                      <p:cBhvr>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Text Placeholder 5"/>
          <p:cNvSpPr>
            <a:spLocks noGrp="1"/>
          </p:cNvSpPr>
          <p:nvPr>
            <p:ph type="body" idx="1"/>
          </p:nvPr>
        </p:nvSpPr>
        <p:spPr>
          <a:xfrm>
            <a:off x="1361190" y="1493925"/>
            <a:ext cx="7123113" cy="1673225"/>
          </a:xfrm>
        </p:spPr>
        <p:txBody>
          <a:bodyPr>
            <a:noAutofit/>
          </a:bodyPr>
          <a:lstStyle/>
          <a:p>
            <a:pPr marL="388620" indent="-342900">
              <a:buFont typeface="Arial" pitchFamily="34" charset="0"/>
              <a:buChar char="•"/>
            </a:pPr>
            <a:r>
              <a:rPr lang="en-US" sz="4000" strike="sngStrike" dirty="0" smtClean="0"/>
              <a:t>Intro</a:t>
            </a:r>
          </a:p>
          <a:p>
            <a:pPr marL="388620" indent="-342900">
              <a:buFont typeface="Arial" pitchFamily="34" charset="0"/>
              <a:buChar char="•"/>
            </a:pPr>
            <a:r>
              <a:rPr lang="en-US" sz="4000" dirty="0" smtClean="0"/>
              <a:t>Network Topology and Routing</a:t>
            </a:r>
          </a:p>
          <a:p>
            <a:pPr marL="388620" indent="-342900">
              <a:buFont typeface="Arial" pitchFamily="34" charset="0"/>
              <a:buChar char="•"/>
            </a:pPr>
            <a:r>
              <a:rPr lang="en-US" sz="4000" dirty="0" smtClean="0"/>
              <a:t>Transport Protocols</a:t>
            </a:r>
          </a:p>
          <a:p>
            <a:pPr marL="1001268" lvl="1" indent="-342900">
              <a:buFont typeface="Arial" pitchFamily="34" charset="0"/>
              <a:buChar char="•"/>
            </a:pPr>
            <a:r>
              <a:rPr lang="en-US" sz="3600" dirty="0" smtClean="0"/>
              <a:t>Google and Facebook</a:t>
            </a:r>
          </a:p>
          <a:p>
            <a:pPr marL="1001268" lvl="1" indent="-342900">
              <a:buFont typeface="Arial" pitchFamily="34" charset="0"/>
              <a:buChar char="•"/>
            </a:pPr>
            <a:r>
              <a:rPr lang="en-US" sz="3600" dirty="0" smtClean="0"/>
              <a:t>DCTCP</a:t>
            </a:r>
          </a:p>
          <a:p>
            <a:pPr marL="1001268" lvl="1" indent="-342900">
              <a:buFont typeface="Arial" pitchFamily="34" charset="0"/>
              <a:buChar char="•"/>
            </a:pPr>
            <a:r>
              <a:rPr lang="en-US" sz="3600" dirty="0" smtClean="0"/>
              <a:t>D3</a:t>
            </a:r>
          </a:p>
          <a:p>
            <a:pPr marL="361188" indent="-342900">
              <a:buFont typeface="Arial" pitchFamily="34" charset="0"/>
              <a:buChar char="•"/>
            </a:pPr>
            <a:r>
              <a:rPr lang="en-US" sz="4600" dirty="0" smtClean="0"/>
              <a:t>Reliability</a:t>
            </a:r>
            <a:endParaRPr lang="en-US" sz="4600"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normAutofit lnSpcReduction="10000"/>
          </a:bodyPr>
          <a:lstStyle/>
          <a:p>
            <a:fld id="{D96B701E-7DD7-4BEC-ABF2-184AD04044AC}" type="slidenum">
              <a:rPr lang="en-US" smtClean="0"/>
              <a:t>14</a:t>
            </a:fld>
            <a:endParaRPr lang="en-US"/>
          </a:p>
        </p:txBody>
      </p:sp>
    </p:spTree>
    <p:extLst>
      <p:ext uri="{BB962C8B-B14F-4D97-AF65-F5344CB8AC3E}">
        <p14:creationId xmlns:p14="http://schemas.microsoft.com/office/powerpoint/2010/main" val="16901880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5641250" y="1909465"/>
            <a:ext cx="1055947" cy="1123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70050" y="4343400"/>
            <a:ext cx="0" cy="89795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51" idx="0"/>
          </p:cNvCxnSpPr>
          <p:nvPr/>
        </p:nvCxnSpPr>
        <p:spPr>
          <a:xfrm flipV="1">
            <a:off x="3280848" y="3276600"/>
            <a:ext cx="793776" cy="76200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3" idx="0"/>
          </p:cNvCxnSpPr>
          <p:nvPr/>
        </p:nvCxnSpPr>
        <p:spPr>
          <a:xfrm>
            <a:off x="4417494" y="3276600"/>
            <a:ext cx="370807" cy="76200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98650" y="4343400"/>
            <a:ext cx="0" cy="897958"/>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327250" y="4343400"/>
            <a:ext cx="0" cy="897956"/>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55850" y="4244911"/>
            <a:ext cx="0" cy="10128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394050" y="4343400"/>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622650" y="4244911"/>
            <a:ext cx="0" cy="98000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851250" y="4343400"/>
            <a:ext cx="0" cy="88151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079850" y="4244911"/>
            <a:ext cx="0" cy="996444"/>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255510" y="1828800"/>
            <a:ext cx="926090" cy="1273764"/>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Problem: Oversubscription</a:t>
            </a:r>
            <a:endParaRPr lang="en-US" dirty="0"/>
          </a:p>
        </p:txBody>
      </p:sp>
      <p:sp>
        <p:nvSpPr>
          <p:cNvPr id="3" name="Content Placeholder 2"/>
          <p:cNvSpPr>
            <a:spLocks noGrp="1"/>
          </p:cNvSpPr>
          <p:nvPr>
            <p:ph idx="1"/>
          </p:nvPr>
        </p:nvSpPr>
        <p:spPr>
          <a:xfrm>
            <a:off x="-38899" y="5334000"/>
            <a:ext cx="2587811" cy="762000"/>
          </a:xfrm>
        </p:spPr>
        <p:txBody>
          <a:bodyPr>
            <a:noAutofit/>
          </a:bodyPr>
          <a:lstStyle/>
          <a:p>
            <a:pPr marL="109728" indent="0" algn="ctr">
              <a:buNone/>
            </a:pPr>
            <a:r>
              <a:rPr lang="en-US" sz="2400" dirty="0" smtClean="0"/>
              <a:t>40 Machines</a:t>
            </a:r>
          </a:p>
          <a:p>
            <a:pPr marL="109728" indent="0" algn="ctr">
              <a:buNone/>
            </a:pPr>
            <a:r>
              <a:rPr lang="en-US" sz="2400" dirty="0" smtClean="0"/>
              <a:t>1 </a:t>
            </a:r>
            <a:r>
              <a:rPr lang="en-US" sz="2400" dirty="0" err="1" smtClean="0"/>
              <a:t>Gbps</a:t>
            </a:r>
            <a:r>
              <a:rPr lang="en-US" sz="2400" dirty="0" smtClean="0"/>
              <a:t> Each</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15</a:t>
            </a:fld>
            <a:endParaRPr lang="en-US"/>
          </a:p>
        </p:txBody>
      </p:sp>
      <p:pic>
        <p:nvPicPr>
          <p:cNvPr id="2050"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650" y="5123315"/>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450" y="5081923"/>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0ph3r\Desktop\CS 276 Data Center Prez\cisco-switch-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861" y="4038601"/>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0ph3r\Desktop\CS 276 Data Center Prez\cisco-switch-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314" y="4038600"/>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t0ph3r\Desktop\CS 276 Data Center Prez\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474177"/>
            <a:ext cx="9207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0ph3r\Desktop\CS 276 Data Center Prez\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135" y="2886075"/>
            <a:ext cx="920750" cy="542925"/>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flipV="1">
            <a:off x="5720439" y="4322703"/>
            <a:ext cx="0" cy="89795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0" idx="0"/>
          </p:cNvCxnSpPr>
          <p:nvPr/>
        </p:nvCxnSpPr>
        <p:spPr>
          <a:xfrm flipV="1">
            <a:off x="6131237" y="3255903"/>
            <a:ext cx="336576" cy="76200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1" idx="0"/>
          </p:cNvCxnSpPr>
          <p:nvPr/>
        </p:nvCxnSpPr>
        <p:spPr>
          <a:xfrm>
            <a:off x="6772613" y="3255903"/>
            <a:ext cx="693189" cy="76200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949039" y="4322703"/>
            <a:ext cx="0" cy="89795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177639" y="4322703"/>
            <a:ext cx="0" cy="897956"/>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406239" y="4224214"/>
            <a:ext cx="0" cy="10128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71551" y="4322703"/>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00151" y="4322703"/>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28751" y="4322703"/>
            <a:ext cx="0" cy="88151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757351" y="4224214"/>
            <a:ext cx="0" cy="996444"/>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039" y="5102618"/>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951" y="5061226"/>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t0ph3r\Desktop\CS 276 Data Center Prez\cisco-switch-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1250" y="4017904"/>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t0ph3r\Desktop\CS 276 Data Center Prez\cisco-switch-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815" y="4017903"/>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t0ph3r\Desktop\CS 276 Data Center Prez\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836" y="2865378"/>
            <a:ext cx="920750" cy="542925"/>
          </a:xfrm>
          <a:prstGeom prst="rect">
            <a:avLst/>
          </a:prstGeom>
          <a:noFill/>
          <a:extLst>
            <a:ext uri="{909E8E84-426E-40dd-AFC4-6F175D3DCCD1}">
              <a14:hiddenFill xmlns:a14="http://schemas.microsoft.com/office/drawing/2010/main">
                <a:solidFill>
                  <a:srgbClr val="FFFFFF"/>
                </a:solidFill>
              </a14:hiddenFill>
            </a:ext>
          </a:extLst>
        </p:spPr>
      </p:pic>
      <p:sp>
        <p:nvSpPr>
          <p:cNvPr id="79" name="Content Placeholder 2"/>
          <p:cNvSpPr txBox="1">
            <a:spLocks/>
          </p:cNvSpPr>
          <p:nvPr/>
        </p:nvSpPr>
        <p:spPr>
          <a:xfrm>
            <a:off x="1088380" y="3318135"/>
            <a:ext cx="1918276" cy="504423"/>
          </a:xfrm>
          <a:prstGeom prst="rect">
            <a:avLst/>
          </a:prstGeom>
        </p:spPr>
        <p:txBody>
          <a:bodyPr vert="horz">
            <a:no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n-US" sz="2400" dirty="0" smtClean="0">
                <a:solidFill>
                  <a:schemeClr val="accent1">
                    <a:lumMod val="50000"/>
                  </a:schemeClr>
                </a:solidFill>
              </a:rPr>
              <a:t>1:4</a:t>
            </a:r>
          </a:p>
        </p:txBody>
      </p:sp>
      <p:sp>
        <p:nvSpPr>
          <p:cNvPr id="84" name="Rectangle 83"/>
          <p:cNvSpPr/>
          <p:nvPr/>
        </p:nvSpPr>
        <p:spPr>
          <a:xfrm>
            <a:off x="9110" y="4159952"/>
            <a:ext cx="2470293" cy="461665"/>
          </a:xfrm>
          <a:prstGeom prst="rect">
            <a:avLst/>
          </a:prstGeom>
        </p:spPr>
        <p:txBody>
          <a:bodyPr wrap="none">
            <a:spAutoFit/>
          </a:bodyPr>
          <a:lstStyle/>
          <a:p>
            <a:pPr marL="109728" indent="0" algn="ctr">
              <a:buNone/>
            </a:pPr>
            <a:r>
              <a:rPr lang="en-US" sz="2400" dirty="0" smtClean="0"/>
              <a:t>40x1 </a:t>
            </a:r>
            <a:r>
              <a:rPr lang="en-US" sz="2400" dirty="0" err="1"/>
              <a:t>Gbps</a:t>
            </a:r>
            <a:r>
              <a:rPr lang="en-US" sz="2400" dirty="0"/>
              <a:t> Ports</a:t>
            </a:r>
          </a:p>
        </p:txBody>
      </p:sp>
      <p:sp>
        <p:nvSpPr>
          <p:cNvPr id="88" name="Content Placeholder 2"/>
          <p:cNvSpPr txBox="1">
            <a:spLocks/>
          </p:cNvSpPr>
          <p:nvPr/>
        </p:nvSpPr>
        <p:spPr>
          <a:xfrm>
            <a:off x="9110" y="2847720"/>
            <a:ext cx="3668626" cy="762000"/>
          </a:xfrm>
          <a:prstGeom prst="rect">
            <a:avLst/>
          </a:prstGeom>
        </p:spPr>
        <p:txBody>
          <a:bodyPr vert="horz">
            <a:no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n-US" sz="2400" dirty="0" smtClean="0"/>
              <a:t>40x1Gbps </a:t>
            </a:r>
            <a:r>
              <a:rPr lang="en-US" sz="2400" dirty="0" smtClean="0">
                <a:sym typeface="Wingdings" pitchFamily="2" charset="2"/>
              </a:rPr>
              <a:t></a:t>
            </a:r>
            <a:r>
              <a:rPr lang="en-US" sz="2400" dirty="0" smtClean="0"/>
              <a:t> 1x10 </a:t>
            </a:r>
            <a:r>
              <a:rPr lang="en-US" sz="2400" dirty="0" err="1" smtClean="0"/>
              <a:t>Gbps</a:t>
            </a:r>
            <a:endParaRPr lang="en-US" sz="2400" dirty="0" smtClean="0"/>
          </a:p>
        </p:txBody>
      </p:sp>
      <p:sp>
        <p:nvSpPr>
          <p:cNvPr id="89" name="Content Placeholder 2"/>
          <p:cNvSpPr txBox="1">
            <a:spLocks/>
          </p:cNvSpPr>
          <p:nvPr/>
        </p:nvSpPr>
        <p:spPr>
          <a:xfrm>
            <a:off x="1959792" y="1961258"/>
            <a:ext cx="1918276" cy="504423"/>
          </a:xfrm>
          <a:prstGeom prst="rect">
            <a:avLst/>
          </a:prstGeom>
        </p:spPr>
        <p:txBody>
          <a:bodyPr vert="horz">
            <a:no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n-US" sz="2400" dirty="0" smtClean="0">
                <a:solidFill>
                  <a:schemeClr val="accent1">
                    <a:lumMod val="50000"/>
                  </a:schemeClr>
                </a:solidFill>
              </a:rPr>
              <a:t>1:80-240</a:t>
            </a:r>
          </a:p>
        </p:txBody>
      </p:sp>
      <p:sp>
        <p:nvSpPr>
          <p:cNvPr id="90" name="Rectangle 89"/>
          <p:cNvSpPr/>
          <p:nvPr/>
        </p:nvSpPr>
        <p:spPr>
          <a:xfrm>
            <a:off x="-87981" y="1447800"/>
            <a:ext cx="4841390" cy="461665"/>
          </a:xfrm>
          <a:prstGeom prst="rect">
            <a:avLst/>
          </a:prstGeom>
        </p:spPr>
        <p:txBody>
          <a:bodyPr wrap="none">
            <a:spAutoFit/>
          </a:bodyPr>
          <a:lstStyle/>
          <a:p>
            <a:pPr marL="109728" indent="0" algn="ctr">
              <a:buNone/>
            </a:pPr>
            <a:r>
              <a:rPr lang="en-US" sz="2400" dirty="0" smtClean="0"/>
              <a:t>#Racksx40x1 </a:t>
            </a:r>
            <a:r>
              <a:rPr lang="en-US" sz="2400" dirty="0" err="1"/>
              <a:t>Gbps</a:t>
            </a:r>
            <a:r>
              <a:rPr lang="en-US" sz="2400" dirty="0"/>
              <a:t> </a:t>
            </a:r>
            <a:r>
              <a:rPr lang="en-US" sz="2400" dirty="0" smtClean="0">
                <a:sym typeface="Wingdings" pitchFamily="2" charset="2"/>
              </a:rPr>
              <a:t> 1x10 </a:t>
            </a:r>
            <a:r>
              <a:rPr lang="en-US" sz="2400" dirty="0" err="1" smtClean="0">
                <a:sym typeface="Wingdings" pitchFamily="2" charset="2"/>
              </a:rPr>
              <a:t>Gbps</a:t>
            </a:r>
            <a:endParaRPr lang="en-US" sz="2400" dirty="0"/>
          </a:p>
        </p:txBody>
      </p:sp>
      <p:sp>
        <p:nvSpPr>
          <p:cNvPr id="91" name="Content Placeholder 2"/>
          <p:cNvSpPr txBox="1">
            <a:spLocks/>
          </p:cNvSpPr>
          <p:nvPr/>
        </p:nvSpPr>
        <p:spPr>
          <a:xfrm>
            <a:off x="540299" y="4558184"/>
            <a:ext cx="1918276" cy="504423"/>
          </a:xfrm>
          <a:prstGeom prst="rect">
            <a:avLst/>
          </a:prstGeom>
        </p:spPr>
        <p:txBody>
          <a:bodyPr vert="horz">
            <a:no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n-US" sz="2400" dirty="0" smtClean="0">
                <a:solidFill>
                  <a:schemeClr val="accent1">
                    <a:lumMod val="50000"/>
                  </a:schemeClr>
                </a:solidFill>
              </a:rPr>
              <a:t>1:1</a:t>
            </a:r>
          </a:p>
        </p:txBody>
      </p:sp>
      <p:sp>
        <p:nvSpPr>
          <p:cNvPr id="85" name="Right Arrow 84"/>
          <p:cNvSpPr/>
          <p:nvPr/>
        </p:nvSpPr>
        <p:spPr>
          <a:xfrm>
            <a:off x="1879450" y="4557416"/>
            <a:ext cx="838200" cy="50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a:off x="2499830" y="3318799"/>
            <a:ext cx="838200" cy="50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a:off x="3703800" y="1960490"/>
            <a:ext cx="838200" cy="50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578261" y="4017904"/>
            <a:ext cx="4388703" cy="2677656"/>
          </a:xfrm>
          <a:prstGeom prst="rect">
            <a:avLst/>
          </a:prstGeom>
          <a:solidFill>
            <a:schemeClr val="accent1">
              <a:lumMod val="40000"/>
              <a:lumOff val="60000"/>
            </a:schemeClr>
          </a:solidFill>
          <a:ln w="76200" cap="rnd" cmpd="thickThin">
            <a:solidFill>
              <a:schemeClr val="accent1"/>
            </a:solidFill>
          </a:ln>
        </p:spPr>
        <p:txBody>
          <a:bodyPr wrap="square" rtlCol="0">
            <a:spAutoFit/>
          </a:bodyPr>
          <a:lstStyle/>
          <a:p>
            <a:pPr marL="285750" indent="-285750">
              <a:buFont typeface="Arial" pitchFamily="34" charset="0"/>
              <a:buChar char="•"/>
            </a:pPr>
            <a:r>
              <a:rPr lang="en-US" sz="2800" dirty="0" smtClean="0"/>
              <a:t>Bandwidth gets scarce as you move up the tree</a:t>
            </a:r>
          </a:p>
          <a:p>
            <a:pPr marL="285750" indent="-285750">
              <a:buFont typeface="Arial" pitchFamily="34" charset="0"/>
              <a:buChar char="•"/>
            </a:pPr>
            <a:r>
              <a:rPr lang="en-US" sz="2800" dirty="0"/>
              <a:t>Locality is key to performance</a:t>
            </a:r>
          </a:p>
          <a:p>
            <a:pPr marL="285750" indent="-285750">
              <a:buFont typeface="Arial" pitchFamily="34" charset="0"/>
              <a:buChar char="•"/>
            </a:pPr>
            <a:r>
              <a:rPr lang="en-US" sz="2800" dirty="0" smtClean="0"/>
              <a:t>All-to-all communication is a very bad idea</a:t>
            </a:r>
          </a:p>
        </p:txBody>
      </p:sp>
    </p:spTree>
    <p:extLst>
      <p:ext uri="{BB962C8B-B14F-4D97-AF65-F5344CB8AC3E}">
        <p14:creationId xmlns:p14="http://schemas.microsoft.com/office/powerpoint/2010/main" val="2351594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Oversubscription</a:t>
            </a:r>
            <a:endParaRPr lang="en-US" dirty="0"/>
          </a:p>
        </p:txBody>
      </p:sp>
      <p:sp>
        <p:nvSpPr>
          <p:cNvPr id="3" name="Content Placeholder 2"/>
          <p:cNvSpPr>
            <a:spLocks noGrp="1"/>
          </p:cNvSpPr>
          <p:nvPr>
            <p:ph idx="1"/>
          </p:nvPr>
        </p:nvSpPr>
        <p:spPr/>
        <p:txBody>
          <a:bodyPr>
            <a:normAutofit lnSpcReduction="10000"/>
          </a:bodyPr>
          <a:lstStyle/>
          <a:p>
            <a:r>
              <a:rPr lang="en-US" dirty="0" smtClean="0"/>
              <a:t>Oversubscription cripples your datacenter</a:t>
            </a:r>
          </a:p>
          <a:p>
            <a:pPr lvl="1"/>
            <a:r>
              <a:rPr lang="en-US" dirty="0" smtClean="0"/>
              <a:t>Limits application scalability</a:t>
            </a:r>
          </a:p>
          <a:p>
            <a:pPr lvl="1"/>
            <a:r>
              <a:rPr lang="en-US" dirty="0" smtClean="0"/>
              <a:t>Bounds the size of your network</a:t>
            </a:r>
          </a:p>
          <a:p>
            <a:r>
              <a:rPr lang="en-US" dirty="0" smtClean="0"/>
              <a:t>Problem is about to get worse</a:t>
            </a:r>
          </a:p>
          <a:p>
            <a:pPr lvl="1"/>
            <a:r>
              <a:rPr lang="en-US" dirty="0" smtClean="0"/>
              <a:t>10 GigE servers are becoming more affordable</a:t>
            </a:r>
          </a:p>
          <a:p>
            <a:pPr lvl="1"/>
            <a:r>
              <a:rPr lang="en-US" dirty="0" smtClean="0"/>
              <a:t>128 port 10 GigE routers are not</a:t>
            </a:r>
          </a:p>
          <a:p>
            <a:r>
              <a:rPr lang="en-US" dirty="0"/>
              <a:t>Oversubscription is a core router issue</a:t>
            </a:r>
          </a:p>
          <a:p>
            <a:pPr lvl="1"/>
            <a:r>
              <a:rPr lang="en-US" dirty="0"/>
              <a:t>Bottlenecking racks of GigE into 10 GigE </a:t>
            </a:r>
            <a:r>
              <a:rPr lang="en-US" dirty="0" smtClean="0"/>
              <a:t>links</a:t>
            </a:r>
            <a:endParaRPr lang="en-US" dirty="0"/>
          </a:p>
          <a:p>
            <a:r>
              <a:rPr lang="en-US" dirty="0" smtClean="0"/>
              <a:t>What if we get rid of the core routers?</a:t>
            </a:r>
          </a:p>
          <a:p>
            <a:pPr lvl="1"/>
            <a:r>
              <a:rPr lang="en-US" dirty="0" smtClean="0"/>
              <a:t>Only use cheap switches</a:t>
            </a:r>
          </a:p>
          <a:p>
            <a:pPr lvl="1"/>
            <a:r>
              <a:rPr lang="en-US" dirty="0" smtClean="0"/>
              <a:t>Maintain 1:1 oversubscription ratio</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16</a:t>
            </a:fld>
            <a:endParaRPr lang="en-US"/>
          </a:p>
        </p:txBody>
      </p:sp>
    </p:spTree>
    <p:extLst>
      <p:ext uri="{BB962C8B-B14F-4D97-AF65-F5344CB8AC3E}">
        <p14:creationId xmlns:p14="http://schemas.microsoft.com/office/powerpoint/2010/main" val="1069958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anim calcmode="lin" valueType="num">
                                      <p:cBhvr>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anim calcmode="lin" valueType="num">
                                      <p:cBhvr>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anim calcmode="lin" valueType="num">
                                      <p:cBhvr>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flipV="1">
            <a:off x="838200" y="5439196"/>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818973" y="5439196"/>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855079" y="5439197"/>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3835852" y="5439197"/>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899115" y="5410200"/>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5879888" y="5410200"/>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7043759" y="5439198"/>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8024532" y="5439198"/>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1053732" y="2893681"/>
            <a:ext cx="2406076" cy="150750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1980075" y="2898005"/>
            <a:ext cx="3523769" cy="1507502"/>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1998840" y="2971800"/>
            <a:ext cx="5649648" cy="142641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3005043" y="2898005"/>
            <a:ext cx="598976" cy="145102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4028370" y="2918225"/>
            <a:ext cx="1475474" cy="145102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4029741" y="2971800"/>
            <a:ext cx="3618747" cy="1397453"/>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3729553" y="2898005"/>
            <a:ext cx="1276504" cy="147124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flipV="1">
            <a:off x="5588354" y="2927313"/>
            <a:ext cx="430384" cy="145102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6034377" y="2971800"/>
            <a:ext cx="1614111" cy="1413192"/>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3719718" y="2918225"/>
            <a:ext cx="3435905" cy="149754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flipV="1">
            <a:off x="5612232" y="2927313"/>
            <a:ext cx="2475432" cy="1457679"/>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flipV="1">
            <a:off x="7648488" y="2918225"/>
            <a:ext cx="440547" cy="1522398"/>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001146" y="4498678"/>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53732" y="5398674"/>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53732" y="4484273"/>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34505" y="5398674"/>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53732" y="4484273"/>
            <a:ext cx="980773" cy="83130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053732" y="4484273"/>
            <a:ext cx="947414" cy="860492"/>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30849"/>
            <a:ext cx="8229600" cy="1066800"/>
          </a:xfrm>
        </p:spPr>
        <p:txBody>
          <a:bodyPr/>
          <a:lstStyle/>
          <a:p>
            <a:r>
              <a:rPr lang="en-US" dirty="0" smtClean="0"/>
              <a:t>Fat Tree Topology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17</a:t>
            </a:fld>
            <a:endParaRPr lang="en-US"/>
          </a:p>
        </p:txBody>
      </p:sp>
      <p:pic>
        <p:nvPicPr>
          <p:cNvPr id="57"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731" y="2641696"/>
            <a:ext cx="979974" cy="412621"/>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745453" y="5192364"/>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366" y="5192365"/>
            <a:ext cx="792314" cy="333606"/>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457200" y="5706983"/>
            <a:ext cx="985729" cy="1219200"/>
            <a:chOff x="327695" y="4684923"/>
            <a:chExt cx="1219200" cy="1507969"/>
          </a:xfrm>
        </p:grpSpPr>
        <p:pic>
          <p:nvPicPr>
            <p:cNvPr id="66"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1505976" y="5714998"/>
            <a:ext cx="985729" cy="1219200"/>
            <a:chOff x="327695" y="4684923"/>
            <a:chExt cx="1219200" cy="1507969"/>
          </a:xfrm>
        </p:grpSpPr>
        <p:pic>
          <p:nvPicPr>
            <p:cNvPr id="71"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117"/>
          <p:cNvGrpSpPr/>
          <p:nvPr/>
        </p:nvGrpSpPr>
        <p:grpSpPr>
          <a:xfrm>
            <a:off x="1577305" y="5192365"/>
            <a:ext cx="792314" cy="333607"/>
            <a:chOff x="468861" y="3255905"/>
            <a:chExt cx="792314" cy="333607"/>
          </a:xfrm>
        </p:grpSpPr>
        <p:sp>
          <p:nvSpPr>
            <p:cNvPr id="119" name="Rectangle 118"/>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8" name="Straight Connector 127"/>
          <p:cNvCxnSpPr/>
          <p:nvPr/>
        </p:nvCxnSpPr>
        <p:spPr>
          <a:xfrm flipV="1">
            <a:off x="4018025" y="4498679"/>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3070611" y="5398675"/>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3070611" y="4484274"/>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051384" y="5398675"/>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070611" y="4484274"/>
            <a:ext cx="980773" cy="83130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070611" y="4484274"/>
            <a:ext cx="947414" cy="860492"/>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762332" y="519236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245" y="5192366"/>
            <a:ext cx="792314" cy="333606"/>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2474079" y="5706984"/>
            <a:ext cx="985729" cy="1219200"/>
            <a:chOff x="327695" y="4684923"/>
            <a:chExt cx="1219200" cy="1507969"/>
          </a:xfrm>
        </p:grpSpPr>
        <p:pic>
          <p:nvPicPr>
            <p:cNvPr id="140"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41"/>
          <p:cNvGrpSpPr/>
          <p:nvPr/>
        </p:nvGrpSpPr>
        <p:grpSpPr>
          <a:xfrm>
            <a:off x="3522855" y="5714999"/>
            <a:ext cx="985729" cy="1219200"/>
            <a:chOff x="327695" y="4684923"/>
            <a:chExt cx="1219200" cy="1507969"/>
          </a:xfrm>
        </p:grpSpPr>
        <p:pic>
          <p:nvPicPr>
            <p:cNvPr id="143"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 name="Group 144"/>
          <p:cNvGrpSpPr/>
          <p:nvPr/>
        </p:nvGrpSpPr>
        <p:grpSpPr>
          <a:xfrm>
            <a:off x="3594184" y="5192366"/>
            <a:ext cx="792314" cy="333607"/>
            <a:chOff x="468861" y="3255905"/>
            <a:chExt cx="792314" cy="333607"/>
          </a:xfrm>
        </p:grpSpPr>
        <p:sp>
          <p:nvSpPr>
            <p:cNvPr id="146" name="Rectangle 145"/>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1" name="Straight Connector 150"/>
          <p:cNvCxnSpPr/>
          <p:nvPr/>
        </p:nvCxnSpPr>
        <p:spPr>
          <a:xfrm flipV="1">
            <a:off x="6062061" y="4469682"/>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114647" y="5369678"/>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114647" y="4455277"/>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095420" y="5369678"/>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114647" y="4455277"/>
            <a:ext cx="980773" cy="83130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114647" y="4455277"/>
            <a:ext cx="947414" cy="860492"/>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4806368" y="5163368"/>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281" y="5163369"/>
            <a:ext cx="792314" cy="333606"/>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Group 161"/>
          <p:cNvGrpSpPr/>
          <p:nvPr/>
        </p:nvGrpSpPr>
        <p:grpSpPr>
          <a:xfrm>
            <a:off x="4518115" y="5677987"/>
            <a:ext cx="985729" cy="1219200"/>
            <a:chOff x="327695" y="4684923"/>
            <a:chExt cx="1219200" cy="1507969"/>
          </a:xfrm>
        </p:grpSpPr>
        <p:pic>
          <p:nvPicPr>
            <p:cNvPr id="163"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5" name="Group 164"/>
          <p:cNvGrpSpPr/>
          <p:nvPr/>
        </p:nvGrpSpPr>
        <p:grpSpPr>
          <a:xfrm>
            <a:off x="5566891" y="5686002"/>
            <a:ext cx="985729" cy="1219200"/>
            <a:chOff x="327695" y="4684923"/>
            <a:chExt cx="1219200" cy="1507969"/>
          </a:xfrm>
        </p:grpSpPr>
        <p:pic>
          <p:nvPicPr>
            <p:cNvPr id="166"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 name="Group 167"/>
          <p:cNvGrpSpPr/>
          <p:nvPr/>
        </p:nvGrpSpPr>
        <p:grpSpPr>
          <a:xfrm>
            <a:off x="5638220" y="5163369"/>
            <a:ext cx="792314" cy="333607"/>
            <a:chOff x="468861" y="3255905"/>
            <a:chExt cx="792314" cy="333607"/>
          </a:xfrm>
        </p:grpSpPr>
        <p:sp>
          <p:nvSpPr>
            <p:cNvPr id="169" name="Rectangle 168"/>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74" name="Straight Connector 173"/>
          <p:cNvCxnSpPr/>
          <p:nvPr/>
        </p:nvCxnSpPr>
        <p:spPr>
          <a:xfrm flipV="1">
            <a:off x="8206705" y="4498680"/>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7259291" y="5398676"/>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7259291" y="4484275"/>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8240064" y="5398676"/>
            <a:ext cx="0" cy="8604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259291" y="4484275"/>
            <a:ext cx="980773" cy="83130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7259291" y="4484275"/>
            <a:ext cx="947414" cy="860492"/>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6951012" y="5192366"/>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925" y="5192367"/>
            <a:ext cx="792314" cy="333606"/>
          </a:xfrm>
          <a:prstGeom prst="rect">
            <a:avLst/>
          </a:prstGeom>
          <a:noFill/>
          <a:extLst>
            <a:ext uri="{909E8E84-426E-40dd-AFC4-6F175D3DCCD1}">
              <a14:hiddenFill xmlns:a14="http://schemas.microsoft.com/office/drawing/2010/main">
                <a:solidFill>
                  <a:srgbClr val="FFFFFF"/>
                </a:solidFill>
              </a14:hiddenFill>
            </a:ext>
          </a:extLst>
        </p:spPr>
      </p:pic>
      <p:grpSp>
        <p:nvGrpSpPr>
          <p:cNvPr id="185" name="Group 184"/>
          <p:cNvGrpSpPr/>
          <p:nvPr/>
        </p:nvGrpSpPr>
        <p:grpSpPr>
          <a:xfrm>
            <a:off x="6662759" y="5706985"/>
            <a:ext cx="985729" cy="1219200"/>
            <a:chOff x="327695" y="4684923"/>
            <a:chExt cx="1219200" cy="1507969"/>
          </a:xfrm>
        </p:grpSpPr>
        <p:pic>
          <p:nvPicPr>
            <p:cNvPr id="186"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8" name="Group 187"/>
          <p:cNvGrpSpPr/>
          <p:nvPr/>
        </p:nvGrpSpPr>
        <p:grpSpPr>
          <a:xfrm>
            <a:off x="7711535" y="5715000"/>
            <a:ext cx="985729" cy="1219200"/>
            <a:chOff x="327695" y="4684923"/>
            <a:chExt cx="1219200" cy="1507969"/>
          </a:xfrm>
        </p:grpSpPr>
        <p:pic>
          <p:nvPicPr>
            <p:cNvPr id="189"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9736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C:\Users\t0ph3r\Desktop\CS 276 Data Center Prez\icon_serv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5" y="4684923"/>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 name="Group 190"/>
          <p:cNvGrpSpPr/>
          <p:nvPr/>
        </p:nvGrpSpPr>
        <p:grpSpPr>
          <a:xfrm>
            <a:off x="7782864" y="5192367"/>
            <a:ext cx="792314" cy="333607"/>
            <a:chOff x="468861" y="3255905"/>
            <a:chExt cx="792314" cy="333607"/>
          </a:xfrm>
        </p:grpSpPr>
        <p:sp>
          <p:nvSpPr>
            <p:cNvPr id="192" name="Rectangle 191"/>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7792699" y="4277966"/>
            <a:ext cx="792314" cy="333607"/>
            <a:chOff x="468861" y="3255905"/>
            <a:chExt cx="792314" cy="333607"/>
          </a:xfrm>
        </p:grpSpPr>
        <p:sp>
          <p:nvSpPr>
            <p:cNvPr id="195" name="Rectangle 194"/>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pic>
        <p:nvPicPr>
          <p:cNvPr id="197"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446" y="2656427"/>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919" y="2666838"/>
            <a:ext cx="979974" cy="41262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flipV="1">
            <a:off x="1053732" y="2873148"/>
            <a:ext cx="649107" cy="155721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702839" y="2873148"/>
            <a:ext cx="1302204" cy="1542625"/>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12674" y="2848006"/>
            <a:ext cx="3342764" cy="1524178"/>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5905" y="2848005"/>
            <a:ext cx="5453386" cy="1524179"/>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6"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852" y="2641696"/>
            <a:ext cx="979974" cy="412621"/>
          </a:xfrm>
          <a:prstGeom prst="rect">
            <a:avLst/>
          </a:prstGeom>
          <a:noFill/>
          <a:extLst>
            <a:ext uri="{909E8E84-426E-40dd-AFC4-6F175D3DCCD1}">
              <a14:hiddenFill xmlns:a14="http://schemas.microsoft.com/office/drawing/2010/main">
                <a:solidFill>
                  <a:srgbClr val="FFFFFF"/>
                </a:solidFill>
              </a14:hiddenFill>
            </a:ext>
          </a:extLst>
        </p:spPr>
      </p:pic>
      <p:grpSp>
        <p:nvGrpSpPr>
          <p:cNvPr id="113" name="Group 112"/>
          <p:cNvGrpSpPr/>
          <p:nvPr/>
        </p:nvGrpSpPr>
        <p:grpSpPr>
          <a:xfrm>
            <a:off x="598366" y="4277964"/>
            <a:ext cx="792314" cy="333607"/>
            <a:chOff x="468861" y="3255905"/>
            <a:chExt cx="792314" cy="333607"/>
          </a:xfrm>
        </p:grpSpPr>
        <p:sp>
          <p:nvSpPr>
            <p:cNvPr id="52" name="Rectangle 51"/>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oup 120"/>
          <p:cNvGrpSpPr/>
          <p:nvPr/>
        </p:nvGrpSpPr>
        <p:grpSpPr>
          <a:xfrm>
            <a:off x="1587140" y="4277964"/>
            <a:ext cx="792314" cy="333607"/>
            <a:chOff x="468861" y="3255905"/>
            <a:chExt cx="792314" cy="333607"/>
          </a:xfrm>
        </p:grpSpPr>
        <p:sp>
          <p:nvSpPr>
            <p:cNvPr id="122" name="Rectangle 121"/>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p:cNvGrpSpPr/>
          <p:nvPr/>
        </p:nvGrpSpPr>
        <p:grpSpPr>
          <a:xfrm>
            <a:off x="2615245" y="4277965"/>
            <a:ext cx="792314" cy="333607"/>
            <a:chOff x="468861" y="3255905"/>
            <a:chExt cx="792314" cy="333607"/>
          </a:xfrm>
        </p:grpSpPr>
        <p:sp>
          <p:nvSpPr>
            <p:cNvPr id="137" name="Rectangle 136"/>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 name="Group 147"/>
          <p:cNvGrpSpPr/>
          <p:nvPr/>
        </p:nvGrpSpPr>
        <p:grpSpPr>
          <a:xfrm>
            <a:off x="3604019" y="4277965"/>
            <a:ext cx="792314" cy="333607"/>
            <a:chOff x="468861" y="3255905"/>
            <a:chExt cx="792314" cy="333607"/>
          </a:xfrm>
        </p:grpSpPr>
        <p:sp>
          <p:nvSpPr>
            <p:cNvPr id="149" name="Rectangle 148"/>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 name="Group 158"/>
          <p:cNvGrpSpPr/>
          <p:nvPr/>
        </p:nvGrpSpPr>
        <p:grpSpPr>
          <a:xfrm>
            <a:off x="4659281" y="4248968"/>
            <a:ext cx="792314" cy="333607"/>
            <a:chOff x="468861" y="3255905"/>
            <a:chExt cx="792314" cy="333607"/>
          </a:xfrm>
        </p:grpSpPr>
        <p:sp>
          <p:nvSpPr>
            <p:cNvPr id="160" name="Rectangle 159"/>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p:cNvGrpSpPr/>
          <p:nvPr/>
        </p:nvGrpSpPr>
        <p:grpSpPr>
          <a:xfrm>
            <a:off x="5648055" y="4248968"/>
            <a:ext cx="792314" cy="333607"/>
            <a:chOff x="468861" y="3255905"/>
            <a:chExt cx="792314" cy="333607"/>
          </a:xfrm>
        </p:grpSpPr>
        <p:sp>
          <p:nvSpPr>
            <p:cNvPr id="172" name="Rectangle 171"/>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Group 181"/>
          <p:cNvGrpSpPr/>
          <p:nvPr/>
        </p:nvGrpSpPr>
        <p:grpSpPr>
          <a:xfrm>
            <a:off x="6803925" y="4277966"/>
            <a:ext cx="792314" cy="333607"/>
            <a:chOff x="468861" y="3255905"/>
            <a:chExt cx="792314" cy="333607"/>
          </a:xfrm>
        </p:grpSpPr>
        <p:sp>
          <p:nvSpPr>
            <p:cNvPr id="183" name="Rectangle 182"/>
            <p:cNvSpPr/>
            <p:nvPr/>
          </p:nvSpPr>
          <p:spPr>
            <a:xfrm>
              <a:off x="594395" y="3255905"/>
              <a:ext cx="554472" cy="24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61" y="3255906"/>
              <a:ext cx="792314" cy="333606"/>
            </a:xfrm>
            <a:prstGeom prst="rect">
              <a:avLst/>
            </a:prstGeom>
            <a:noFill/>
            <a:extLst>
              <a:ext uri="{909E8E84-426E-40dd-AFC4-6F175D3DCCD1}">
                <a14:hiddenFill xmlns:a14="http://schemas.microsoft.com/office/drawing/2010/main">
                  <a:solidFill>
                    <a:srgbClr val="FFFFFF"/>
                  </a:solidFill>
                </a14:hiddenFill>
              </a:ext>
            </a:extLst>
          </p:spPr>
        </p:pic>
      </p:grpSp>
      <p:sp>
        <p:nvSpPr>
          <p:cNvPr id="230" name="TextBox 229"/>
          <p:cNvSpPr txBox="1"/>
          <p:nvPr/>
        </p:nvSpPr>
        <p:spPr>
          <a:xfrm>
            <a:off x="524357" y="1603287"/>
            <a:ext cx="3740810" cy="1477328"/>
          </a:xfrm>
          <a:prstGeom prst="rect">
            <a:avLst/>
          </a:prstGeom>
          <a:noFill/>
        </p:spPr>
        <p:txBody>
          <a:bodyPr wrap="square" rtlCol="0">
            <a:spAutoFit/>
          </a:bodyPr>
          <a:lstStyle/>
          <a:p>
            <a:r>
              <a:rPr lang="en-US" dirty="0" smtClean="0"/>
              <a:t>To build a K-</a:t>
            </a:r>
            <a:r>
              <a:rPr lang="en-US" dirty="0" err="1" smtClean="0"/>
              <a:t>ary</a:t>
            </a:r>
            <a:r>
              <a:rPr lang="en-US" dirty="0" smtClean="0"/>
              <a:t> fat tree</a:t>
            </a:r>
          </a:p>
          <a:p>
            <a:pPr marL="285750" indent="-285750">
              <a:buFont typeface="Arial" pitchFamily="34" charset="0"/>
              <a:buChar char="•"/>
            </a:pPr>
            <a:r>
              <a:rPr lang="en-US" dirty="0" smtClean="0"/>
              <a:t>K-port switches</a:t>
            </a:r>
          </a:p>
          <a:p>
            <a:pPr marL="285750" indent="-285750">
              <a:buFont typeface="Arial" pitchFamily="34" charset="0"/>
              <a:buChar char="•"/>
            </a:pPr>
            <a:r>
              <a:rPr lang="en-US" dirty="0" smtClean="0"/>
              <a:t>K</a:t>
            </a:r>
            <a:r>
              <a:rPr lang="en-US" baseline="30000" dirty="0" smtClean="0"/>
              <a:t>3</a:t>
            </a:r>
            <a:r>
              <a:rPr lang="en-US" dirty="0" smtClean="0"/>
              <a:t>/4 servers</a:t>
            </a:r>
          </a:p>
          <a:p>
            <a:pPr marL="285750" indent="-285750">
              <a:buFont typeface="Arial" pitchFamily="34" charset="0"/>
              <a:buChar char="•"/>
            </a:pPr>
            <a:r>
              <a:rPr lang="en-US" dirty="0" smtClean="0"/>
              <a:t>(K/2)</a:t>
            </a:r>
            <a:r>
              <a:rPr lang="en-US" baseline="30000" dirty="0" smtClean="0"/>
              <a:t>2</a:t>
            </a:r>
            <a:r>
              <a:rPr lang="en-US" dirty="0" smtClean="0"/>
              <a:t> core switches</a:t>
            </a:r>
          </a:p>
          <a:p>
            <a:pPr marL="285750" indent="-285750">
              <a:buFont typeface="Arial" pitchFamily="34" charset="0"/>
              <a:buChar char="•"/>
            </a:pPr>
            <a:r>
              <a:rPr lang="en-US" dirty="0" smtClean="0"/>
              <a:t>K pods, each with K switches</a:t>
            </a:r>
          </a:p>
        </p:txBody>
      </p:sp>
      <p:sp>
        <p:nvSpPr>
          <p:cNvPr id="237" name="TextBox 236"/>
          <p:cNvSpPr txBox="1"/>
          <p:nvPr/>
        </p:nvSpPr>
        <p:spPr>
          <a:xfrm>
            <a:off x="4850159" y="1542760"/>
            <a:ext cx="3740810" cy="1477328"/>
          </a:xfrm>
          <a:prstGeom prst="rect">
            <a:avLst/>
          </a:prstGeom>
          <a:noFill/>
        </p:spPr>
        <p:txBody>
          <a:bodyPr wrap="square" rtlCol="0">
            <a:spAutoFit/>
          </a:bodyPr>
          <a:lstStyle/>
          <a:p>
            <a:r>
              <a:rPr lang="en-US" dirty="0" smtClean="0"/>
              <a:t>In this example K=4</a:t>
            </a:r>
          </a:p>
          <a:p>
            <a:pPr marL="285750" indent="-285750">
              <a:buFont typeface="Arial" pitchFamily="34" charset="0"/>
              <a:buChar char="•"/>
            </a:pPr>
            <a:r>
              <a:rPr lang="en-US" dirty="0" smtClean="0"/>
              <a:t>4-port switches</a:t>
            </a:r>
          </a:p>
          <a:p>
            <a:pPr marL="285750" indent="-285750">
              <a:buFont typeface="Arial" pitchFamily="34" charset="0"/>
              <a:buChar char="•"/>
            </a:pPr>
            <a:r>
              <a:rPr lang="en-US" dirty="0" smtClean="0"/>
              <a:t>K</a:t>
            </a:r>
            <a:r>
              <a:rPr lang="en-US" baseline="30000" dirty="0" smtClean="0"/>
              <a:t>3</a:t>
            </a:r>
            <a:r>
              <a:rPr lang="en-US" dirty="0" smtClean="0"/>
              <a:t>/4 = 16 servers</a:t>
            </a:r>
          </a:p>
          <a:p>
            <a:pPr marL="285750" indent="-285750">
              <a:buFont typeface="Arial" pitchFamily="34" charset="0"/>
              <a:buChar char="•"/>
            </a:pPr>
            <a:r>
              <a:rPr lang="en-US" dirty="0" smtClean="0"/>
              <a:t>(K/2)</a:t>
            </a:r>
            <a:r>
              <a:rPr lang="en-US" baseline="30000" dirty="0" smtClean="0"/>
              <a:t>2</a:t>
            </a:r>
            <a:r>
              <a:rPr lang="en-US" dirty="0" smtClean="0"/>
              <a:t> = 4 core switches</a:t>
            </a:r>
          </a:p>
          <a:p>
            <a:pPr marL="285750" indent="-285750">
              <a:buFont typeface="Arial" pitchFamily="34" charset="0"/>
              <a:buChar char="•"/>
            </a:pPr>
            <a:r>
              <a:rPr lang="en-US" dirty="0"/>
              <a:t>4</a:t>
            </a:r>
            <a:r>
              <a:rPr lang="en-US" dirty="0" smtClean="0"/>
              <a:t> pods, each with  4  switches</a:t>
            </a:r>
          </a:p>
        </p:txBody>
      </p:sp>
      <p:sp>
        <p:nvSpPr>
          <p:cNvPr id="204" name="Rounded Rectangle 203"/>
          <p:cNvSpPr/>
          <p:nvPr/>
        </p:nvSpPr>
        <p:spPr>
          <a:xfrm>
            <a:off x="6667149" y="4141758"/>
            <a:ext cx="2088771" cy="2594879"/>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8003884" y="3290269"/>
            <a:ext cx="996681" cy="581044"/>
            <a:chOff x="407055" y="3480742"/>
            <a:chExt cx="1255060" cy="581044"/>
          </a:xfrm>
        </p:grpSpPr>
        <p:sp>
          <p:nvSpPr>
            <p:cNvPr id="206" name="Rectangular Callout 205"/>
            <p:cNvSpPr/>
            <p:nvPr/>
          </p:nvSpPr>
          <p:spPr>
            <a:xfrm flipH="1">
              <a:off x="407056" y="3480742"/>
              <a:ext cx="1255059" cy="581044"/>
            </a:xfrm>
            <a:prstGeom prst="wedgeRectCallout">
              <a:avLst>
                <a:gd name="adj1" fmla="val 33914"/>
                <a:gd name="adj2" fmla="val 8631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207" name="TextBox 206"/>
            <p:cNvSpPr txBox="1"/>
            <p:nvPr/>
          </p:nvSpPr>
          <p:spPr>
            <a:xfrm flipH="1">
              <a:off x="407055" y="3525119"/>
              <a:ext cx="125506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Pod</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16971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par>
                                <p:cTn id="8" presetID="42"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anim calcmode="lin" valueType="num">
                                      <p:cBhvr>
                                        <p:cTn id="11" dur="500" fill="hold"/>
                                        <p:tgtEl>
                                          <p:spTgt spid="205"/>
                                        </p:tgtEl>
                                        <p:attrNameLst>
                                          <p:attrName>ppt_x</p:attrName>
                                        </p:attrNameLst>
                                      </p:cBhvr>
                                      <p:tavLst>
                                        <p:tav tm="0">
                                          <p:val>
                                            <p:strVal val="#ppt_x"/>
                                          </p:val>
                                        </p:tav>
                                        <p:tav tm="100000">
                                          <p:val>
                                            <p:strVal val="#ppt_x"/>
                                          </p:val>
                                        </p:tav>
                                      </p:tavLst>
                                    </p:anim>
                                    <p:anim calcmode="lin" valueType="num">
                                      <p:cBhvr>
                                        <p:cTn id="12" dur="5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fade">
                                      <p:cBhvr>
                                        <p:cTn id="17" dur="500"/>
                                        <p:tgtEl>
                                          <p:spTgt spid="237"/>
                                        </p:tgtEl>
                                      </p:cBhvr>
                                    </p:animEffect>
                                    <p:anim calcmode="lin" valueType="num">
                                      <p:cBhvr>
                                        <p:cTn id="18" dur="500" fill="hold"/>
                                        <p:tgtEl>
                                          <p:spTgt spid="237"/>
                                        </p:tgtEl>
                                        <p:attrNameLst>
                                          <p:attrName>ppt_x</p:attrName>
                                        </p:attrNameLst>
                                      </p:cBhvr>
                                      <p:tavLst>
                                        <p:tav tm="0">
                                          <p:val>
                                            <p:strVal val="#ppt_x"/>
                                          </p:val>
                                        </p:tav>
                                        <p:tav tm="100000">
                                          <p:val>
                                            <p:strVal val="#ppt_x"/>
                                          </p:val>
                                        </p:tav>
                                      </p:tavLst>
                                    </p:anim>
                                    <p:anim calcmode="lin" valueType="num">
                                      <p:cBhvr>
                                        <p:cTn id="19" dur="5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2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Tree at a Glance</a:t>
            </a:r>
            <a:endParaRPr lang="en-US" dirty="0"/>
          </a:p>
        </p:txBody>
      </p:sp>
      <p:sp>
        <p:nvSpPr>
          <p:cNvPr id="3" name="Content Placeholder 2"/>
          <p:cNvSpPr>
            <a:spLocks noGrp="1"/>
          </p:cNvSpPr>
          <p:nvPr>
            <p:ph idx="1"/>
          </p:nvPr>
        </p:nvSpPr>
        <p:spPr/>
        <p:txBody>
          <a:bodyPr>
            <a:normAutofit lnSpcReduction="10000"/>
          </a:bodyPr>
          <a:lstStyle/>
          <a:p>
            <a:r>
              <a:rPr lang="en-US" dirty="0" smtClean="0"/>
              <a:t>The good</a:t>
            </a:r>
          </a:p>
          <a:p>
            <a:pPr lvl="1"/>
            <a:r>
              <a:rPr lang="en-US" dirty="0" smtClean="0"/>
              <a:t>Full bisection bandwidth</a:t>
            </a:r>
          </a:p>
          <a:p>
            <a:pPr lvl="1"/>
            <a:r>
              <a:rPr lang="en-US" dirty="0" smtClean="0"/>
              <a:t>Lots of redundancy for failover</a:t>
            </a:r>
          </a:p>
          <a:p>
            <a:r>
              <a:rPr lang="en-US" dirty="0" smtClean="0"/>
              <a:t>The bad</a:t>
            </a:r>
          </a:p>
          <a:p>
            <a:pPr lvl="1"/>
            <a:r>
              <a:rPr lang="en-US" dirty="0" smtClean="0"/>
              <a:t>Need custom routing</a:t>
            </a:r>
          </a:p>
          <a:p>
            <a:pPr lvl="2"/>
            <a:r>
              <a:rPr lang="en-US" dirty="0" smtClean="0"/>
              <a:t>Paper uses </a:t>
            </a:r>
            <a:r>
              <a:rPr lang="en-US" dirty="0" err="1" smtClean="0"/>
              <a:t>NetFPGA</a:t>
            </a:r>
            <a:endParaRPr lang="en-US" dirty="0" smtClean="0"/>
          </a:p>
          <a:p>
            <a:pPr lvl="1"/>
            <a:r>
              <a:rPr lang="en-US" dirty="0" smtClean="0"/>
              <a:t>Cost </a:t>
            </a:r>
            <a:r>
              <a:rPr lang="en-US" dirty="0" smtClean="0">
                <a:sym typeface="Wingdings" pitchFamily="2" charset="2"/>
              </a:rPr>
              <a:t> 3</a:t>
            </a:r>
            <a:r>
              <a:rPr lang="en-US" dirty="0" smtClean="0"/>
              <a:t>K</a:t>
            </a:r>
            <a:r>
              <a:rPr lang="en-US" baseline="30000" dirty="0" smtClean="0"/>
              <a:t>2</a:t>
            </a:r>
            <a:r>
              <a:rPr lang="en-US" dirty="0" smtClean="0"/>
              <a:t>/2 switches</a:t>
            </a:r>
          </a:p>
          <a:p>
            <a:pPr lvl="2"/>
            <a:r>
              <a:rPr lang="en-US" dirty="0" smtClean="0"/>
              <a:t>48 port switches = 3456 switch</a:t>
            </a:r>
          </a:p>
          <a:p>
            <a:r>
              <a:rPr lang="en-US" dirty="0" smtClean="0"/>
              <a:t>The ugly</a:t>
            </a:r>
          </a:p>
          <a:p>
            <a:pPr lvl="1"/>
            <a:r>
              <a:rPr lang="en-US" sz="4000" dirty="0" smtClean="0"/>
              <a:t>OMG </a:t>
            </a:r>
            <a:r>
              <a:rPr lang="en-US" sz="4000" dirty="0" smtClean="0"/>
              <a:t>TEH </a:t>
            </a:r>
            <a:r>
              <a:rPr lang="en-US" sz="4000" dirty="0" smtClean="0"/>
              <a:t>WIRES!!!! </a:t>
            </a:r>
            <a:r>
              <a:rPr lang="en-US" sz="4000" dirty="0" smtClean="0">
                <a:sym typeface="Wingdings" pitchFamily="2" charset="2"/>
              </a:rPr>
              <a:t> </a:t>
            </a:r>
            <a:r>
              <a:rPr lang="en-US" sz="4000" dirty="0" smtClean="0"/>
              <a:t>(</a:t>
            </a:r>
            <a:r>
              <a:rPr lang="en-US" sz="4000" dirty="0"/>
              <a:t>K</a:t>
            </a:r>
            <a:r>
              <a:rPr lang="en-US" sz="4000" baseline="30000" dirty="0"/>
              <a:t>3</a:t>
            </a:r>
            <a:r>
              <a:rPr lang="en-US" sz="4000" dirty="0"/>
              <a:t>+2K</a:t>
            </a:r>
            <a:r>
              <a:rPr lang="en-US" sz="4000" baseline="30000" dirty="0"/>
              <a:t>2</a:t>
            </a:r>
            <a:r>
              <a:rPr lang="en-US" sz="4000" dirty="0"/>
              <a:t>)/</a:t>
            </a:r>
            <a:r>
              <a:rPr lang="en-US" sz="4000" dirty="0" smtClean="0"/>
              <a:t>4</a:t>
            </a:r>
          </a:p>
          <a:p>
            <a:pPr lvl="2"/>
            <a:r>
              <a:rPr lang="en-US" dirty="0" smtClean="0"/>
              <a:t>48 port switches = 28800</a:t>
            </a:r>
            <a:endParaRPr lang="en-US" dirty="0"/>
          </a:p>
          <a:p>
            <a:pPr lvl="1"/>
            <a:endParaRPr lang="en-US" sz="4000" dirty="0" smtClean="0"/>
          </a:p>
          <a:p>
            <a:pPr lvl="1"/>
            <a:endParaRPr lang="en-US" sz="4000"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18</a:t>
            </a:fld>
            <a:endParaRPr lang="en-US"/>
          </a:p>
        </p:txBody>
      </p:sp>
    </p:spTree>
    <p:extLst>
      <p:ext uri="{BB962C8B-B14F-4D97-AF65-F5344CB8AC3E}">
        <p14:creationId xmlns:p14="http://schemas.microsoft.com/office/powerpoint/2010/main" val="257898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Oversubscription so Bad?</a:t>
            </a:r>
            <a:endParaRPr lang="en-US" dirty="0"/>
          </a:p>
        </p:txBody>
      </p:sp>
      <p:sp>
        <p:nvSpPr>
          <p:cNvPr id="3" name="Content Placeholder 2"/>
          <p:cNvSpPr>
            <a:spLocks noGrp="1"/>
          </p:cNvSpPr>
          <p:nvPr>
            <p:ph idx="1"/>
          </p:nvPr>
        </p:nvSpPr>
        <p:spPr/>
        <p:txBody>
          <a:bodyPr/>
          <a:lstStyle/>
          <a:p>
            <a:r>
              <a:rPr lang="en-US" dirty="0" smtClean="0"/>
              <a:t>Oversubscription is a worst-case scenario</a:t>
            </a:r>
          </a:p>
          <a:p>
            <a:pPr lvl="1"/>
            <a:r>
              <a:rPr lang="en-US" dirty="0" smtClean="0"/>
              <a:t>If traffic is localized, or short, there is no problem</a:t>
            </a:r>
            <a:endParaRPr lang="en-US" dirty="0"/>
          </a:p>
          <a:p>
            <a:r>
              <a:rPr lang="en-US" dirty="0" smtClean="0"/>
              <a:t>How bad is the problem?</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19</a:t>
            </a:fld>
            <a:endParaRPr lang="en-US"/>
          </a:p>
        </p:txBody>
      </p:sp>
      <p:pic>
        <p:nvPicPr>
          <p:cNvPr id="5123" name="Picture 3" descr="C:\Users\t0ph3r\Desktop\CS 276 Data Center Prez\hotspot_c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87091"/>
            <a:ext cx="4800600" cy="35232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t0ph3r\Desktop\CS 276 Data Center Prez\hotspo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2573"/>
            <a:ext cx="4564643" cy="313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1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anim calcmode="lin" valueType="num">
                                      <p:cBhvr>
                                        <p:cTn id="8" dur="500" fill="hold"/>
                                        <p:tgtEl>
                                          <p:spTgt spid="5122"/>
                                        </p:tgtEl>
                                        <p:attrNameLst>
                                          <p:attrName>ppt_x</p:attrName>
                                        </p:attrNameLst>
                                      </p:cBhvr>
                                      <p:tavLst>
                                        <p:tav tm="0">
                                          <p:val>
                                            <p:strVal val="#ppt_x"/>
                                          </p:val>
                                        </p:tav>
                                        <p:tav tm="100000">
                                          <p:val>
                                            <p:strVal val="#ppt_x"/>
                                          </p:val>
                                        </p:tav>
                                      </p:tavLst>
                                    </p:anim>
                                    <p:anim calcmode="lin" valueType="num">
                                      <p:cBhvr>
                                        <p:cTn id="9" dur="5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anim calcmode="lin" valueType="num">
                                      <p:cBhvr>
                                        <p:cTn id="13" dur="500" fill="hold"/>
                                        <p:tgtEl>
                                          <p:spTgt spid="5123"/>
                                        </p:tgtEl>
                                        <p:attrNameLst>
                                          <p:attrName>ppt_x</p:attrName>
                                        </p:attrNameLst>
                                      </p:cBhvr>
                                      <p:tavLst>
                                        <p:tav tm="0">
                                          <p:val>
                                            <p:strVal val="#ppt_x"/>
                                          </p:val>
                                        </p:tav>
                                        <p:tav tm="100000">
                                          <p:val>
                                            <p:strVal val="#ppt_x"/>
                                          </p:val>
                                        </p:tav>
                                      </p:tavLst>
                                    </p:anim>
                                    <p:anim calcmode="lin" valueType="num">
                                      <p:cBhvr>
                                        <p:cTn id="14" dur="5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Network is the Computer”</a:t>
            </a:r>
            <a:endParaRPr lang="en-US" dirty="0"/>
          </a:p>
        </p:txBody>
      </p:sp>
      <p:sp>
        <p:nvSpPr>
          <p:cNvPr id="3" name="Content Placeholder 2"/>
          <p:cNvSpPr>
            <a:spLocks noGrp="1"/>
          </p:cNvSpPr>
          <p:nvPr>
            <p:ph idx="1"/>
          </p:nvPr>
        </p:nvSpPr>
        <p:spPr/>
        <p:txBody>
          <a:bodyPr/>
          <a:lstStyle/>
          <a:p>
            <a:r>
              <a:rPr lang="en-US" dirty="0" smtClean="0"/>
              <a:t>Network computing has been around forever</a:t>
            </a:r>
          </a:p>
          <a:p>
            <a:pPr lvl="1"/>
            <a:r>
              <a:rPr lang="en-US" dirty="0" smtClean="0"/>
              <a:t>Grid computing</a:t>
            </a:r>
          </a:p>
          <a:p>
            <a:pPr lvl="1"/>
            <a:r>
              <a:rPr lang="en-US" dirty="0" smtClean="0"/>
              <a:t>High-performance computing</a:t>
            </a:r>
          </a:p>
          <a:p>
            <a:pPr lvl="1"/>
            <a:r>
              <a:rPr lang="en-US" dirty="0" smtClean="0"/>
              <a:t>Clusters</a:t>
            </a:r>
            <a:endParaRPr lang="en-US" dirty="0" smtClean="0"/>
          </a:p>
          <a:p>
            <a:r>
              <a:rPr lang="en-US" dirty="0" smtClean="0"/>
              <a:t>Highly specialized</a:t>
            </a:r>
          </a:p>
          <a:p>
            <a:pPr lvl="1"/>
            <a:r>
              <a:rPr lang="en-US" dirty="0" smtClean="0"/>
              <a:t>Nuclear simulation</a:t>
            </a:r>
          </a:p>
          <a:p>
            <a:pPr lvl="1"/>
            <a:r>
              <a:rPr lang="en-US" dirty="0" smtClean="0"/>
              <a:t>Stock trading</a:t>
            </a:r>
          </a:p>
          <a:p>
            <a:pPr lvl="1"/>
            <a:r>
              <a:rPr lang="en-US" dirty="0" smtClean="0"/>
              <a:t>Weather prediction</a:t>
            </a:r>
          </a:p>
          <a:p>
            <a:r>
              <a:rPr lang="en-US" dirty="0" smtClean="0"/>
              <a:t>All of a sudden, datacenters/the cloud are HOT</a:t>
            </a:r>
          </a:p>
          <a:p>
            <a:pPr lvl="1"/>
            <a:r>
              <a:rPr lang="en-US" dirty="0" smtClean="0"/>
              <a:t>Why?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a:t>
            </a:fld>
            <a:endParaRPr lang="en-US"/>
          </a:p>
        </p:txBody>
      </p:sp>
    </p:spTree>
    <p:extLst>
      <p:ext uri="{BB962C8B-B14F-4D97-AF65-F5344CB8AC3E}">
        <p14:creationId xmlns:p14="http://schemas.microsoft.com/office/powerpoint/2010/main" val="219873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anim calcmode="lin" valueType="num">
                                      <p:cBhvr>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H="1">
            <a:off x="4940701" y="4267200"/>
            <a:ext cx="933049"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Idea: Flyways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20</a:t>
            </a:fld>
            <a:endParaRPr lang="en-US"/>
          </a:p>
        </p:txBody>
      </p:sp>
      <p:cxnSp>
        <p:nvCxnSpPr>
          <p:cNvPr id="5" name="Straight Connector 4"/>
          <p:cNvCxnSpPr/>
          <p:nvPr/>
        </p:nvCxnSpPr>
        <p:spPr>
          <a:xfrm>
            <a:off x="5641250" y="1909465"/>
            <a:ext cx="1055947" cy="1123511"/>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870050" y="4343400"/>
            <a:ext cx="0" cy="897957"/>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3280848" y="3276600"/>
            <a:ext cx="793776" cy="762001"/>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0" idx="0"/>
          </p:cNvCxnSpPr>
          <p:nvPr/>
        </p:nvCxnSpPr>
        <p:spPr>
          <a:xfrm>
            <a:off x="4417494" y="3276600"/>
            <a:ext cx="370807" cy="76200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98650" y="4343400"/>
            <a:ext cx="0" cy="897958"/>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27250" y="4343400"/>
            <a:ext cx="0" cy="897956"/>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55850" y="4244911"/>
            <a:ext cx="0" cy="10128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94050" y="4343400"/>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22650" y="4244911"/>
            <a:ext cx="0" cy="98000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51250" y="4343400"/>
            <a:ext cx="0" cy="88151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079850" y="4244911"/>
            <a:ext cx="0" cy="996444"/>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255510" y="1828800"/>
            <a:ext cx="926090" cy="1273764"/>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650" y="5123315"/>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450" y="5081923"/>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t0ph3r\Desktop\CS 276 Data Center Prez\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861" y="4038601"/>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t0ph3r\Desktop\CS 276 Data Center Prez\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314" y="4038600"/>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0ph3r\Desktop\CS 276 Data Center Prez\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74177"/>
            <a:ext cx="9207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t0ph3r\Desktop\CS 276 Data Center Prez\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135" y="2886075"/>
            <a:ext cx="920750" cy="54292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V="1">
            <a:off x="5720439" y="4322703"/>
            <a:ext cx="0" cy="89795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5" idx="0"/>
          </p:cNvCxnSpPr>
          <p:nvPr/>
        </p:nvCxnSpPr>
        <p:spPr>
          <a:xfrm flipV="1">
            <a:off x="6131237" y="3255903"/>
            <a:ext cx="336576" cy="76200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6" idx="0"/>
          </p:cNvCxnSpPr>
          <p:nvPr/>
        </p:nvCxnSpPr>
        <p:spPr>
          <a:xfrm>
            <a:off x="6772613" y="3255903"/>
            <a:ext cx="693189" cy="76200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49039" y="4322703"/>
            <a:ext cx="0" cy="897957"/>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177639" y="4322703"/>
            <a:ext cx="0" cy="897956"/>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406239" y="4224214"/>
            <a:ext cx="0" cy="101289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071551" y="4322703"/>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00151" y="4322703"/>
            <a:ext cx="0" cy="88151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528751" y="4322703"/>
            <a:ext cx="0" cy="88151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757351" y="4224214"/>
            <a:ext cx="0" cy="996444"/>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39" y="5102618"/>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951" y="5061226"/>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t0ph3r\Desktop\CS 276 Data Center Prez\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250" y="4017904"/>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t0ph3r\Desktop\CS 276 Data Center Prez\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815" y="4017903"/>
            <a:ext cx="979974" cy="4126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t0ph3r\Desktop\CS 276 Data Center Prez\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836" y="2865378"/>
            <a:ext cx="920750" cy="542925"/>
          </a:xfrm>
          <a:prstGeom prst="rect">
            <a:avLst/>
          </a:prstGeom>
          <a:noFill/>
          <a:extLst>
            <a:ext uri="{909E8E84-426E-40dd-AFC4-6F175D3DCCD1}">
              <a14:hiddenFill xmlns:a14="http://schemas.microsoft.com/office/drawing/2010/main">
                <a:solidFill>
                  <a:srgbClr val="FFFFFF"/>
                </a:solidFill>
              </a14:hiddenFill>
            </a:ext>
          </a:extLst>
        </p:spPr>
      </p:pic>
      <p:sp>
        <p:nvSpPr>
          <p:cNvPr id="41" name="U-Turn Arrow 40"/>
          <p:cNvSpPr/>
          <p:nvPr/>
        </p:nvSpPr>
        <p:spPr>
          <a:xfrm>
            <a:off x="4876800" y="2078096"/>
            <a:ext cx="1326389" cy="1884303"/>
          </a:xfrm>
          <a:prstGeom prst="uturnArrow">
            <a:avLst>
              <a:gd name="adj1" fmla="val 11376"/>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Picture 2" descr="C:\Users\t0ph3r\Desktop\fire-ball-icon-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00000">
            <a:off x="5345983" y="1151863"/>
            <a:ext cx="721450" cy="644629"/>
          </a:xfrm>
          <a:prstGeom prst="rect">
            <a:avLst/>
          </a:prstGeom>
          <a:noFill/>
          <a:extLst>
            <a:ext uri="{909E8E84-426E-40dd-AFC4-6F175D3DCCD1}">
              <a14:hiddenFill xmlns:a14="http://schemas.microsoft.com/office/drawing/2010/main">
                <a:solidFill>
                  <a:srgbClr val="FFFFFF"/>
                </a:solidFill>
              </a14:hiddenFill>
            </a:ext>
          </a:extLst>
        </p:spPr>
      </p:pic>
      <p:sp>
        <p:nvSpPr>
          <p:cNvPr id="45" name="Curved Down Arrow 44"/>
          <p:cNvSpPr/>
          <p:nvPr/>
        </p:nvSpPr>
        <p:spPr>
          <a:xfrm>
            <a:off x="4876800" y="3429000"/>
            <a:ext cx="1326389" cy="533399"/>
          </a:xfrm>
          <a:prstGeom prst="curvedDownArrow">
            <a:avLst>
              <a:gd name="adj1" fmla="val 49418"/>
              <a:gd name="adj2" fmla="val 99780"/>
              <a:gd name="adj3" fmla="val 60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ontent Placeholder 2"/>
          <p:cNvSpPr>
            <a:spLocks noGrp="1"/>
          </p:cNvSpPr>
          <p:nvPr>
            <p:ph idx="1"/>
          </p:nvPr>
        </p:nvSpPr>
        <p:spPr>
          <a:xfrm>
            <a:off x="457200" y="1524000"/>
            <a:ext cx="3617424" cy="1612840"/>
          </a:xfrm>
        </p:spPr>
        <p:txBody>
          <a:bodyPr>
            <a:normAutofit/>
          </a:bodyPr>
          <a:lstStyle/>
          <a:p>
            <a:r>
              <a:rPr lang="en-US" dirty="0" smtClean="0"/>
              <a:t>Challenges</a:t>
            </a:r>
          </a:p>
          <a:p>
            <a:pPr lvl="1"/>
            <a:r>
              <a:rPr lang="en-US" dirty="0" smtClean="0"/>
              <a:t>Additional wiring</a:t>
            </a:r>
          </a:p>
          <a:p>
            <a:pPr lvl="1"/>
            <a:r>
              <a:rPr lang="en-US" dirty="0" smtClean="0"/>
              <a:t>Route switching</a:t>
            </a:r>
          </a:p>
        </p:txBody>
      </p:sp>
      <p:sp>
        <p:nvSpPr>
          <p:cNvPr id="3" name="Rectangle 2"/>
          <p:cNvSpPr/>
          <p:nvPr/>
        </p:nvSpPr>
        <p:spPr>
          <a:xfrm>
            <a:off x="4451308" y="170038"/>
            <a:ext cx="4572000" cy="646331"/>
          </a:xfrm>
          <a:prstGeom prst="rect">
            <a:avLst/>
          </a:prstGeom>
        </p:spPr>
        <p:txBody>
          <a:bodyPr>
            <a:spAutoFit/>
          </a:bodyPr>
          <a:lstStyle/>
          <a:p>
            <a:r>
              <a:rPr lang="en-US" dirty="0" smtClean="0"/>
              <a:t>Paper: http</a:t>
            </a:r>
            <a:r>
              <a:rPr lang="en-US" dirty="0"/>
              <a:t>://</a:t>
            </a:r>
            <a:r>
              <a:rPr lang="en-US" dirty="0" err="1"/>
              <a:t>research.microsoft.com</a:t>
            </a:r>
            <a:r>
              <a:rPr lang="en-US" dirty="0"/>
              <a:t>/pubs/157700/flyways_sigcomm11.pdf</a:t>
            </a:r>
          </a:p>
        </p:txBody>
      </p:sp>
    </p:spTree>
    <p:extLst>
      <p:ext uri="{BB962C8B-B14F-4D97-AF65-F5344CB8AC3E}">
        <p14:creationId xmlns:p14="http://schemas.microsoft.com/office/powerpoint/2010/main" val="2014515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500"/>
                                        <p:tgtEl>
                                          <p:spTgt spid="46">
                                            <p:txEl>
                                              <p:pRg st="0" end="0"/>
                                            </p:txEl>
                                          </p:spTgt>
                                        </p:tgtEl>
                                      </p:cBhvr>
                                    </p:animEffect>
                                    <p:anim calcmode="lin" valueType="num">
                                      <p:cBhvr>
                                        <p:cTn id="3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46">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6">
                                            <p:txEl>
                                              <p:pRg st="1" end="1"/>
                                            </p:txEl>
                                          </p:spTgt>
                                        </p:tgtEl>
                                        <p:attrNameLst>
                                          <p:attrName>style.visibility</p:attrName>
                                        </p:attrNameLst>
                                      </p:cBhvr>
                                      <p:to>
                                        <p:strVal val="visible"/>
                                      </p:to>
                                    </p:set>
                                    <p:animEffect transition="in" filter="fade">
                                      <p:cBhvr>
                                        <p:cTn id="43" dur="500"/>
                                        <p:tgtEl>
                                          <p:spTgt spid="46">
                                            <p:txEl>
                                              <p:pRg st="1" end="1"/>
                                            </p:txEl>
                                          </p:spTgt>
                                        </p:tgtEl>
                                      </p:cBhvr>
                                    </p:animEffect>
                                    <p:anim calcmode="lin" valueType="num">
                                      <p:cBhvr>
                                        <p:cTn id="44"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45" dur="500" fill="hold"/>
                                        <p:tgtEl>
                                          <p:spTgt spid="46">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6">
                                            <p:txEl>
                                              <p:pRg st="2" end="2"/>
                                            </p:txEl>
                                          </p:spTgt>
                                        </p:tgtEl>
                                        <p:attrNameLst>
                                          <p:attrName>style.visibility</p:attrName>
                                        </p:attrNameLst>
                                      </p:cBhvr>
                                      <p:to>
                                        <p:strVal val="visible"/>
                                      </p:to>
                                    </p:set>
                                    <p:animEffect transition="in" filter="fade">
                                      <p:cBhvr>
                                        <p:cTn id="48" dur="500"/>
                                        <p:tgtEl>
                                          <p:spTgt spid="46">
                                            <p:txEl>
                                              <p:pRg st="2" end="2"/>
                                            </p:txEl>
                                          </p:spTgt>
                                        </p:tgtEl>
                                      </p:cBhvr>
                                    </p:animEffect>
                                    <p:anim calcmode="lin" valueType="num">
                                      <p:cBhvr>
                                        <p:cTn id="49"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5" grpId="0" animBg="1"/>
      <p:bldP spid="4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1524000" y="4650545"/>
            <a:ext cx="0" cy="897958"/>
          </a:xfrm>
          <a:prstGeom prst="line">
            <a:avLst/>
          </a:prstGeom>
          <a:ln w="88900">
            <a:solidFill>
              <a:schemeClr val="accent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42600" y="4650545"/>
            <a:ext cx="0" cy="897958"/>
          </a:xfrm>
          <a:prstGeom prst="line">
            <a:avLst/>
          </a:prstGeom>
          <a:ln w="88900">
            <a:solidFill>
              <a:schemeClr val="accent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61200" y="4650545"/>
            <a:ext cx="0" cy="897958"/>
          </a:xfrm>
          <a:prstGeom prst="line">
            <a:avLst/>
          </a:prstGeom>
          <a:ln w="88900">
            <a:solidFill>
              <a:schemeClr val="accent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779800" y="4650545"/>
            <a:ext cx="0" cy="897958"/>
          </a:xfrm>
          <a:prstGeom prst="line">
            <a:avLst/>
          </a:prstGeom>
          <a:ln w="88900">
            <a:solidFill>
              <a:schemeClr val="accent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198400" y="4650545"/>
            <a:ext cx="0" cy="897958"/>
          </a:xfrm>
          <a:prstGeom prst="line">
            <a:avLst/>
          </a:prstGeom>
          <a:ln w="88900">
            <a:solidFill>
              <a:schemeClr val="accent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Wireless Flyways</a:t>
            </a:r>
            <a:endParaRPr lang="en-US" dirty="0"/>
          </a:p>
        </p:txBody>
      </p:sp>
      <p:sp>
        <p:nvSpPr>
          <p:cNvPr id="3" name="Content Placeholder 2"/>
          <p:cNvSpPr>
            <a:spLocks noGrp="1"/>
          </p:cNvSpPr>
          <p:nvPr>
            <p:ph idx="1"/>
          </p:nvPr>
        </p:nvSpPr>
        <p:spPr/>
        <p:txBody>
          <a:bodyPr/>
          <a:lstStyle/>
          <a:p>
            <a:r>
              <a:rPr lang="en-US" dirty="0" smtClean="0"/>
              <a:t>Why use wires at all?</a:t>
            </a:r>
          </a:p>
          <a:p>
            <a:r>
              <a:rPr lang="en-US" dirty="0" smtClean="0"/>
              <a:t>Connect </a:t>
            </a:r>
            <a:r>
              <a:rPr lang="en-US" dirty="0" err="1" smtClean="0"/>
              <a:t>ToR</a:t>
            </a:r>
            <a:r>
              <a:rPr lang="en-US" dirty="0" smtClean="0"/>
              <a:t> servers wirelessly</a:t>
            </a:r>
          </a:p>
          <a:p>
            <a:r>
              <a:rPr lang="en-US" dirty="0" smtClean="0"/>
              <a:t>Why can’t we use </a:t>
            </a:r>
            <a:r>
              <a:rPr lang="en-US" dirty="0" err="1" smtClean="0"/>
              <a:t>Wifi</a:t>
            </a:r>
            <a:r>
              <a:rPr lang="en-US" dirty="0" smtClean="0"/>
              <a:t>?</a:t>
            </a:r>
          </a:p>
          <a:p>
            <a:pPr lvl="1"/>
            <a:r>
              <a:rPr lang="en-US" dirty="0" smtClean="0"/>
              <a:t>Massive interference</a:t>
            </a:r>
          </a:p>
          <a:p>
            <a:pPr lvl="1"/>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21</a:t>
            </a:fld>
            <a:endParaRPr lang="en-US"/>
          </a:p>
        </p:txBody>
      </p:sp>
      <p:pic>
        <p:nvPicPr>
          <p:cNvPr id="10"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107745"/>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111" y="5066353"/>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5087048"/>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511" y="5045656"/>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066353"/>
            <a:ext cx="1093177" cy="1715447"/>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a:off x="1447800" y="3507545"/>
            <a:ext cx="6096000" cy="914400"/>
          </a:xfrm>
          <a:prstGeom prst="curvedDownArrow">
            <a:avLst>
              <a:gd name="adj1" fmla="val 36581"/>
              <a:gd name="adj2" fmla="val 77671"/>
              <a:gd name="adj3" fmla="val 38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flipH="1">
            <a:off x="2743200" y="3886199"/>
            <a:ext cx="3200400" cy="573949"/>
          </a:xfrm>
          <a:prstGeom prst="curvedDownArrow">
            <a:avLst>
              <a:gd name="adj1" fmla="val 36581"/>
              <a:gd name="adj2" fmla="val 77671"/>
              <a:gd name="adj3" fmla="val 38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Multiply 5"/>
          <p:cNvSpPr/>
          <p:nvPr/>
        </p:nvSpPr>
        <p:spPr>
          <a:xfrm>
            <a:off x="3962400" y="3482892"/>
            <a:ext cx="838200" cy="83820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2160962" y="5850243"/>
            <a:ext cx="5019508" cy="724293"/>
          </a:xfrm>
          <a:prstGeom prst="wedgeRectCallout">
            <a:avLst>
              <a:gd name="adj1" fmla="val -28532"/>
              <a:gd name="adj2" fmla="val 39919"/>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Key issue: </a:t>
            </a:r>
            <a:r>
              <a:rPr lang="en-US" sz="2800" dirty="0" err="1" smtClean="0"/>
              <a:t>Wifi</a:t>
            </a:r>
            <a:r>
              <a:rPr lang="en-US" sz="2800" dirty="0" smtClean="0"/>
              <a:t> is not directed</a:t>
            </a:r>
            <a:endParaRPr lang="en-US" sz="2800" dirty="0"/>
          </a:p>
        </p:txBody>
      </p:sp>
    </p:spTree>
    <p:extLst>
      <p:ext uri="{BB962C8B-B14F-4D97-AF65-F5344CB8AC3E}">
        <p14:creationId xmlns:p14="http://schemas.microsoft.com/office/powerpoint/2010/main" val="3764244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6"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56539" y="3551739"/>
            <a:ext cx="457200" cy="932332"/>
            <a:chOff x="2108256" y="3334868"/>
            <a:chExt cx="457200" cy="932332"/>
          </a:xfrm>
        </p:grpSpPr>
        <p:cxnSp>
          <p:nvCxnSpPr>
            <p:cNvPr id="16" name="Straight Connector 15"/>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rot="17785022">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122520" y="3475539"/>
            <a:ext cx="304800" cy="1008532"/>
            <a:chOff x="2184456" y="3258668"/>
            <a:chExt cx="304800" cy="1008532"/>
          </a:xfrm>
        </p:grpSpPr>
        <p:cxnSp>
          <p:nvCxnSpPr>
            <p:cNvPr id="23" name="Straight Connector 22"/>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2621247">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343400" y="3551739"/>
            <a:ext cx="457200" cy="932332"/>
            <a:chOff x="2108256" y="3334868"/>
            <a:chExt cx="457200" cy="932332"/>
          </a:xfrm>
        </p:grpSpPr>
        <p:cxnSp>
          <p:nvCxnSpPr>
            <p:cNvPr id="32" name="Straight Connector 31"/>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rot="1620000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Direction 60 GHz Wireless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22</a:t>
            </a:fld>
            <a:endParaRPr lang="en-US"/>
          </a:p>
        </p:txBody>
      </p:sp>
      <p:pic>
        <p:nvPicPr>
          <p:cNvPr id="5" name="Picture 3" descr="C:\Users\t0ph3r\Desktop\CS 276 Data Center Prez\hor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367" y="1371600"/>
            <a:ext cx="4179966" cy="2084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t0ph3r\Desktop\CS 276 Data Center Prez\wirel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416" y="3648210"/>
            <a:ext cx="300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211" y="4059297"/>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011" y="4017905"/>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038600"/>
            <a:ext cx="1066800" cy="167405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428095" y="4523987"/>
            <a:ext cx="457200" cy="932332"/>
            <a:chOff x="2108256" y="3334868"/>
            <a:chExt cx="457200" cy="932332"/>
          </a:xfrm>
        </p:grpSpPr>
        <p:cxnSp>
          <p:nvCxnSpPr>
            <p:cNvPr id="20" name="Straight Connector 19"/>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696569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64389" y="4523987"/>
            <a:ext cx="457200" cy="932332"/>
            <a:chOff x="2108256" y="3334868"/>
            <a:chExt cx="457200" cy="932332"/>
          </a:xfrm>
        </p:grpSpPr>
        <p:cxnSp>
          <p:nvCxnSpPr>
            <p:cNvPr id="26" name="Straight Connector 25"/>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1620000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995163" y="4523987"/>
            <a:ext cx="457200" cy="932332"/>
            <a:chOff x="2108256" y="3334868"/>
            <a:chExt cx="457200" cy="932332"/>
          </a:xfrm>
        </p:grpSpPr>
        <p:cxnSp>
          <p:nvCxnSpPr>
            <p:cNvPr id="29" name="Straight Connector 28"/>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rot="1353263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031545"/>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90153"/>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esktop\CS 276 Data Center Prez\server-r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589" y="5010848"/>
            <a:ext cx="1066800" cy="1674055"/>
          </a:xfrm>
          <a:prstGeom prst="rect">
            <a:avLst/>
          </a:prstGeom>
          <a:noFill/>
          <a:extLst>
            <a:ext uri="{909E8E84-426E-40dd-AFC4-6F175D3DCCD1}">
              <a14:hiddenFill xmlns:a14="http://schemas.microsoft.com/office/drawing/2010/main">
                <a:solidFill>
                  <a:srgbClr val="FFFFFF"/>
                </a:solidFill>
              </a14:hiddenFill>
            </a:ext>
          </a:extLst>
        </p:spPr>
      </p:pic>
      <p:sp>
        <p:nvSpPr>
          <p:cNvPr id="34" name="Down Arrow 33"/>
          <p:cNvSpPr/>
          <p:nvPr/>
        </p:nvSpPr>
        <p:spPr>
          <a:xfrm rot="17911439">
            <a:off x="2533957" y="3483721"/>
            <a:ext cx="304800" cy="1462922"/>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2996819">
            <a:off x="2604959" y="3799641"/>
            <a:ext cx="304800" cy="831079"/>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474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60 GHz Flyways </a:t>
            </a:r>
            <a:endParaRPr lang="en-US" dirty="0"/>
          </a:p>
        </p:txBody>
      </p:sp>
      <p:sp>
        <p:nvSpPr>
          <p:cNvPr id="3" name="Content Placeholder 2"/>
          <p:cNvSpPr>
            <a:spLocks noGrp="1"/>
          </p:cNvSpPr>
          <p:nvPr>
            <p:ph idx="1"/>
          </p:nvPr>
        </p:nvSpPr>
        <p:spPr/>
        <p:txBody>
          <a:bodyPr/>
          <a:lstStyle/>
          <a:p>
            <a:r>
              <a:rPr lang="en-US" dirty="0" smtClean="0"/>
              <a:t>Pre-compute routes</a:t>
            </a:r>
          </a:p>
          <a:p>
            <a:pPr lvl="1"/>
            <a:r>
              <a:rPr lang="en-US" dirty="0" smtClean="0"/>
              <a:t>Measure the point-to-point bandwidth/interference</a:t>
            </a:r>
          </a:p>
          <a:p>
            <a:pPr lvl="1"/>
            <a:r>
              <a:rPr lang="en-US" dirty="0" smtClean="0"/>
              <a:t>Calculate antenna angles</a:t>
            </a:r>
          </a:p>
          <a:p>
            <a:r>
              <a:rPr lang="en-US" dirty="0" smtClean="0"/>
              <a:t>Measure traffic</a:t>
            </a:r>
          </a:p>
          <a:p>
            <a:pPr lvl="1"/>
            <a:r>
              <a:rPr lang="en-US" dirty="0" smtClean="0"/>
              <a:t>Instrument the network stack per host</a:t>
            </a:r>
          </a:p>
          <a:p>
            <a:pPr lvl="1"/>
            <a:r>
              <a:rPr lang="en-US" dirty="0" smtClean="0"/>
              <a:t>Leverage existing schedulers</a:t>
            </a:r>
          </a:p>
          <a:p>
            <a:r>
              <a:rPr lang="en-US" dirty="0" smtClean="0"/>
              <a:t>Reroute</a:t>
            </a:r>
          </a:p>
          <a:p>
            <a:pPr lvl="1"/>
            <a:r>
              <a:rPr lang="en-US" dirty="0" smtClean="0"/>
              <a:t>Encapsulate (tunnel) packets via the flyway</a:t>
            </a:r>
          </a:p>
          <a:p>
            <a:pPr lvl="1"/>
            <a:r>
              <a:rPr lang="en-US" dirty="0" smtClean="0"/>
              <a:t>No need to modify static routes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23</a:t>
            </a:fld>
            <a:endParaRPr lang="en-US"/>
          </a:p>
        </p:txBody>
      </p:sp>
    </p:spTree>
    <p:extLst>
      <p:ext uri="{BB962C8B-B14F-4D97-AF65-F5344CB8AC3E}">
        <p14:creationId xmlns:p14="http://schemas.microsoft.com/office/powerpoint/2010/main" val="8383736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60 GHz Flyways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24</a:t>
            </a:fld>
            <a:endParaRPr lang="en-US"/>
          </a:p>
        </p:txBody>
      </p:sp>
      <p:pic>
        <p:nvPicPr>
          <p:cNvPr id="7170" name="Picture 2" descr="C:\Users\t0ph3r\Desktop\CS 276 Data Center Prez\wireless_t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18217"/>
            <a:ext cx="4800600" cy="272038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0ph3r\Desktop\CS 276 Data Center Prez\wireless_schedul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18842"/>
            <a:ext cx="4800600" cy="2739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434" y="1828800"/>
            <a:ext cx="3437966" cy="1938992"/>
          </a:xfrm>
          <a:prstGeom prst="rect">
            <a:avLst/>
          </a:prstGeom>
          <a:noFill/>
        </p:spPr>
        <p:txBody>
          <a:bodyPr wrap="square" rtlCol="0">
            <a:spAutoFit/>
          </a:bodyPr>
          <a:lstStyle/>
          <a:p>
            <a:pPr marL="285750" indent="-285750">
              <a:buFont typeface="Arial" pitchFamily="34" charset="0"/>
              <a:buChar char="•"/>
            </a:pPr>
            <a:r>
              <a:rPr lang="en-US" sz="2000" dirty="0" smtClean="0"/>
              <a:t>Hotspot fan-out is low</a:t>
            </a:r>
          </a:p>
          <a:p>
            <a:pPr marL="285750" indent="-285750">
              <a:buFont typeface="Arial" pitchFamily="34" charset="0"/>
              <a:buChar char="•"/>
            </a:pPr>
            <a:r>
              <a:rPr lang="en-US" sz="2000" dirty="0" smtClean="0"/>
              <a:t>You don’t need that many antennas per rack</a:t>
            </a:r>
          </a:p>
          <a:p>
            <a:pPr marL="285750" indent="-285750">
              <a:buFont typeface="Arial" pitchFamily="34" charset="0"/>
              <a:buChar char="•"/>
            </a:pPr>
            <a:r>
              <a:rPr lang="en-US" sz="2000" dirty="0" smtClean="0"/>
              <a:t>Adding a 2</a:t>
            </a:r>
            <a:r>
              <a:rPr lang="en-US" sz="2000" baseline="30000" dirty="0" smtClean="0"/>
              <a:t>nd</a:t>
            </a:r>
            <a:r>
              <a:rPr lang="en-US" sz="2000" dirty="0" smtClean="0"/>
              <a:t> antenna 40% of flows complete as fast as non-oversubscribed network.</a:t>
            </a:r>
            <a:endParaRPr lang="en-US" sz="2000" dirty="0"/>
          </a:p>
        </p:txBody>
      </p:sp>
      <p:sp>
        <p:nvSpPr>
          <p:cNvPr id="8" name="TextBox 7"/>
          <p:cNvSpPr txBox="1"/>
          <p:nvPr/>
        </p:nvSpPr>
        <p:spPr>
          <a:xfrm>
            <a:off x="85162" y="4572000"/>
            <a:ext cx="3496238" cy="1631216"/>
          </a:xfrm>
          <a:prstGeom prst="rect">
            <a:avLst/>
          </a:prstGeom>
          <a:noFill/>
        </p:spPr>
        <p:txBody>
          <a:bodyPr wrap="square" rtlCol="0">
            <a:spAutoFit/>
          </a:bodyPr>
          <a:lstStyle/>
          <a:p>
            <a:pPr marL="285750" indent="-285750">
              <a:buFont typeface="Arial" pitchFamily="34" charset="0"/>
              <a:buChar char="•"/>
            </a:pPr>
            <a:r>
              <a:rPr lang="en-US" sz="2000" dirty="0" smtClean="0"/>
              <a:t>Prediction/scheduling is super important</a:t>
            </a:r>
          </a:p>
          <a:p>
            <a:pPr marL="285750" indent="-285750">
              <a:buFont typeface="Arial" pitchFamily="34" charset="0"/>
              <a:buChar char="•"/>
            </a:pPr>
            <a:r>
              <a:rPr lang="en-US" sz="2000" dirty="0" smtClean="0"/>
              <a:t>Better schedulers could show more improvement</a:t>
            </a:r>
          </a:p>
          <a:p>
            <a:pPr marL="285750" indent="-285750">
              <a:buFont typeface="Arial" pitchFamily="34" charset="0"/>
              <a:buChar char="•"/>
            </a:pPr>
            <a:r>
              <a:rPr lang="en-US" sz="2000" dirty="0" smtClean="0"/>
              <a:t>Traffic aware schedulers?</a:t>
            </a:r>
            <a:endParaRPr lang="en-US" sz="2000" dirty="0"/>
          </a:p>
        </p:txBody>
      </p:sp>
      <p:sp>
        <p:nvSpPr>
          <p:cNvPr id="3" name="TextBox 2"/>
          <p:cNvSpPr txBox="1"/>
          <p:nvPr/>
        </p:nvSpPr>
        <p:spPr>
          <a:xfrm>
            <a:off x="208204" y="3820703"/>
            <a:ext cx="3466574" cy="5847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t>CTD = time for last flow to complete (completion time of the demands) </a:t>
            </a:r>
            <a:endParaRPr lang="en-US" sz="1600" dirty="0"/>
          </a:p>
        </p:txBody>
      </p:sp>
      <p:sp>
        <p:nvSpPr>
          <p:cNvPr id="6" name="TextBox 5"/>
          <p:cNvSpPr txBox="1"/>
          <p:nvPr/>
        </p:nvSpPr>
        <p:spPr>
          <a:xfrm>
            <a:off x="4715790" y="4070553"/>
            <a:ext cx="3398148" cy="369332"/>
          </a:xfrm>
          <a:prstGeom prst="rect">
            <a:avLst/>
          </a:prstGeom>
          <a:noFill/>
        </p:spPr>
        <p:txBody>
          <a:bodyPr wrap="none" rtlCol="0">
            <a:spAutoFit/>
          </a:bodyPr>
          <a:lstStyle/>
          <a:p>
            <a:r>
              <a:rPr lang="en-US" dirty="0" smtClean="0"/>
              <a:t>Which traffic to put on the flyway?</a:t>
            </a:r>
            <a:endParaRPr lang="en-US" dirty="0"/>
          </a:p>
        </p:txBody>
      </p:sp>
      <p:sp>
        <p:nvSpPr>
          <p:cNvPr id="10" name="TextBox 9"/>
          <p:cNvSpPr txBox="1"/>
          <p:nvPr/>
        </p:nvSpPr>
        <p:spPr>
          <a:xfrm>
            <a:off x="4659987" y="1307978"/>
            <a:ext cx="2950147" cy="369332"/>
          </a:xfrm>
          <a:prstGeom prst="rect">
            <a:avLst/>
          </a:prstGeom>
          <a:noFill/>
        </p:spPr>
        <p:txBody>
          <a:bodyPr wrap="none" rtlCol="0">
            <a:spAutoFit/>
          </a:bodyPr>
          <a:lstStyle/>
          <a:p>
            <a:r>
              <a:rPr lang="en-US" dirty="0" smtClean="0"/>
              <a:t>How many antennas per rack?</a:t>
            </a:r>
            <a:endParaRPr lang="en-US" dirty="0"/>
          </a:p>
        </p:txBody>
      </p:sp>
    </p:spTree>
    <p:extLst>
      <p:ext uri="{BB962C8B-B14F-4D97-AF65-F5344CB8AC3E}">
        <p14:creationId xmlns:p14="http://schemas.microsoft.com/office/powerpoint/2010/main" val="3976852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rot="16200000">
            <a:off x="4424071" y="779735"/>
            <a:ext cx="304800" cy="2124657"/>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rot="16200000">
            <a:off x="4903898" y="103296"/>
            <a:ext cx="716749" cy="3496258"/>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Problems with Wireless Flyways</a:t>
            </a:r>
            <a:endParaRPr lang="en-US" dirty="0"/>
          </a:p>
        </p:txBody>
      </p:sp>
      <p:sp>
        <p:nvSpPr>
          <p:cNvPr id="3" name="Content Placeholder 2"/>
          <p:cNvSpPr>
            <a:spLocks noGrp="1"/>
          </p:cNvSpPr>
          <p:nvPr>
            <p:ph idx="1"/>
          </p:nvPr>
        </p:nvSpPr>
        <p:spPr>
          <a:xfrm>
            <a:off x="457200" y="4191000"/>
            <a:ext cx="8229600" cy="2383536"/>
          </a:xfrm>
        </p:spPr>
        <p:txBody>
          <a:bodyPr/>
          <a:lstStyle/>
          <a:p>
            <a:r>
              <a:rPr lang="en-US" dirty="0" smtClean="0"/>
              <a:t>Problems</a:t>
            </a:r>
          </a:p>
          <a:p>
            <a:pPr lvl="1"/>
            <a:r>
              <a:rPr lang="en-US" dirty="0" smtClean="0"/>
              <a:t>Directed antennas still cause directed interference</a:t>
            </a:r>
          </a:p>
          <a:p>
            <a:pPr lvl="1"/>
            <a:r>
              <a:rPr lang="en-US" dirty="0" smtClean="0"/>
              <a:t>Objects may block the point-to-point signal</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25</a:t>
            </a:fld>
            <a:endParaRPr lang="en-US"/>
          </a:p>
        </p:txBody>
      </p:sp>
      <p:grpSp>
        <p:nvGrpSpPr>
          <p:cNvPr id="31" name="Group 30"/>
          <p:cNvGrpSpPr/>
          <p:nvPr/>
        </p:nvGrpSpPr>
        <p:grpSpPr>
          <a:xfrm>
            <a:off x="2928139" y="1689665"/>
            <a:ext cx="457200" cy="932332"/>
            <a:chOff x="2108256" y="3334868"/>
            <a:chExt cx="457200" cy="932332"/>
          </a:xfrm>
        </p:grpSpPr>
        <p:cxnSp>
          <p:nvCxnSpPr>
            <p:cNvPr id="32" name="Straight Connector 31"/>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rot="1620000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417920" y="1689665"/>
            <a:ext cx="457200" cy="932332"/>
            <a:chOff x="2108256" y="3334868"/>
            <a:chExt cx="457200" cy="932332"/>
          </a:xfrm>
        </p:grpSpPr>
        <p:cxnSp>
          <p:nvCxnSpPr>
            <p:cNvPr id="35" name="Straight Connector 34"/>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rot="540000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791200" y="1689665"/>
            <a:ext cx="457200" cy="932332"/>
            <a:chOff x="2108256" y="3334868"/>
            <a:chExt cx="457200" cy="932332"/>
          </a:xfrm>
        </p:grpSpPr>
        <p:cxnSp>
          <p:nvCxnSpPr>
            <p:cNvPr id="38" name="Straight Connector 37"/>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rot="5400000">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811" y="2197223"/>
            <a:ext cx="1066800" cy="16740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611" y="2155831"/>
            <a:ext cx="1093177" cy="17154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t0ph3r\Desktop\CS 276 Data Center Prez\server-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76526"/>
            <a:ext cx="1066800" cy="1674055"/>
          </a:xfrm>
          <a:prstGeom prst="rect">
            <a:avLst/>
          </a:prstGeom>
          <a:noFill/>
          <a:extLst>
            <a:ext uri="{909E8E84-426E-40dd-AFC4-6F175D3DCCD1}">
              <a14:hiddenFill xmlns:a14="http://schemas.microsoft.com/office/drawing/2010/main">
                <a:solidFill>
                  <a:srgbClr val="FFFFFF"/>
                </a:solidFill>
              </a14:hiddenFill>
            </a:ext>
          </a:extLst>
        </p:spPr>
      </p:pic>
      <p:sp>
        <p:nvSpPr>
          <p:cNvPr id="56" name="Down Arrow 55"/>
          <p:cNvSpPr/>
          <p:nvPr/>
        </p:nvSpPr>
        <p:spPr>
          <a:xfrm rot="16200000">
            <a:off x="3774120" y="1426526"/>
            <a:ext cx="304800" cy="831079"/>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7"/>
          <p:cNvSpPr/>
          <p:nvPr/>
        </p:nvSpPr>
        <p:spPr>
          <a:xfrm>
            <a:off x="5549844" y="1432325"/>
            <a:ext cx="838200" cy="83820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y 58"/>
          <p:cNvSpPr/>
          <p:nvPr/>
        </p:nvSpPr>
        <p:spPr>
          <a:xfrm>
            <a:off x="4681688" y="1422965"/>
            <a:ext cx="838200" cy="83820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797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58"/>
                                        </p:tgtEl>
                                      </p:cBhvr>
                                    </p:animEffect>
                                    <p:set>
                                      <p:cBhvr>
                                        <p:cTn id="22" dur="1" fill="hold">
                                          <p:stCondLst>
                                            <p:cond delay="499"/>
                                          </p:stCondLst>
                                        </p:cTn>
                                        <p:tgtEl>
                                          <p:spTgt spid="58"/>
                                        </p:tgtEl>
                                        <p:attrNameLst>
                                          <p:attrName>style.visibility</p:attrName>
                                        </p:attrNameLst>
                                      </p:cBhvr>
                                      <p:to>
                                        <p:strVal val="hidden"/>
                                      </p:to>
                                    </p:set>
                                  </p:childTnLst>
                                </p:cTn>
                              </p:par>
                              <p:par>
                                <p:cTn id="23" presetID="22" presetClass="exit" presetSubtype="2" fill="hold" grpId="1" nodeType="withEffect">
                                  <p:stCondLst>
                                    <p:cond delay="0"/>
                                  </p:stCondLst>
                                  <p:childTnLst>
                                    <p:animEffect transition="out" filter="wipe(right)">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par>
                                <p:cTn id="26" presetID="22" presetClass="exit" presetSubtype="2" fill="hold" grpId="1" nodeType="withEffect">
                                  <p:stCondLst>
                                    <p:cond delay="0"/>
                                  </p:stCondLst>
                                  <p:childTnLst>
                                    <p:animEffect transition="out" filter="wipe(right)">
                                      <p:cBhvr>
                                        <p:cTn id="27" dur="500"/>
                                        <p:tgtEl>
                                          <p:spTgt spid="57"/>
                                        </p:tgtEl>
                                      </p:cBhvr>
                                    </p:animEffect>
                                    <p:set>
                                      <p:cBhvr>
                                        <p:cTn id="28" dur="1" fill="hold">
                                          <p:stCondLst>
                                            <p:cond delay="499"/>
                                          </p:stCondLst>
                                        </p:cTn>
                                        <p:tgtEl>
                                          <p:spTgt spid="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arn(inVertical)">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500"/>
                                        <p:tgtEl>
                                          <p:spTgt spid="3">
                                            <p:txEl>
                                              <p:pRg st="0" end="0"/>
                                            </p:txEl>
                                          </p:spTgt>
                                        </p:tgtEl>
                                      </p:cBhvr>
                                    </p:animEffect>
                                    <p:anim calcmode="lin" valueType="num">
                                      <p:cBhvr>
                                        <p:cTn id="4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500"/>
                                        <p:tgtEl>
                                          <p:spTgt spid="3">
                                            <p:txEl>
                                              <p:pRg st="1" end="1"/>
                                            </p:txEl>
                                          </p:spTgt>
                                        </p:tgtEl>
                                      </p:cBhvr>
                                    </p:animEffect>
                                    <p:anim calcmode="lin" valueType="num">
                                      <p:cBhvr>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500"/>
                                        <p:tgtEl>
                                          <p:spTgt spid="3">
                                            <p:txEl>
                                              <p:pRg st="2" end="2"/>
                                            </p:txEl>
                                          </p:spTgt>
                                        </p:tgtEl>
                                      </p:cBhvr>
                                    </p:animEffect>
                                    <p:anim calcmode="lin" valueType="num">
                                      <p:cBhvr>
                                        <p:cTn id="5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7" grpId="1" animBg="1"/>
      <p:bldP spid="56" grpId="0" animBg="1"/>
      <p:bldP spid="56" grpId="1" animBg="1"/>
      <p:bldP spid="58" grpId="0" animBg="1"/>
      <p:bldP spid="58" grpId="1"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Users\t0ph3r\Desktop\CS 276 Data Center Prez\IMG_20111121_120637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42291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3D Wireless Flyways</a:t>
            </a:r>
            <a:endParaRPr lang="en-US" dirty="0"/>
          </a:p>
        </p:txBody>
      </p:sp>
      <p:sp>
        <p:nvSpPr>
          <p:cNvPr id="3" name="Content Placeholder 2"/>
          <p:cNvSpPr>
            <a:spLocks noGrp="1"/>
          </p:cNvSpPr>
          <p:nvPr>
            <p:ph idx="1"/>
          </p:nvPr>
        </p:nvSpPr>
        <p:spPr/>
        <p:txBody>
          <a:bodyPr/>
          <a:lstStyle/>
          <a:p>
            <a:r>
              <a:rPr lang="en-US" dirty="0" smtClean="0"/>
              <a:t>Prior work assumes 2D wireless topology</a:t>
            </a:r>
          </a:p>
          <a:p>
            <a:pPr lvl="1"/>
            <a:r>
              <a:rPr lang="en-US" dirty="0" smtClean="0"/>
              <a:t>Reduce interference by using 3D beams</a:t>
            </a:r>
          </a:p>
          <a:p>
            <a:pPr lvl="1"/>
            <a:r>
              <a:rPr lang="en-US" dirty="0" smtClean="0"/>
              <a:t>Bounce the signal off the ceiling!</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26</a:t>
            </a:fld>
            <a:endParaRPr lang="en-US"/>
          </a:p>
        </p:txBody>
      </p:sp>
      <p:cxnSp>
        <p:nvCxnSpPr>
          <p:cNvPr id="6" name="Straight Connector 5"/>
          <p:cNvCxnSpPr/>
          <p:nvPr/>
        </p:nvCxnSpPr>
        <p:spPr>
          <a:xfrm>
            <a:off x="2286000" y="3657600"/>
            <a:ext cx="6248400" cy="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Striped Right Arrow 6"/>
          <p:cNvSpPr/>
          <p:nvPr/>
        </p:nvSpPr>
        <p:spPr>
          <a:xfrm rot="20653431">
            <a:off x="4701171" y="3730673"/>
            <a:ext cx="1608160"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900000">
            <a:off x="6315097" y="3771439"/>
            <a:ext cx="1799759"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3707218"/>
            <a:ext cx="2057400" cy="707886"/>
          </a:xfrm>
          <a:prstGeom prst="rect">
            <a:avLst/>
          </a:prstGeom>
          <a:noFill/>
        </p:spPr>
        <p:txBody>
          <a:bodyPr wrap="square" rtlCol="0">
            <a:spAutoFit/>
          </a:bodyPr>
          <a:lstStyle/>
          <a:p>
            <a:pPr algn="ctr"/>
            <a:r>
              <a:rPr lang="en-US" sz="2000" dirty="0" smtClean="0">
                <a:solidFill>
                  <a:schemeClr val="accent4"/>
                </a:solidFill>
              </a:rPr>
              <a:t>Stainless Steel Mirrors</a:t>
            </a:r>
            <a:endParaRPr lang="en-US" sz="2000" dirty="0">
              <a:solidFill>
                <a:schemeClr val="accent4"/>
              </a:solidFill>
            </a:endParaRPr>
          </a:p>
        </p:txBody>
      </p:sp>
      <p:sp>
        <p:nvSpPr>
          <p:cNvPr id="11" name="Bent-Up Arrow 10"/>
          <p:cNvSpPr/>
          <p:nvPr/>
        </p:nvSpPr>
        <p:spPr>
          <a:xfrm>
            <a:off x="2057400" y="3777064"/>
            <a:ext cx="762000" cy="564477"/>
          </a:xfrm>
          <a:prstGeom prst="bentUpArrow">
            <a:avLst>
              <a:gd name="adj1" fmla="val 38659"/>
              <a:gd name="adj2" fmla="val 50000"/>
              <a:gd name="adj3" fmla="val 40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82290" y="3985215"/>
            <a:ext cx="2057400" cy="1015663"/>
          </a:xfrm>
          <a:prstGeom prst="rect">
            <a:avLst/>
          </a:prstGeom>
          <a:noFill/>
        </p:spPr>
        <p:txBody>
          <a:bodyPr wrap="square" rtlCol="0">
            <a:spAutoFit/>
          </a:bodyPr>
          <a:lstStyle/>
          <a:p>
            <a:pPr algn="ctr"/>
            <a:r>
              <a:rPr lang="en-US" sz="2000" dirty="0" smtClean="0">
                <a:solidFill>
                  <a:schemeClr val="accent4"/>
                </a:solidFill>
              </a:rPr>
              <a:t>60 GHz Directional Wireless</a:t>
            </a:r>
            <a:endParaRPr lang="en-US" sz="2000" dirty="0">
              <a:solidFill>
                <a:schemeClr val="accent4"/>
              </a:solidFill>
            </a:endParaRPr>
          </a:p>
        </p:txBody>
      </p:sp>
      <p:grpSp>
        <p:nvGrpSpPr>
          <p:cNvPr id="16" name="Group 15"/>
          <p:cNvGrpSpPr/>
          <p:nvPr/>
        </p:nvGrpSpPr>
        <p:grpSpPr>
          <a:xfrm>
            <a:off x="4209458" y="4068546"/>
            <a:ext cx="457200" cy="932332"/>
            <a:chOff x="2108256" y="3334868"/>
            <a:chExt cx="457200" cy="932332"/>
          </a:xfrm>
        </p:grpSpPr>
        <p:cxnSp>
          <p:nvCxnSpPr>
            <p:cNvPr id="17" name="Straight Connector 16"/>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15391231">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8174736" y="4068546"/>
            <a:ext cx="457200" cy="932332"/>
            <a:chOff x="2108256" y="3334868"/>
            <a:chExt cx="457200" cy="932332"/>
          </a:xfrm>
        </p:grpSpPr>
        <p:cxnSp>
          <p:nvCxnSpPr>
            <p:cNvPr id="20" name="Straight Connector 19"/>
            <p:cNvCxnSpPr/>
            <p:nvPr/>
          </p:nvCxnSpPr>
          <p:spPr>
            <a:xfrm flipV="1">
              <a:off x="2286000" y="3487267"/>
              <a:ext cx="0" cy="77993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6251325">
              <a:off x="2184456" y="3258668"/>
              <a:ext cx="3048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06"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123825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0ph3r\Desktop\CS 276 Data Center Prez\server-r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800600"/>
            <a:ext cx="12382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58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anim calcmode="lin" valueType="num">
                                      <p:cBhvr>
                                        <p:cTn id="8" dur="500" fill="hold"/>
                                        <p:tgtEl>
                                          <p:spTgt spid="21509"/>
                                        </p:tgtEl>
                                        <p:attrNameLst>
                                          <p:attrName>ppt_x</p:attrName>
                                        </p:attrNameLst>
                                      </p:cBhvr>
                                      <p:tavLst>
                                        <p:tav tm="0">
                                          <p:val>
                                            <p:strVal val="#ppt_x"/>
                                          </p:val>
                                        </p:tav>
                                        <p:tav tm="100000">
                                          <p:val>
                                            <p:strVal val="#ppt_x"/>
                                          </p:val>
                                        </p:tav>
                                      </p:tavLst>
                                    </p:anim>
                                    <p:anim calcmode="lin" valueType="num">
                                      <p:cBhvr>
                                        <p:cTn id="9" dur="500" fill="hold"/>
                                        <p:tgtEl>
                                          <p:spTgt spid="2150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p:bldP spid="11"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Interference</a:t>
            </a:r>
            <a:endParaRPr lang="en-US" dirty="0"/>
          </a:p>
        </p:txBody>
      </p:sp>
      <p:sp>
        <p:nvSpPr>
          <p:cNvPr id="3" name="Content Placeholder 2"/>
          <p:cNvSpPr>
            <a:spLocks noGrp="1"/>
          </p:cNvSpPr>
          <p:nvPr>
            <p:ph idx="1"/>
          </p:nvPr>
        </p:nvSpPr>
        <p:spPr>
          <a:xfrm>
            <a:off x="76200" y="1524000"/>
            <a:ext cx="5486400" cy="5050536"/>
          </a:xfrm>
        </p:spPr>
        <p:txBody>
          <a:bodyPr/>
          <a:lstStyle/>
          <a:p>
            <a:r>
              <a:rPr lang="en-US" dirty="0" smtClean="0"/>
              <a:t>2D beam expands as it travels</a:t>
            </a:r>
          </a:p>
          <a:p>
            <a:pPr lvl="1"/>
            <a:r>
              <a:rPr lang="en-US" dirty="0" smtClean="0"/>
              <a:t>Creates a cone of interference</a:t>
            </a:r>
          </a:p>
          <a:p>
            <a:r>
              <a:rPr lang="en-US" dirty="0" smtClean="0"/>
              <a:t>3D beam focuses into a parabola</a:t>
            </a:r>
          </a:p>
          <a:p>
            <a:pPr lvl="1"/>
            <a:r>
              <a:rPr lang="en-US" dirty="0" smtClean="0"/>
              <a:t>Short distances = small footprint</a:t>
            </a:r>
          </a:p>
          <a:p>
            <a:pPr lvl="1"/>
            <a:r>
              <a:rPr lang="en-US" dirty="0" smtClean="0"/>
              <a:t>Long distances = longer footprint</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27</a:t>
            </a:fld>
            <a:endParaRPr lang="en-US"/>
          </a:p>
        </p:txBody>
      </p:sp>
      <p:pic>
        <p:nvPicPr>
          <p:cNvPr id="5122" name="Picture 2" descr="C:\Users\t0ph3r\Desktop\beam_interferenc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5690" y="3307371"/>
            <a:ext cx="4043400" cy="346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279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Wireless Flyways</a:t>
            </a:r>
            <a:endParaRPr lang="en-US" dirty="0"/>
          </a:p>
        </p:txBody>
      </p:sp>
      <p:sp>
        <p:nvSpPr>
          <p:cNvPr id="3" name="Content Placeholder 2"/>
          <p:cNvSpPr>
            <a:spLocks noGrp="1"/>
          </p:cNvSpPr>
          <p:nvPr>
            <p:ph idx="1"/>
          </p:nvPr>
        </p:nvSpPr>
        <p:spPr>
          <a:xfrm>
            <a:off x="152400" y="1524000"/>
            <a:ext cx="8839200" cy="5050536"/>
          </a:xfrm>
        </p:spPr>
        <p:txBody>
          <a:bodyPr/>
          <a:lstStyle/>
          <a:p>
            <a:r>
              <a:rPr lang="en-US" dirty="0" smtClean="0"/>
              <a:t>Problem: connections are point-to-point</a:t>
            </a:r>
          </a:p>
          <a:p>
            <a:pPr lvl="1"/>
            <a:r>
              <a:rPr lang="en-US" dirty="0" smtClean="0"/>
              <a:t>Antennas must be mechanically angled to form connection</a:t>
            </a:r>
          </a:p>
          <a:p>
            <a:pPr lvl="1"/>
            <a:r>
              <a:rPr lang="en-US" dirty="0" smtClean="0"/>
              <a:t>Each rack can only talk to one other rack at a time</a:t>
            </a:r>
          </a:p>
          <a:p>
            <a:r>
              <a:rPr lang="en-US" dirty="0" smtClean="0"/>
              <a:t>How to schedule the links?</a:t>
            </a:r>
          </a:p>
          <a:p>
            <a:r>
              <a:rPr lang="en-US" dirty="0" smtClean="0"/>
              <a:t>Proposed solution</a:t>
            </a:r>
          </a:p>
          <a:p>
            <a:pPr lvl="1"/>
            <a:r>
              <a:rPr lang="en-US" dirty="0" smtClean="0"/>
              <a:t>Centralized scheduler that monitors traffic</a:t>
            </a:r>
          </a:p>
          <a:p>
            <a:pPr lvl="1"/>
            <a:r>
              <a:rPr lang="en-US" dirty="0" smtClean="0"/>
              <a:t>Based on demand (i.e. hotspots), choose links that:</a:t>
            </a:r>
          </a:p>
          <a:p>
            <a:pPr lvl="2"/>
            <a:r>
              <a:rPr lang="en-US" dirty="0" smtClean="0"/>
              <a:t>Minimizes interference</a:t>
            </a:r>
          </a:p>
          <a:p>
            <a:pPr lvl="2"/>
            <a:r>
              <a:rPr lang="en-US" dirty="0" smtClean="0"/>
              <a:t>Minimizes antenna rotations (i.e. prefer smaller angles)</a:t>
            </a:r>
          </a:p>
          <a:p>
            <a:pPr lvl="2"/>
            <a:r>
              <a:rPr lang="en-US" dirty="0" smtClean="0"/>
              <a:t>Maximizes throughput (i.e. prefer heavily loaded links)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28</a:t>
            </a:fld>
            <a:endParaRPr lang="en-US"/>
          </a:p>
        </p:txBody>
      </p:sp>
      <p:sp>
        <p:nvSpPr>
          <p:cNvPr id="5" name="Rectangular Callout 4"/>
          <p:cNvSpPr/>
          <p:nvPr/>
        </p:nvSpPr>
        <p:spPr>
          <a:xfrm>
            <a:off x="685800" y="2438400"/>
            <a:ext cx="7620000" cy="1229868"/>
          </a:xfrm>
          <a:prstGeom prst="wedgeRectCallout">
            <a:avLst>
              <a:gd name="adj1" fmla="val -28532"/>
              <a:gd name="adj2" fmla="val 39919"/>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itchFamily="34" charset="0"/>
              <a:buChar char="•"/>
            </a:pPr>
            <a:r>
              <a:rPr lang="en-US" sz="2800" dirty="0" smtClean="0"/>
              <a:t>NP-Hard scheduling problem</a:t>
            </a:r>
          </a:p>
          <a:p>
            <a:pPr marL="457200" indent="-457200">
              <a:buFont typeface="Arial" pitchFamily="34" charset="0"/>
              <a:buChar char="•"/>
            </a:pPr>
            <a:r>
              <a:rPr lang="en-US" sz="2800" dirty="0" smtClean="0"/>
              <a:t>Greedy algorithm for approximate solution</a:t>
            </a:r>
            <a:endParaRPr lang="en-US" sz="2800" dirty="0"/>
          </a:p>
        </p:txBody>
      </p:sp>
    </p:spTree>
    <p:extLst>
      <p:ext uri="{BB962C8B-B14F-4D97-AF65-F5344CB8AC3E}">
        <p14:creationId xmlns:p14="http://schemas.microsoft.com/office/powerpoint/2010/main" val="2994679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anim calcmode="lin" valueType="num">
                                      <p:cBhvr>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anim calcmode="lin" valueType="num">
                                      <p:cBhvr>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anim calcmode="lin" valueType="num">
                                      <p:cBhvr>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ppt_x</p:attrName>
                                        </p:attrNameLst>
                                      </p:cBhvr>
                                      <p:tavLst>
                                        <p:tav tm="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lstStyle/>
          <a:p>
            <a:r>
              <a:rPr lang="en-US" dirty="0" smtClean="0"/>
              <a:t>Ceiling height</a:t>
            </a:r>
          </a:p>
          <a:p>
            <a:r>
              <a:rPr lang="en-US" dirty="0" smtClean="0"/>
              <a:t>Antenna targeting errors</a:t>
            </a:r>
          </a:p>
          <a:p>
            <a:r>
              <a:rPr lang="en-US" dirty="0" smtClean="0"/>
              <a:t>Antenna rotational delay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29</a:t>
            </a:fld>
            <a:endParaRPr lang="en-US"/>
          </a:p>
        </p:txBody>
      </p:sp>
      <p:pic>
        <p:nvPicPr>
          <p:cNvPr id="6146" name="Picture 2" descr="C:\Users\t0ph3r\Desktop\rot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b="18400"/>
          <a:stretch/>
        </p:blipFill>
        <p:spPr bwMode="auto">
          <a:xfrm>
            <a:off x="1729724" y="3173392"/>
            <a:ext cx="6177452" cy="347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477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Made Me Do It</a:t>
            </a:r>
            <a:endParaRPr lang="en-US" dirty="0"/>
          </a:p>
        </p:txBody>
      </p:sp>
      <p:sp>
        <p:nvSpPr>
          <p:cNvPr id="3" name="Content Placeholder 2"/>
          <p:cNvSpPr>
            <a:spLocks noGrp="1"/>
          </p:cNvSpPr>
          <p:nvPr>
            <p:ph idx="1"/>
          </p:nvPr>
        </p:nvSpPr>
        <p:spPr/>
        <p:txBody>
          <a:bodyPr/>
          <a:lstStyle/>
          <a:p>
            <a:r>
              <a:rPr lang="en-US" dirty="0" smtClean="0"/>
              <a:t>Everyone wants to operate at Internet scale</a:t>
            </a:r>
          </a:p>
          <a:p>
            <a:pPr lvl="1"/>
            <a:r>
              <a:rPr lang="en-US" dirty="0" smtClean="0"/>
              <a:t>Millions of users</a:t>
            </a:r>
          </a:p>
          <a:p>
            <a:pPr lvl="2"/>
            <a:r>
              <a:rPr lang="en-US" dirty="0" smtClean="0"/>
              <a:t>Can your website survive a flash mob?</a:t>
            </a:r>
          </a:p>
          <a:p>
            <a:pPr lvl="1"/>
            <a:r>
              <a:rPr lang="en-US" dirty="0" err="1" smtClean="0"/>
              <a:t>Zetabytes</a:t>
            </a:r>
            <a:r>
              <a:rPr lang="en-US" dirty="0" smtClean="0"/>
              <a:t> of data to analyze</a:t>
            </a:r>
          </a:p>
          <a:p>
            <a:pPr lvl="2"/>
            <a:r>
              <a:rPr lang="en-US" dirty="0" smtClean="0"/>
              <a:t>Webserver logs</a:t>
            </a:r>
          </a:p>
          <a:p>
            <a:pPr lvl="2"/>
            <a:r>
              <a:rPr lang="en-US" dirty="0" smtClean="0"/>
              <a:t>Advertisement clicks</a:t>
            </a:r>
          </a:p>
          <a:p>
            <a:pPr lvl="2"/>
            <a:r>
              <a:rPr lang="en-US" dirty="0" smtClean="0"/>
              <a:t>Social networks, blogs, Twitter, video…</a:t>
            </a:r>
          </a:p>
          <a:p>
            <a:r>
              <a:rPr lang="en-US" dirty="0" smtClean="0"/>
              <a:t>Not everyone has the expertise to build a cluster</a:t>
            </a:r>
          </a:p>
          <a:p>
            <a:pPr lvl="1"/>
            <a:r>
              <a:rPr lang="en-US" dirty="0" smtClean="0"/>
              <a:t>The Internet is the symptom and the cure</a:t>
            </a:r>
          </a:p>
          <a:p>
            <a:pPr lvl="1"/>
            <a:r>
              <a:rPr lang="en-US" dirty="0" smtClean="0"/>
              <a:t>Let someone else do it for you!</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a:t>
            </a:fld>
            <a:endParaRPr lang="en-US"/>
          </a:p>
        </p:txBody>
      </p:sp>
    </p:spTree>
    <p:extLst>
      <p:ext uri="{BB962C8B-B14F-4D97-AF65-F5344CB8AC3E}">
        <p14:creationId xmlns:p14="http://schemas.microsoft.com/office/powerpoint/2010/main" val="2057326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anim calcmode="lin" valueType="num">
                                      <p:cBhvr>
                                        <p:cTn id="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anim calcmode="lin" valueType="num">
                                      <p:cBhvr>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anim calcmode="lin" valueType="num">
                                      <p:cBhvr>
                                        <p:cTn id="1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Datacenters</a:t>
            </a:r>
            <a:endParaRPr lang="en-US" dirty="0"/>
          </a:p>
        </p:txBody>
      </p:sp>
      <p:sp>
        <p:nvSpPr>
          <p:cNvPr id="3" name="Content Placeholder 2"/>
          <p:cNvSpPr>
            <a:spLocks noGrp="1"/>
          </p:cNvSpPr>
          <p:nvPr>
            <p:ph idx="1"/>
          </p:nvPr>
        </p:nvSpPr>
        <p:spPr>
          <a:xfrm>
            <a:off x="457200" y="4114800"/>
            <a:ext cx="8229600" cy="2667000"/>
          </a:xfrm>
        </p:spPr>
        <p:txBody>
          <a:bodyPr>
            <a:normAutofit fontScale="92500" lnSpcReduction="10000"/>
          </a:bodyPr>
          <a:lstStyle/>
          <a:p>
            <a:r>
              <a:rPr lang="en-US" dirty="0" smtClean="0"/>
              <a:t>Shipping container “datacenter in a box”</a:t>
            </a:r>
          </a:p>
          <a:p>
            <a:pPr lvl="1"/>
            <a:r>
              <a:rPr lang="en-US" dirty="0" smtClean="0"/>
              <a:t>1,204 hosts per container</a:t>
            </a:r>
          </a:p>
          <a:p>
            <a:pPr lvl="1"/>
            <a:r>
              <a:rPr lang="en-US" dirty="0" smtClean="0"/>
              <a:t>However many containers you want</a:t>
            </a:r>
          </a:p>
          <a:p>
            <a:r>
              <a:rPr lang="en-US" dirty="0" smtClean="0"/>
              <a:t>How do you connect the containers?</a:t>
            </a:r>
          </a:p>
          <a:p>
            <a:pPr lvl="1"/>
            <a:r>
              <a:rPr lang="en-US" dirty="0" smtClean="0"/>
              <a:t>Oversubscription, power, heat…</a:t>
            </a:r>
          </a:p>
          <a:p>
            <a:pPr lvl="1"/>
            <a:r>
              <a:rPr lang="en-US" dirty="0" smtClean="0"/>
              <a:t>Physical distance matters (10 GigE </a:t>
            </a:r>
            <a:r>
              <a:rPr lang="en-US" dirty="0" smtClean="0">
                <a:sym typeface="Wingdings" pitchFamily="2" charset="2"/>
              </a:rPr>
              <a:t> 10 meters)</a:t>
            </a:r>
          </a:p>
          <a:p>
            <a:pPr marL="109728" indent="0">
              <a:buNone/>
            </a:pP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30</a:t>
            </a:fld>
            <a:endParaRPr lang="en-US"/>
          </a:p>
        </p:txBody>
      </p:sp>
      <p:pic>
        <p:nvPicPr>
          <p:cNvPr id="8195" name="Picture 3" descr="C:\Users\t0ph3r\Desktop\CS 276 Data Center Prez\sun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44767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t0ph3r\Desktop\CS 276 Data Center Prez\Sun-M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162" y="942750"/>
            <a:ext cx="4343400" cy="31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036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31</a:t>
            </a:fld>
            <a:endParaRPr lang="en-US" dirty="0"/>
          </a:p>
        </p:txBody>
      </p:sp>
      <p:pic>
        <p:nvPicPr>
          <p:cNvPr id="5" name="Content Placeholder 4"/>
          <p:cNvPicPr>
            <a:picLocks noGrp="1" noChangeAspect="1"/>
          </p:cNvPicPr>
          <p:nvPr>
            <p:ph sz="quarter" idx="1"/>
          </p:nvPr>
        </p:nvPicPr>
        <p:blipFill>
          <a:blip r:embed="rId2"/>
          <a:srcRect l="-10335" r="-10335"/>
          <a:stretch>
            <a:fillRect/>
          </a:stretch>
        </p:blipFill>
        <p:spPr>
          <a:xfrm>
            <a:off x="152400" y="1600200"/>
            <a:ext cx="5875067" cy="3393358"/>
          </a:xfrm>
        </p:spPr>
      </p:pic>
      <p:pic>
        <p:nvPicPr>
          <p:cNvPr id="6" name="Picture 5"/>
          <p:cNvPicPr>
            <a:picLocks noChangeAspect="1"/>
          </p:cNvPicPr>
          <p:nvPr/>
        </p:nvPicPr>
        <p:blipFill>
          <a:blip r:embed="rId3"/>
          <a:stretch>
            <a:fillRect/>
          </a:stretch>
        </p:blipFill>
        <p:spPr>
          <a:xfrm>
            <a:off x="4122868" y="3102366"/>
            <a:ext cx="4322632" cy="3082533"/>
          </a:xfrm>
          <a:prstGeom prst="rect">
            <a:avLst/>
          </a:prstGeom>
        </p:spPr>
      </p:pic>
      <p:sp>
        <p:nvSpPr>
          <p:cNvPr id="4" name="TextBox 3"/>
          <p:cNvSpPr txBox="1"/>
          <p:nvPr/>
        </p:nvSpPr>
        <p:spPr>
          <a:xfrm>
            <a:off x="5853264" y="1891386"/>
            <a:ext cx="3180979" cy="369332"/>
          </a:xfrm>
          <a:prstGeom prst="rect">
            <a:avLst/>
          </a:prstGeom>
          <a:noFill/>
        </p:spPr>
        <p:txBody>
          <a:bodyPr wrap="none" rtlCol="0">
            <a:spAutoFit/>
          </a:bodyPr>
          <a:lstStyle/>
          <a:p>
            <a:r>
              <a:rPr lang="en-US" dirty="0" smtClean="0"/>
              <a:t>MSFT’s Chicago DC is containers!</a:t>
            </a:r>
            <a:endParaRPr lang="en-US" dirty="0"/>
          </a:p>
        </p:txBody>
      </p:sp>
    </p:spTree>
    <p:extLst>
      <p:ext uri="{BB962C8B-B14F-4D97-AF65-F5344CB8AC3E}">
        <p14:creationId xmlns:p14="http://schemas.microsoft.com/office/powerpoint/2010/main" val="19687587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 Optical Networks</a:t>
            </a:r>
            <a:endParaRPr lang="en-US" dirty="0"/>
          </a:p>
        </p:txBody>
      </p:sp>
      <p:sp>
        <p:nvSpPr>
          <p:cNvPr id="3" name="Content Placeholder 2"/>
          <p:cNvSpPr>
            <a:spLocks noGrp="1"/>
          </p:cNvSpPr>
          <p:nvPr>
            <p:ph idx="1"/>
          </p:nvPr>
        </p:nvSpPr>
        <p:spPr/>
        <p:txBody>
          <a:bodyPr/>
          <a:lstStyle/>
          <a:p>
            <a:r>
              <a:rPr lang="en-US" dirty="0" smtClean="0"/>
              <a:t>Idea: connect containers using optical networks</a:t>
            </a:r>
          </a:p>
          <a:p>
            <a:pPr lvl="1"/>
            <a:r>
              <a:rPr lang="en-US" dirty="0" smtClean="0"/>
              <a:t>Distance is irrelevant</a:t>
            </a:r>
          </a:p>
          <a:p>
            <a:pPr lvl="1"/>
            <a:r>
              <a:rPr lang="en-US" dirty="0" smtClean="0"/>
              <a:t>Extremely high bandwidth</a:t>
            </a:r>
          </a:p>
          <a:p>
            <a:r>
              <a:rPr lang="en-US" dirty="0" smtClean="0"/>
              <a:t>Optical routers are expensive</a:t>
            </a:r>
          </a:p>
          <a:p>
            <a:pPr lvl="1"/>
            <a:r>
              <a:rPr lang="en-US" dirty="0" smtClean="0"/>
              <a:t>Each port needs a transceiver (light </a:t>
            </a:r>
            <a:r>
              <a:rPr lang="en-US" dirty="0" smtClean="0">
                <a:sym typeface="Wingdings" pitchFamily="2" charset="2"/>
              </a:rPr>
              <a:t> packet)</a:t>
            </a:r>
          </a:p>
          <a:p>
            <a:pPr lvl="1"/>
            <a:r>
              <a:rPr lang="en-US" dirty="0" smtClean="0">
                <a:sym typeface="Wingdings" pitchFamily="2" charset="2"/>
              </a:rPr>
              <a:t>Cost per port: $10 for 10 GigE, $200 for optical</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32</a:t>
            </a:fld>
            <a:endParaRPr lang="en-US"/>
          </a:p>
        </p:txBody>
      </p:sp>
    </p:spTree>
    <p:extLst>
      <p:ext uri="{BB962C8B-B14F-4D97-AF65-F5344CB8AC3E}">
        <p14:creationId xmlns:p14="http://schemas.microsoft.com/office/powerpoint/2010/main" val="39285193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endCxn id="21" idx="0"/>
          </p:cNvCxnSpPr>
          <p:nvPr/>
        </p:nvCxnSpPr>
        <p:spPr>
          <a:xfrm>
            <a:off x="3100558" y="3276600"/>
            <a:ext cx="575127" cy="375821"/>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Helios: Datacenters at Light Speed</a:t>
            </a:r>
          </a:p>
        </p:txBody>
      </p:sp>
      <p:sp>
        <p:nvSpPr>
          <p:cNvPr id="3" name="Content Placeholder 2"/>
          <p:cNvSpPr>
            <a:spLocks noGrp="1"/>
          </p:cNvSpPr>
          <p:nvPr>
            <p:ph idx="1"/>
          </p:nvPr>
        </p:nvSpPr>
        <p:spPr>
          <a:xfrm>
            <a:off x="76200" y="1524000"/>
            <a:ext cx="8915400" cy="1435638"/>
          </a:xfrm>
        </p:spPr>
        <p:txBody>
          <a:bodyPr>
            <a:normAutofit lnSpcReduction="10000"/>
          </a:bodyPr>
          <a:lstStyle/>
          <a:p>
            <a:r>
              <a:rPr lang="en-US" dirty="0" smtClean="0">
                <a:sym typeface="Wingdings" pitchFamily="2" charset="2"/>
              </a:rPr>
              <a:t>Idea: use optical circuit switches, not routers</a:t>
            </a:r>
          </a:p>
          <a:p>
            <a:pPr lvl="1"/>
            <a:r>
              <a:rPr lang="en-US" dirty="0" smtClean="0">
                <a:sym typeface="Wingdings" pitchFamily="2" charset="2"/>
              </a:rPr>
              <a:t>Uses mirrors to bounce light from port to port</a:t>
            </a:r>
          </a:p>
          <a:p>
            <a:pPr lvl="1"/>
            <a:r>
              <a:rPr lang="en-US" dirty="0" smtClean="0">
                <a:sym typeface="Wingdings" pitchFamily="2" charset="2"/>
              </a:rPr>
              <a:t>No decoding!</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33</a:t>
            </a:fld>
            <a:endParaRPr lang="en-US"/>
          </a:p>
        </p:txBody>
      </p:sp>
      <p:cxnSp>
        <p:nvCxnSpPr>
          <p:cNvPr id="5" name="Straight Connector 4"/>
          <p:cNvCxnSpPr/>
          <p:nvPr/>
        </p:nvCxnSpPr>
        <p:spPr>
          <a:xfrm>
            <a:off x="6527497" y="3363225"/>
            <a:ext cx="1524573" cy="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triped Right Arrow 5"/>
          <p:cNvSpPr/>
          <p:nvPr/>
        </p:nvSpPr>
        <p:spPr>
          <a:xfrm rot="17848030">
            <a:off x="6433713" y="3707738"/>
            <a:ext cx="975614"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rot="3665237">
            <a:off x="7110156" y="3736552"/>
            <a:ext cx="1045056"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76200" y="4953000"/>
            <a:ext cx="9067800" cy="1828800"/>
          </a:xfrm>
          <a:prstGeom prst="rect">
            <a:avLst/>
          </a:prstGeom>
        </p:spPr>
        <p:txBody>
          <a:bodyPr vert="horz">
            <a:norm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sym typeface="Wingdings" pitchFamily="2" charset="2"/>
              </a:rPr>
              <a:t>Tradeoffs</a:t>
            </a:r>
          </a:p>
          <a:p>
            <a:pPr lvl="1"/>
            <a:r>
              <a:rPr lang="en-US" dirty="0" smtClean="0">
                <a:sym typeface="Wingdings" pitchFamily="2" charset="2"/>
              </a:rPr>
              <a:t>Router can forward from any port to any other port</a:t>
            </a:r>
          </a:p>
          <a:p>
            <a:pPr lvl="1"/>
            <a:r>
              <a:rPr lang="en-US" dirty="0" smtClean="0">
                <a:sym typeface="Wingdings" pitchFamily="2" charset="2"/>
              </a:rPr>
              <a:t>Switch is point to point</a:t>
            </a:r>
          </a:p>
          <a:p>
            <a:pPr lvl="1"/>
            <a:r>
              <a:rPr lang="en-US" dirty="0" smtClean="0">
                <a:sym typeface="Wingdings" pitchFamily="2" charset="2"/>
              </a:rPr>
              <a:t>Mirror must be mechanically angled to make connection</a:t>
            </a:r>
            <a:endParaRPr lang="en-US" dirty="0"/>
          </a:p>
        </p:txBody>
      </p:sp>
      <p:sp>
        <p:nvSpPr>
          <p:cNvPr id="11" name="TextBox 10"/>
          <p:cNvSpPr txBox="1"/>
          <p:nvPr/>
        </p:nvSpPr>
        <p:spPr>
          <a:xfrm>
            <a:off x="6260326" y="4436853"/>
            <a:ext cx="864339" cy="369332"/>
          </a:xfrm>
          <a:prstGeom prst="rect">
            <a:avLst/>
          </a:prstGeom>
          <a:noFill/>
        </p:spPr>
        <p:txBody>
          <a:bodyPr wrap="none" rtlCol="0">
            <a:spAutoFit/>
          </a:bodyPr>
          <a:lstStyle/>
          <a:p>
            <a:pPr algn="ctr"/>
            <a:r>
              <a:rPr lang="en-US" dirty="0" smtClean="0"/>
              <a:t>In Port</a:t>
            </a:r>
            <a:endParaRPr lang="en-US" dirty="0"/>
          </a:p>
        </p:txBody>
      </p:sp>
      <p:sp>
        <p:nvSpPr>
          <p:cNvPr id="12" name="TextBox 11"/>
          <p:cNvSpPr txBox="1"/>
          <p:nvPr/>
        </p:nvSpPr>
        <p:spPr>
          <a:xfrm>
            <a:off x="7315543" y="4436853"/>
            <a:ext cx="1043876" cy="369332"/>
          </a:xfrm>
          <a:prstGeom prst="rect">
            <a:avLst/>
          </a:prstGeom>
          <a:noFill/>
        </p:spPr>
        <p:txBody>
          <a:bodyPr wrap="none" rtlCol="0">
            <a:spAutoFit/>
          </a:bodyPr>
          <a:lstStyle/>
          <a:p>
            <a:pPr algn="ctr"/>
            <a:r>
              <a:rPr lang="en-US" dirty="0" smtClean="0"/>
              <a:t>Out Port</a:t>
            </a:r>
            <a:endParaRPr lang="en-US" dirty="0"/>
          </a:p>
        </p:txBody>
      </p:sp>
      <p:sp>
        <p:nvSpPr>
          <p:cNvPr id="13" name="TextBox 12"/>
          <p:cNvSpPr txBox="1"/>
          <p:nvPr/>
        </p:nvSpPr>
        <p:spPr>
          <a:xfrm>
            <a:off x="6857613" y="2993893"/>
            <a:ext cx="787395" cy="369332"/>
          </a:xfrm>
          <a:prstGeom prst="rect">
            <a:avLst/>
          </a:prstGeom>
          <a:noFill/>
        </p:spPr>
        <p:txBody>
          <a:bodyPr wrap="none" rtlCol="0">
            <a:spAutoFit/>
          </a:bodyPr>
          <a:lstStyle/>
          <a:p>
            <a:pPr algn="ctr"/>
            <a:r>
              <a:rPr lang="en-US" dirty="0" smtClean="0"/>
              <a:t>Mirror</a:t>
            </a:r>
            <a:endParaRPr lang="en-US" dirty="0"/>
          </a:p>
        </p:txBody>
      </p:sp>
      <p:cxnSp>
        <p:nvCxnSpPr>
          <p:cNvPr id="14" name="Straight Connector 13"/>
          <p:cNvCxnSpPr>
            <a:endCxn id="20" idx="0"/>
          </p:cNvCxnSpPr>
          <p:nvPr/>
        </p:nvCxnSpPr>
        <p:spPr>
          <a:xfrm flipH="1">
            <a:off x="2133314" y="3178559"/>
            <a:ext cx="563320" cy="473862"/>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Striped Right Arrow 14"/>
          <p:cNvSpPr/>
          <p:nvPr/>
        </p:nvSpPr>
        <p:spPr>
          <a:xfrm rot="16200000">
            <a:off x="1891188" y="4224424"/>
            <a:ext cx="416888"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p:cNvSpPr/>
          <p:nvPr/>
        </p:nvSpPr>
        <p:spPr>
          <a:xfrm rot="5400000">
            <a:off x="3446009" y="4227321"/>
            <a:ext cx="416887" cy="381000"/>
          </a:xfrm>
          <a:prstGeom prst="striped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67463" y="4583668"/>
            <a:ext cx="864339" cy="369332"/>
          </a:xfrm>
          <a:prstGeom prst="rect">
            <a:avLst/>
          </a:prstGeom>
          <a:noFill/>
        </p:spPr>
        <p:txBody>
          <a:bodyPr wrap="none" rtlCol="0">
            <a:spAutoFit/>
          </a:bodyPr>
          <a:lstStyle/>
          <a:p>
            <a:pPr algn="ctr"/>
            <a:r>
              <a:rPr lang="en-US" dirty="0" smtClean="0"/>
              <a:t>In Port</a:t>
            </a:r>
            <a:endParaRPr lang="en-US" dirty="0"/>
          </a:p>
        </p:txBody>
      </p:sp>
      <p:sp>
        <p:nvSpPr>
          <p:cNvPr id="18" name="TextBox 17"/>
          <p:cNvSpPr txBox="1"/>
          <p:nvPr/>
        </p:nvSpPr>
        <p:spPr>
          <a:xfrm>
            <a:off x="3100558" y="4583668"/>
            <a:ext cx="1043876" cy="369332"/>
          </a:xfrm>
          <a:prstGeom prst="rect">
            <a:avLst/>
          </a:prstGeom>
          <a:noFill/>
        </p:spPr>
        <p:txBody>
          <a:bodyPr wrap="none" rtlCol="0">
            <a:spAutoFit/>
          </a:bodyPr>
          <a:lstStyle/>
          <a:p>
            <a:pPr algn="ctr"/>
            <a:r>
              <a:rPr lang="en-US" dirty="0" smtClean="0"/>
              <a:t>Out Port</a:t>
            </a:r>
            <a:endParaRPr lang="en-US" dirty="0"/>
          </a:p>
        </p:txBody>
      </p:sp>
      <p:sp>
        <p:nvSpPr>
          <p:cNvPr id="20" name="Rectangle 19"/>
          <p:cNvSpPr/>
          <p:nvPr/>
        </p:nvSpPr>
        <p:spPr>
          <a:xfrm>
            <a:off x="1447800" y="3652421"/>
            <a:ext cx="1371027" cy="45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Transceiver</a:t>
            </a:r>
            <a:endParaRPr lang="en-US" dirty="0"/>
          </a:p>
        </p:txBody>
      </p:sp>
      <p:sp>
        <p:nvSpPr>
          <p:cNvPr id="21" name="Rectangle 20"/>
          <p:cNvSpPr/>
          <p:nvPr/>
        </p:nvSpPr>
        <p:spPr>
          <a:xfrm>
            <a:off x="2990171" y="3652421"/>
            <a:ext cx="1371027" cy="45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Transceiver</a:t>
            </a:r>
            <a:endParaRPr lang="en-US" dirty="0"/>
          </a:p>
        </p:txBody>
      </p:sp>
      <p:pic>
        <p:nvPicPr>
          <p:cNvPr id="22" name="Picture 3" descr="C:\Users\t0ph3r\Desktop\CS 276 Data Center Prez\cisco-switch-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695" y="2925239"/>
            <a:ext cx="979974" cy="41262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84574" y="3464510"/>
            <a:ext cx="1143263" cy="830997"/>
          </a:xfrm>
          <a:prstGeom prst="rect">
            <a:avLst/>
          </a:prstGeom>
          <a:noFill/>
        </p:spPr>
        <p:txBody>
          <a:bodyPr wrap="none" rtlCol="0">
            <a:spAutoFit/>
          </a:bodyPr>
          <a:lstStyle/>
          <a:p>
            <a:pPr algn="ctr"/>
            <a:r>
              <a:rPr lang="en-US" sz="2400" dirty="0" smtClean="0">
                <a:solidFill>
                  <a:schemeClr val="accent1"/>
                </a:solidFill>
              </a:rPr>
              <a:t>Optical</a:t>
            </a:r>
          </a:p>
          <a:p>
            <a:pPr algn="ctr"/>
            <a:r>
              <a:rPr lang="en-US" sz="2400" dirty="0" smtClean="0">
                <a:solidFill>
                  <a:schemeClr val="accent1"/>
                </a:solidFill>
              </a:rPr>
              <a:t>Router</a:t>
            </a:r>
            <a:endParaRPr lang="en-US" sz="2400" dirty="0">
              <a:solidFill>
                <a:schemeClr val="accent1"/>
              </a:solidFill>
            </a:endParaRPr>
          </a:p>
        </p:txBody>
      </p:sp>
      <p:sp>
        <p:nvSpPr>
          <p:cNvPr id="29" name="TextBox 28"/>
          <p:cNvSpPr txBox="1"/>
          <p:nvPr/>
        </p:nvSpPr>
        <p:spPr>
          <a:xfrm>
            <a:off x="5334000" y="3464510"/>
            <a:ext cx="1143263" cy="830997"/>
          </a:xfrm>
          <a:prstGeom prst="rect">
            <a:avLst/>
          </a:prstGeom>
          <a:noFill/>
        </p:spPr>
        <p:txBody>
          <a:bodyPr wrap="none" rtlCol="0">
            <a:spAutoFit/>
          </a:bodyPr>
          <a:lstStyle/>
          <a:p>
            <a:pPr algn="ctr"/>
            <a:r>
              <a:rPr lang="en-US" sz="2400" dirty="0" smtClean="0">
                <a:solidFill>
                  <a:schemeClr val="accent1"/>
                </a:solidFill>
              </a:rPr>
              <a:t>Optical</a:t>
            </a:r>
          </a:p>
          <a:p>
            <a:pPr algn="ctr"/>
            <a:r>
              <a:rPr lang="en-US" sz="2400" dirty="0" smtClean="0">
                <a:solidFill>
                  <a:schemeClr val="accent1"/>
                </a:solidFill>
              </a:rPr>
              <a:t>Switch</a:t>
            </a:r>
            <a:endParaRPr lang="en-US" sz="2400" dirty="0">
              <a:solidFill>
                <a:schemeClr val="accent1"/>
              </a:solidFill>
            </a:endParaRPr>
          </a:p>
        </p:txBody>
      </p:sp>
      <p:sp>
        <p:nvSpPr>
          <p:cNvPr id="8" name="Rectangle 7"/>
          <p:cNvSpPr/>
          <p:nvPr/>
        </p:nvSpPr>
        <p:spPr>
          <a:xfrm>
            <a:off x="4430487" y="4844409"/>
            <a:ext cx="4572000" cy="646331"/>
          </a:xfrm>
          <a:prstGeom prst="rect">
            <a:avLst/>
          </a:prstGeom>
        </p:spPr>
        <p:txBody>
          <a:bodyPr>
            <a:spAutoFit/>
          </a:bodyPr>
          <a:lstStyle/>
          <a:p>
            <a:r>
              <a:rPr lang="en-US" dirty="0"/>
              <a:t>http://</a:t>
            </a:r>
            <a:r>
              <a:rPr lang="en-US" dirty="0" err="1"/>
              <a:t>cseweb.ucsd.edu</a:t>
            </a:r>
            <a:r>
              <a:rPr lang="en-US" dirty="0"/>
              <a:t>/~</a:t>
            </a:r>
            <a:r>
              <a:rPr lang="en-US" dirty="0" err="1"/>
              <a:t>vahdat</a:t>
            </a:r>
            <a:r>
              <a:rPr lang="en-US" dirty="0"/>
              <a:t>/papers/helios-sigcomm10.pdf</a:t>
            </a:r>
          </a:p>
        </p:txBody>
      </p:sp>
    </p:spTree>
    <p:extLst>
      <p:ext uri="{BB962C8B-B14F-4D97-AF65-F5344CB8AC3E}">
        <p14:creationId xmlns:p14="http://schemas.microsoft.com/office/powerpoint/2010/main" val="202314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anim calcmode="lin" valueType="num">
                                      <p:cBhvr>
                                        <p:cTn id="53" dur="500" fill="hold"/>
                                        <p:tgtEl>
                                          <p:spTgt spid="28"/>
                                        </p:tgtEl>
                                        <p:attrNameLst>
                                          <p:attrName>ppt_x</p:attrName>
                                        </p:attrNameLst>
                                      </p:cBhvr>
                                      <p:tavLst>
                                        <p:tav tm="0">
                                          <p:val>
                                            <p:strVal val="#ppt_x"/>
                                          </p:val>
                                        </p:tav>
                                        <p:tav tm="100000">
                                          <p:val>
                                            <p:strVal val="#ppt_x"/>
                                          </p:val>
                                        </p:tav>
                                      </p:tavLst>
                                    </p:anim>
                                    <p:anim calcmode="lin" valueType="num">
                                      <p:cBhvr>
                                        <p:cTn id="5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anim calcmode="lin" valueType="num">
                                      <p:cBhvr>
                                        <p:cTn id="60" dur="500" fill="hold"/>
                                        <p:tgtEl>
                                          <p:spTgt spid="5"/>
                                        </p:tgtEl>
                                        <p:attrNameLst>
                                          <p:attrName>ppt_x</p:attrName>
                                        </p:attrNameLst>
                                      </p:cBhvr>
                                      <p:tavLst>
                                        <p:tav tm="0">
                                          <p:val>
                                            <p:strVal val="#ppt_x"/>
                                          </p:val>
                                        </p:tav>
                                        <p:tav tm="100000">
                                          <p:val>
                                            <p:strVal val="#ppt_x"/>
                                          </p:val>
                                        </p:tav>
                                      </p:tavLst>
                                    </p:anim>
                                    <p:anim calcmode="lin" valueType="num">
                                      <p:cBhvr>
                                        <p:cTn id="61" dur="500" fill="hold"/>
                                        <p:tgtEl>
                                          <p:spTgt spid="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anim calcmode="lin" valueType="num">
                                      <p:cBhvr>
                                        <p:cTn id="65" dur="500" fill="hold"/>
                                        <p:tgtEl>
                                          <p:spTgt spid="6"/>
                                        </p:tgtEl>
                                        <p:attrNameLst>
                                          <p:attrName>ppt_x</p:attrName>
                                        </p:attrNameLst>
                                      </p:cBhvr>
                                      <p:tavLst>
                                        <p:tav tm="0">
                                          <p:val>
                                            <p:strVal val="#ppt_x"/>
                                          </p:val>
                                        </p:tav>
                                        <p:tav tm="100000">
                                          <p:val>
                                            <p:strVal val="#ppt_x"/>
                                          </p:val>
                                        </p:tav>
                                      </p:tavLst>
                                    </p:anim>
                                    <p:anim calcmode="lin" valueType="num">
                                      <p:cBhvr>
                                        <p:cTn id="66" dur="500" fill="hold"/>
                                        <p:tgtEl>
                                          <p:spTgt spid="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anim calcmode="lin" valueType="num">
                                      <p:cBhvr>
                                        <p:cTn id="70" dur="500" fill="hold"/>
                                        <p:tgtEl>
                                          <p:spTgt spid="7"/>
                                        </p:tgtEl>
                                        <p:attrNameLst>
                                          <p:attrName>ppt_x</p:attrName>
                                        </p:attrNameLst>
                                      </p:cBhvr>
                                      <p:tavLst>
                                        <p:tav tm="0">
                                          <p:val>
                                            <p:strVal val="#ppt_x"/>
                                          </p:val>
                                        </p:tav>
                                        <p:tav tm="100000">
                                          <p:val>
                                            <p:strVal val="#ppt_x"/>
                                          </p:val>
                                        </p:tav>
                                      </p:tavLst>
                                    </p:anim>
                                    <p:anim calcmode="lin" valueType="num">
                                      <p:cBhvr>
                                        <p:cTn id="71" dur="500" fill="hold"/>
                                        <p:tgtEl>
                                          <p:spTgt spid="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anim calcmode="lin" valueType="num">
                                      <p:cBhvr>
                                        <p:cTn id="85" dur="500" fill="hold"/>
                                        <p:tgtEl>
                                          <p:spTgt spid="13"/>
                                        </p:tgtEl>
                                        <p:attrNameLst>
                                          <p:attrName>ppt_x</p:attrName>
                                        </p:attrNameLst>
                                      </p:cBhvr>
                                      <p:tavLst>
                                        <p:tav tm="0">
                                          <p:val>
                                            <p:strVal val="#ppt_x"/>
                                          </p:val>
                                        </p:tav>
                                        <p:tav tm="100000">
                                          <p:val>
                                            <p:strVal val="#ppt_x"/>
                                          </p:val>
                                        </p:tav>
                                      </p:tavLst>
                                    </p:anim>
                                    <p:anim calcmode="lin" valueType="num">
                                      <p:cBhvr>
                                        <p:cTn id="86" dur="5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anim calcmode="lin" valueType="num">
                                      <p:cBhvr>
                                        <p:cTn id="90" dur="500" fill="hold"/>
                                        <p:tgtEl>
                                          <p:spTgt spid="29"/>
                                        </p:tgtEl>
                                        <p:attrNameLst>
                                          <p:attrName>ppt_x</p:attrName>
                                        </p:attrNameLst>
                                      </p:cBhvr>
                                      <p:tavLst>
                                        <p:tav tm="0">
                                          <p:val>
                                            <p:strVal val="#ppt_x"/>
                                          </p:val>
                                        </p:tav>
                                        <p:tav tm="100000">
                                          <p:val>
                                            <p:strVal val="#ppt_x"/>
                                          </p:val>
                                        </p:tav>
                                      </p:tavLst>
                                    </p:anim>
                                    <p:anim calcmode="lin" valueType="num">
                                      <p:cBhvr>
                                        <p:cTn id="9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anim calcmode="lin" valueType="num">
                                      <p:cBhvr>
                                        <p:cTn id="97" dur="500" fill="hold"/>
                                        <p:tgtEl>
                                          <p:spTgt spid="10"/>
                                        </p:tgtEl>
                                        <p:attrNameLst>
                                          <p:attrName>ppt_x</p:attrName>
                                        </p:attrNameLst>
                                      </p:cBhvr>
                                      <p:tavLst>
                                        <p:tav tm="0">
                                          <p:val>
                                            <p:strVal val="#ppt_x"/>
                                          </p:val>
                                        </p:tav>
                                        <p:tav tm="100000">
                                          <p:val>
                                            <p:strVal val="#ppt_x"/>
                                          </p:val>
                                        </p:tav>
                                      </p:tavLst>
                                    </p:anim>
                                    <p:anim calcmode="lin" valueType="num">
                                      <p:cBhvr>
                                        <p:cTn id="9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3" grpId="0"/>
      <p:bldP spid="15" grpId="0" animBg="1"/>
      <p:bldP spid="16" grpId="0" animBg="1"/>
      <p:bldP spid="17" grpId="0"/>
      <p:bldP spid="18" grpId="0"/>
      <p:bldP spid="20" grpId="0" animBg="1"/>
      <p:bldP spid="21" grpId="0" animBg="1"/>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flipV="1">
            <a:off x="2776197" y="4360239"/>
            <a:ext cx="235438" cy="123926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6197" y="4485442"/>
            <a:ext cx="1843427" cy="126646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76197" y="4485442"/>
            <a:ext cx="3603816" cy="126646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11635" y="4360239"/>
            <a:ext cx="1230164" cy="1239263"/>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6330" y="4485442"/>
            <a:ext cx="273294" cy="126646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41799" y="4485442"/>
            <a:ext cx="2138214" cy="1266460"/>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301886" y="4485442"/>
            <a:ext cx="78128" cy="126646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19624" y="4360239"/>
            <a:ext cx="1555506" cy="1391663"/>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11635" y="4360239"/>
            <a:ext cx="3163495" cy="1239263"/>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Dual Optical Networks</a:t>
            </a:r>
            <a:endParaRPr lang="en-US" dirty="0"/>
          </a:p>
        </p:txBody>
      </p:sp>
      <p:sp>
        <p:nvSpPr>
          <p:cNvPr id="3" name="Content Placeholder 2"/>
          <p:cNvSpPr>
            <a:spLocks noGrp="1"/>
          </p:cNvSpPr>
          <p:nvPr>
            <p:ph idx="1"/>
          </p:nvPr>
        </p:nvSpPr>
        <p:spPr>
          <a:xfrm>
            <a:off x="110269" y="1371600"/>
            <a:ext cx="4372707" cy="2667000"/>
          </a:xfrm>
        </p:spPr>
        <p:txBody>
          <a:bodyPr>
            <a:normAutofit/>
          </a:bodyPr>
          <a:lstStyle/>
          <a:p>
            <a:r>
              <a:rPr lang="en-US" dirty="0" smtClean="0"/>
              <a:t>Typical, packet switch network</a:t>
            </a:r>
          </a:p>
          <a:p>
            <a:pPr lvl="1"/>
            <a:r>
              <a:rPr lang="en-US" dirty="0" smtClean="0"/>
              <a:t>Connects all containers</a:t>
            </a:r>
          </a:p>
          <a:p>
            <a:pPr lvl="1"/>
            <a:r>
              <a:rPr lang="en-US" dirty="0" smtClean="0"/>
              <a:t>Oversubscribed</a:t>
            </a:r>
          </a:p>
          <a:p>
            <a:pPr lvl="1"/>
            <a:r>
              <a:rPr lang="en-US" dirty="0" smtClean="0"/>
              <a:t>Optical routers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34</a:t>
            </a:fld>
            <a:endParaRPr lang="en-US"/>
          </a:p>
        </p:txBody>
      </p:sp>
      <p:pic>
        <p:nvPicPr>
          <p:cNvPr id="6" name="Picture 5" descr="C:\Users\t0ph3r\Desktop\CS 276 Data Center Prez\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4" y="4088777"/>
            <a:ext cx="9207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0ph3r\Desktop\CS 276 Data Center Prez\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822" y="4088777"/>
            <a:ext cx="9207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t0ph3r\Desktop\CS 276 Data Center Prez\black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779" y="3930236"/>
            <a:ext cx="1122214" cy="86000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0ph3r\Desktop\CS 276 Data Center Prez\container_red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846" y="5309139"/>
            <a:ext cx="1539578" cy="1539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0ph3r\Desktop\CS 276 Data Center Prez\container_red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339" y="5318422"/>
            <a:ext cx="1539578" cy="1539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ph3r\Desktop\CS 276 Data Center Prez\container_red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4" y="5310280"/>
            <a:ext cx="1539578" cy="1539578"/>
          </a:xfrm>
          <a:prstGeom prst="rect">
            <a:avLst/>
          </a:prstGeom>
          <a:noFill/>
          <a:extLst>
            <a:ext uri="{909E8E84-426E-40dd-AFC4-6F175D3DCCD1}">
              <a14:hiddenFill xmlns:a14="http://schemas.microsoft.com/office/drawing/2010/main">
                <a:solidFill>
                  <a:srgbClr val="FFFFFF"/>
                </a:solidFill>
              </a14:hiddenFill>
            </a:ext>
          </a:extLst>
        </p:spPr>
      </p:pic>
      <p:sp>
        <p:nvSpPr>
          <p:cNvPr id="41" name="Bent-Up Arrow 40"/>
          <p:cNvSpPr/>
          <p:nvPr/>
        </p:nvSpPr>
        <p:spPr>
          <a:xfrm rot="5400000">
            <a:off x="1131643" y="3811731"/>
            <a:ext cx="1175046" cy="10512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4482976" y="1371600"/>
            <a:ext cx="4372707" cy="2667000"/>
          </a:xfrm>
          <a:prstGeom prst="rect">
            <a:avLst/>
          </a:prstGeom>
        </p:spPr>
        <p:txBody>
          <a:bodyPr vert="horz">
            <a:normAutofit/>
          </a:bodyPr>
          <a:lstStyle>
            <a:lvl1pPr marL="365760" indent="-256032" algn="l" rtl="0" eaLnBrk="1" latinLnBrk="0" hangingPunct="1">
              <a:spcBef>
                <a:spcPts val="300"/>
              </a:spcBef>
              <a:buClr>
                <a:schemeClr val="accent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Fiber optic flyway</a:t>
            </a:r>
          </a:p>
          <a:p>
            <a:pPr lvl="1"/>
            <a:r>
              <a:rPr lang="en-US" dirty="0" smtClean="0"/>
              <a:t>Optical circuit switch</a:t>
            </a:r>
          </a:p>
          <a:p>
            <a:pPr lvl="1"/>
            <a:r>
              <a:rPr lang="en-US" dirty="0" smtClean="0"/>
              <a:t>Direct container-to-container links, on demand</a:t>
            </a:r>
            <a:endParaRPr lang="en-US" dirty="0"/>
          </a:p>
        </p:txBody>
      </p:sp>
      <p:sp>
        <p:nvSpPr>
          <p:cNvPr id="46" name="Bent-Up Arrow 45"/>
          <p:cNvSpPr/>
          <p:nvPr/>
        </p:nvSpPr>
        <p:spPr>
          <a:xfrm rot="5400000" flipV="1">
            <a:off x="6880077" y="3778385"/>
            <a:ext cx="1175046" cy="1066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878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Scheduling and Performance</a:t>
            </a:r>
            <a:endParaRPr lang="en-US" dirty="0"/>
          </a:p>
        </p:txBody>
      </p:sp>
      <p:sp>
        <p:nvSpPr>
          <p:cNvPr id="3" name="Content Placeholder 2"/>
          <p:cNvSpPr>
            <a:spLocks noGrp="1"/>
          </p:cNvSpPr>
          <p:nvPr>
            <p:ph idx="1"/>
          </p:nvPr>
        </p:nvSpPr>
        <p:spPr/>
        <p:txBody>
          <a:bodyPr/>
          <a:lstStyle/>
          <a:p>
            <a:r>
              <a:rPr lang="en-US" dirty="0" smtClean="0"/>
              <a:t>Centralized topology </a:t>
            </a:r>
            <a:r>
              <a:rPr lang="en-US" dirty="0"/>
              <a:t>m</a:t>
            </a:r>
            <a:r>
              <a:rPr lang="en-US" dirty="0" smtClean="0"/>
              <a:t>anager</a:t>
            </a:r>
          </a:p>
          <a:p>
            <a:pPr lvl="1"/>
            <a:r>
              <a:rPr lang="en-US" dirty="0" smtClean="0"/>
              <a:t>Receives traffic measurements from containers</a:t>
            </a:r>
          </a:p>
          <a:p>
            <a:pPr lvl="1"/>
            <a:r>
              <a:rPr lang="en-US" dirty="0" smtClean="0"/>
              <a:t>Analyzes traffic matrix</a:t>
            </a:r>
          </a:p>
          <a:p>
            <a:pPr lvl="1"/>
            <a:r>
              <a:rPr lang="en-US" dirty="0" smtClean="0"/>
              <a:t>Reconfigures circuit switch</a:t>
            </a:r>
          </a:p>
          <a:p>
            <a:pPr lvl="1"/>
            <a:r>
              <a:rPr lang="en-US" dirty="0" smtClean="0"/>
              <a:t>Notifies in-container routers to change routes</a:t>
            </a:r>
          </a:p>
          <a:p>
            <a:r>
              <a:rPr lang="en-US" dirty="0" smtClean="0"/>
              <a:t>Circuit switching speed</a:t>
            </a:r>
          </a:p>
          <a:p>
            <a:pPr lvl="1"/>
            <a:r>
              <a:rPr lang="en-US" dirty="0" smtClean="0"/>
              <a:t>~100ms for analysis</a:t>
            </a:r>
          </a:p>
          <a:p>
            <a:pPr lvl="1"/>
            <a:r>
              <a:rPr lang="en-US" dirty="0" smtClean="0"/>
              <a:t>~200ms to move the mirrors</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35</a:t>
            </a:fld>
            <a:endParaRPr lang="en-US"/>
          </a:p>
        </p:txBody>
      </p:sp>
    </p:spTree>
    <p:extLst>
      <p:ext uri="{BB962C8B-B14F-4D97-AF65-F5344CB8AC3E}">
        <p14:creationId xmlns:p14="http://schemas.microsoft.com/office/powerpoint/2010/main" val="37814943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Text Placeholder 5"/>
          <p:cNvSpPr>
            <a:spLocks noGrp="1"/>
          </p:cNvSpPr>
          <p:nvPr>
            <p:ph type="body" idx="1"/>
          </p:nvPr>
        </p:nvSpPr>
        <p:spPr>
          <a:xfrm>
            <a:off x="1361190" y="1493925"/>
            <a:ext cx="7123113" cy="1673225"/>
          </a:xfrm>
        </p:spPr>
        <p:txBody>
          <a:bodyPr>
            <a:noAutofit/>
          </a:bodyPr>
          <a:lstStyle/>
          <a:p>
            <a:pPr marL="388620" indent="-342900">
              <a:buFont typeface="Arial" pitchFamily="34" charset="0"/>
              <a:buChar char="•"/>
            </a:pPr>
            <a:r>
              <a:rPr lang="en-US" sz="4000" strike="sngStrike" dirty="0" smtClean="0"/>
              <a:t>Intro</a:t>
            </a:r>
          </a:p>
          <a:p>
            <a:pPr marL="388620" indent="-342900">
              <a:buFont typeface="Arial" pitchFamily="34" charset="0"/>
              <a:buChar char="•"/>
            </a:pPr>
            <a:r>
              <a:rPr lang="en-US" sz="4000" strike="sngStrike" dirty="0" smtClean="0"/>
              <a:t>Network Topology and Routing</a:t>
            </a:r>
          </a:p>
          <a:p>
            <a:pPr marL="388620" indent="-342900">
              <a:buFont typeface="Arial" pitchFamily="34" charset="0"/>
              <a:buChar char="•"/>
            </a:pPr>
            <a:r>
              <a:rPr lang="en-US" sz="4000" dirty="0" smtClean="0"/>
              <a:t>Transport Protocols</a:t>
            </a:r>
          </a:p>
          <a:p>
            <a:pPr marL="1001268" lvl="1" indent="-342900">
              <a:buFont typeface="Arial" pitchFamily="34" charset="0"/>
              <a:buChar char="•"/>
            </a:pPr>
            <a:r>
              <a:rPr lang="en-US" sz="3600" dirty="0" smtClean="0"/>
              <a:t>Google and Facebook</a:t>
            </a:r>
          </a:p>
          <a:p>
            <a:pPr marL="1001268" lvl="1" indent="-342900">
              <a:buFont typeface="Arial" pitchFamily="34" charset="0"/>
              <a:buChar char="•"/>
            </a:pPr>
            <a:r>
              <a:rPr lang="en-US" sz="3600" dirty="0" smtClean="0"/>
              <a:t>DCTCP</a:t>
            </a:r>
          </a:p>
          <a:p>
            <a:pPr marL="658368" lvl="1" indent="0"/>
            <a:endParaRPr lang="en-US" sz="3600" dirty="0" smtClean="0"/>
          </a:p>
          <a:p>
            <a:pPr marL="361188" indent="-342900">
              <a:buFont typeface="Arial" pitchFamily="34" charset="0"/>
              <a:buChar char="•"/>
            </a:pPr>
            <a:r>
              <a:rPr lang="en-US" sz="4600" dirty="0" smtClean="0"/>
              <a:t>Reliability</a:t>
            </a:r>
            <a:endParaRPr lang="en-US" sz="4600"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normAutofit lnSpcReduction="10000"/>
          </a:bodyPr>
          <a:lstStyle/>
          <a:p>
            <a:fld id="{D96B701E-7DD7-4BEC-ABF2-184AD04044AC}" type="slidenum">
              <a:rPr lang="en-US" smtClean="0"/>
              <a:t>36</a:t>
            </a:fld>
            <a:endParaRPr lang="en-US"/>
          </a:p>
        </p:txBody>
      </p:sp>
    </p:spTree>
    <p:extLst>
      <p:ext uri="{BB962C8B-B14F-4D97-AF65-F5344CB8AC3E}">
        <p14:creationId xmlns:p14="http://schemas.microsoft.com/office/powerpoint/2010/main" val="35006711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Transport on the Internet</a:t>
            </a:r>
            <a:endParaRPr lang="en-US" dirty="0"/>
          </a:p>
        </p:txBody>
      </p:sp>
      <p:sp>
        <p:nvSpPr>
          <p:cNvPr id="6" name="Content Placeholder 5"/>
          <p:cNvSpPr>
            <a:spLocks noGrp="1"/>
          </p:cNvSpPr>
          <p:nvPr>
            <p:ph idx="1"/>
          </p:nvPr>
        </p:nvSpPr>
        <p:spPr/>
        <p:txBody>
          <a:bodyPr>
            <a:normAutofit lnSpcReduction="10000"/>
          </a:bodyPr>
          <a:lstStyle/>
          <a:p>
            <a:r>
              <a:rPr lang="en-US" dirty="0" smtClean="0"/>
              <a:t>TCP is optimized for the WAN</a:t>
            </a:r>
          </a:p>
          <a:p>
            <a:pPr lvl="1"/>
            <a:r>
              <a:rPr lang="en-US" dirty="0" smtClean="0"/>
              <a:t>Fairness</a:t>
            </a:r>
          </a:p>
          <a:p>
            <a:pPr lvl="2"/>
            <a:r>
              <a:rPr lang="en-US" dirty="0" smtClean="0"/>
              <a:t>Slow-start</a:t>
            </a:r>
          </a:p>
          <a:p>
            <a:pPr lvl="2"/>
            <a:r>
              <a:rPr lang="en-US" dirty="0" smtClean="0"/>
              <a:t>AIMD convergence</a:t>
            </a:r>
          </a:p>
          <a:p>
            <a:pPr lvl="1"/>
            <a:r>
              <a:rPr lang="en-US" dirty="0" smtClean="0"/>
              <a:t>Defense against network failures</a:t>
            </a:r>
          </a:p>
          <a:p>
            <a:pPr lvl="2"/>
            <a:r>
              <a:rPr lang="en-US" dirty="0" smtClean="0"/>
              <a:t>Three-way handshake</a:t>
            </a:r>
          </a:p>
          <a:p>
            <a:pPr lvl="2"/>
            <a:r>
              <a:rPr lang="en-US" dirty="0" smtClean="0"/>
              <a:t>Reordering</a:t>
            </a:r>
          </a:p>
          <a:p>
            <a:pPr lvl="1"/>
            <a:r>
              <a:rPr lang="en-US" dirty="0" smtClean="0"/>
              <a:t>Zero knowledge congestion control</a:t>
            </a:r>
          </a:p>
          <a:p>
            <a:pPr lvl="2"/>
            <a:r>
              <a:rPr lang="en-US" dirty="0" smtClean="0"/>
              <a:t>Self-induces congestion</a:t>
            </a:r>
          </a:p>
          <a:p>
            <a:pPr lvl="2"/>
            <a:r>
              <a:rPr lang="en-US" dirty="0" smtClean="0"/>
              <a:t>Loss always equals congestion</a:t>
            </a:r>
          </a:p>
          <a:p>
            <a:pPr lvl="1"/>
            <a:r>
              <a:rPr lang="en-US" dirty="0" smtClean="0"/>
              <a:t>Delay tolerance</a:t>
            </a:r>
          </a:p>
          <a:p>
            <a:pPr lvl="2"/>
            <a:r>
              <a:rPr lang="en-US" dirty="0" smtClean="0"/>
              <a:t>Ethernet, fiber, Wi-Fi, cellular, satellite, etc.</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37</a:t>
            </a:fld>
            <a:endParaRPr lang="en-US"/>
          </a:p>
        </p:txBody>
      </p:sp>
    </p:spTree>
    <p:extLst>
      <p:ext uri="{BB962C8B-B14F-4D97-AF65-F5344CB8AC3E}">
        <p14:creationId xmlns:p14="http://schemas.microsoft.com/office/powerpoint/2010/main" val="20019966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 is not the Internet</a:t>
            </a:r>
            <a:endParaRPr lang="en-US" dirty="0"/>
          </a:p>
        </p:txBody>
      </p:sp>
      <p:sp>
        <p:nvSpPr>
          <p:cNvPr id="3" name="Content Placeholder 2"/>
          <p:cNvSpPr>
            <a:spLocks noGrp="1"/>
          </p:cNvSpPr>
          <p:nvPr>
            <p:ph idx="1"/>
          </p:nvPr>
        </p:nvSpPr>
        <p:spPr>
          <a:xfrm>
            <a:off x="457200" y="1524000"/>
            <a:ext cx="8229600" cy="5257800"/>
          </a:xfrm>
        </p:spPr>
        <p:txBody>
          <a:bodyPr>
            <a:normAutofit lnSpcReduction="10000"/>
          </a:bodyPr>
          <a:lstStyle/>
          <a:p>
            <a:r>
              <a:rPr lang="en-US" dirty="0" smtClean="0"/>
              <a:t>The good:</a:t>
            </a:r>
          </a:p>
          <a:p>
            <a:pPr lvl="1"/>
            <a:r>
              <a:rPr lang="en-US" dirty="0"/>
              <a:t>Possibility to make unilateral changes</a:t>
            </a:r>
          </a:p>
          <a:p>
            <a:pPr lvl="2"/>
            <a:r>
              <a:rPr lang="en-US" dirty="0" smtClean="0"/>
              <a:t>Homogeneous hardware/software</a:t>
            </a:r>
          </a:p>
          <a:p>
            <a:pPr lvl="2"/>
            <a:r>
              <a:rPr lang="en-US" dirty="0" smtClean="0"/>
              <a:t>Single administrative domain</a:t>
            </a:r>
          </a:p>
          <a:p>
            <a:pPr lvl="1"/>
            <a:r>
              <a:rPr lang="en-US" dirty="0" smtClean="0"/>
              <a:t>Low error rates</a:t>
            </a:r>
          </a:p>
          <a:p>
            <a:r>
              <a:rPr lang="en-US" dirty="0" smtClean="0"/>
              <a:t>The bad:</a:t>
            </a:r>
          </a:p>
          <a:p>
            <a:pPr lvl="1"/>
            <a:r>
              <a:rPr lang="en-US" dirty="0" smtClean="0"/>
              <a:t>Latencies are </a:t>
            </a:r>
            <a:r>
              <a:rPr lang="en-US" dirty="0"/>
              <a:t>very small (</a:t>
            </a:r>
            <a:r>
              <a:rPr lang="en-US" dirty="0" smtClean="0"/>
              <a:t>250µs)</a:t>
            </a:r>
          </a:p>
          <a:p>
            <a:pPr lvl="2"/>
            <a:r>
              <a:rPr lang="en-US" dirty="0" smtClean="0"/>
              <a:t>Agility is key!</a:t>
            </a:r>
          </a:p>
          <a:p>
            <a:pPr lvl="1"/>
            <a:r>
              <a:rPr lang="en-US" dirty="0" smtClean="0"/>
              <a:t>Little statistical multiplexing</a:t>
            </a:r>
          </a:p>
          <a:p>
            <a:pPr lvl="2"/>
            <a:r>
              <a:rPr lang="en-US" dirty="0" smtClean="0"/>
              <a:t>One long flow may dominate a path</a:t>
            </a:r>
          </a:p>
          <a:p>
            <a:pPr lvl="2"/>
            <a:r>
              <a:rPr lang="en-US" dirty="0" smtClean="0"/>
              <a:t>Cheap switches have queuing issues</a:t>
            </a:r>
          </a:p>
          <a:p>
            <a:pPr lvl="1"/>
            <a:r>
              <a:rPr lang="en-US" dirty="0" err="1" smtClean="0"/>
              <a:t>Incast</a:t>
            </a:r>
            <a:endParaRPr lang="en-US" dirty="0" smtClean="0"/>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38</a:t>
            </a:fld>
            <a:endParaRPr lang="en-US"/>
          </a:p>
        </p:txBody>
      </p:sp>
    </p:spTree>
    <p:extLst>
      <p:ext uri="{BB962C8B-B14F-4D97-AF65-F5344CB8AC3E}">
        <p14:creationId xmlns:p14="http://schemas.microsoft.com/office/powerpoint/2010/main" val="20128085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Partition/Aggregate Pattern</a:t>
            </a:r>
            <a:endParaRPr lang="en-US" dirty="0"/>
          </a:p>
        </p:txBody>
      </p:sp>
      <p:sp>
        <p:nvSpPr>
          <p:cNvPr id="3" name="Content Placeholder 2"/>
          <p:cNvSpPr>
            <a:spLocks noGrp="1"/>
          </p:cNvSpPr>
          <p:nvPr>
            <p:ph idx="1"/>
          </p:nvPr>
        </p:nvSpPr>
        <p:spPr>
          <a:xfrm>
            <a:off x="152400" y="1524000"/>
            <a:ext cx="4572000" cy="5050536"/>
          </a:xfrm>
        </p:spPr>
        <p:txBody>
          <a:bodyPr/>
          <a:lstStyle/>
          <a:p>
            <a:r>
              <a:rPr lang="en-US" dirty="0" smtClean="0"/>
              <a:t>Common pattern for web applications</a:t>
            </a:r>
          </a:p>
          <a:p>
            <a:pPr lvl="1"/>
            <a:r>
              <a:rPr lang="en-US" dirty="0" smtClean="0"/>
              <a:t>Search</a:t>
            </a:r>
          </a:p>
          <a:p>
            <a:pPr lvl="1"/>
            <a:r>
              <a:rPr lang="en-US" dirty="0" smtClean="0"/>
              <a:t>E-mail</a:t>
            </a:r>
          </a:p>
          <a:p>
            <a:r>
              <a:rPr lang="en-US" dirty="0" smtClean="0"/>
              <a:t>Responses are under a deadline</a:t>
            </a:r>
          </a:p>
          <a:p>
            <a:pPr lvl="1"/>
            <a:r>
              <a:rPr lang="en-US" dirty="0" smtClean="0"/>
              <a:t>~250ms</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39</a:t>
            </a:fld>
            <a:endParaRPr lang="en-US"/>
          </a:p>
        </p:txBody>
      </p:sp>
      <p:pic>
        <p:nvPicPr>
          <p:cNvPr id="31"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975" y="212776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560" y="354036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975" y="354036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75" y="565345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75" y="53427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75" y="504385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960" y="565345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960" y="53427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960" y="50438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182615" y="2552700"/>
            <a:ext cx="1298945" cy="369332"/>
          </a:xfrm>
          <a:prstGeom prst="rect">
            <a:avLst/>
          </a:prstGeom>
          <a:noFill/>
        </p:spPr>
        <p:txBody>
          <a:bodyPr wrap="none" rtlCol="0">
            <a:spAutoFit/>
          </a:bodyPr>
          <a:lstStyle/>
          <a:p>
            <a:r>
              <a:rPr lang="en-US" dirty="0" smtClean="0"/>
              <a:t>Web Server</a:t>
            </a:r>
            <a:endParaRPr lang="en-US" dirty="0"/>
          </a:p>
        </p:txBody>
      </p:sp>
      <p:sp>
        <p:nvSpPr>
          <p:cNvPr id="15" name="TextBox 14"/>
          <p:cNvSpPr txBox="1"/>
          <p:nvPr/>
        </p:nvSpPr>
        <p:spPr>
          <a:xfrm>
            <a:off x="3890760" y="3941857"/>
            <a:ext cx="1340880" cy="369332"/>
          </a:xfrm>
          <a:prstGeom prst="rect">
            <a:avLst/>
          </a:prstGeom>
          <a:noFill/>
        </p:spPr>
        <p:txBody>
          <a:bodyPr wrap="none" rtlCol="0">
            <a:spAutoFit/>
          </a:bodyPr>
          <a:lstStyle/>
          <a:p>
            <a:r>
              <a:rPr lang="en-US" dirty="0" smtClean="0"/>
              <a:t>Aggregators</a:t>
            </a:r>
            <a:endParaRPr lang="en-US" dirty="0"/>
          </a:p>
        </p:txBody>
      </p:sp>
      <p:sp>
        <p:nvSpPr>
          <p:cNvPr id="16" name="TextBox 15"/>
          <p:cNvSpPr txBox="1"/>
          <p:nvPr/>
        </p:nvSpPr>
        <p:spPr>
          <a:xfrm>
            <a:off x="3733800" y="5767726"/>
            <a:ext cx="977575" cy="369332"/>
          </a:xfrm>
          <a:prstGeom prst="rect">
            <a:avLst/>
          </a:prstGeom>
          <a:noFill/>
        </p:spPr>
        <p:txBody>
          <a:bodyPr wrap="none" rtlCol="0">
            <a:spAutoFit/>
          </a:bodyPr>
          <a:lstStyle/>
          <a:p>
            <a:r>
              <a:rPr lang="en-US" dirty="0" smtClean="0"/>
              <a:t>Workers</a:t>
            </a:r>
            <a:endParaRPr lang="en-US" dirty="0"/>
          </a:p>
        </p:txBody>
      </p:sp>
      <p:sp>
        <p:nvSpPr>
          <p:cNvPr id="17" name="TextBox 16"/>
          <p:cNvSpPr txBox="1"/>
          <p:nvPr/>
        </p:nvSpPr>
        <p:spPr>
          <a:xfrm>
            <a:off x="6362103" y="1324653"/>
            <a:ext cx="1486497" cy="369332"/>
          </a:xfrm>
          <a:prstGeom prst="rect">
            <a:avLst/>
          </a:prstGeom>
          <a:noFill/>
        </p:spPr>
        <p:txBody>
          <a:bodyPr wrap="none" rtlCol="0">
            <a:spAutoFit/>
          </a:bodyPr>
          <a:lstStyle/>
          <a:p>
            <a:r>
              <a:rPr lang="en-US" dirty="0" smtClean="0">
                <a:solidFill>
                  <a:schemeClr val="accent4"/>
                </a:solidFill>
              </a:rPr>
              <a:t>User Request</a:t>
            </a:r>
            <a:endParaRPr lang="en-US" dirty="0">
              <a:solidFill>
                <a:schemeClr val="accent4"/>
              </a:solidFill>
            </a:endParaRPr>
          </a:p>
        </p:txBody>
      </p:sp>
      <p:sp>
        <p:nvSpPr>
          <p:cNvPr id="5" name="Down Arrow 4"/>
          <p:cNvSpPr/>
          <p:nvPr/>
        </p:nvSpPr>
        <p:spPr>
          <a:xfrm>
            <a:off x="6768775" y="1708666"/>
            <a:ext cx="609600" cy="577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00000">
            <a:off x="6151664" y="3008615"/>
            <a:ext cx="609600" cy="982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9800000">
            <a:off x="7531468" y="2954270"/>
            <a:ext cx="609600" cy="1080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ent-Up Arrow 22"/>
          <p:cNvSpPr/>
          <p:nvPr/>
        </p:nvSpPr>
        <p:spPr>
          <a:xfrm rot="5400000" flipV="1">
            <a:off x="5425017" y="5596303"/>
            <a:ext cx="1380392" cy="685800"/>
          </a:xfrm>
          <a:prstGeom prst="bentUpArrow">
            <a:avLst>
              <a:gd name="adj1" fmla="val 35243"/>
              <a:gd name="adj2" fmla="val 41304"/>
              <a:gd name="adj3" fmla="val 4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flipV="1">
            <a:off x="5430879" y="4919296"/>
            <a:ext cx="1380392" cy="685800"/>
          </a:xfrm>
          <a:prstGeom prst="bentUpArrow">
            <a:avLst>
              <a:gd name="adj1" fmla="val 35243"/>
              <a:gd name="adj2" fmla="val 41304"/>
              <a:gd name="adj3" fmla="val 4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flipV="1">
            <a:off x="7680165" y="5596303"/>
            <a:ext cx="1380392" cy="685800"/>
          </a:xfrm>
          <a:prstGeom prst="bentUpArrow">
            <a:avLst>
              <a:gd name="adj1" fmla="val 35243"/>
              <a:gd name="adj2" fmla="val 41304"/>
              <a:gd name="adj3" fmla="val 4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flipV="1">
            <a:off x="7686027" y="4919296"/>
            <a:ext cx="1380392" cy="685800"/>
          </a:xfrm>
          <a:prstGeom prst="bentUpArrow">
            <a:avLst>
              <a:gd name="adj1" fmla="val 35243"/>
              <a:gd name="adj2" fmla="val 41304"/>
              <a:gd name="adj3" fmla="val 4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72313" y="5867400"/>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84036" y="5539154"/>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a:off x="5772313" y="4311189"/>
            <a:ext cx="785447" cy="2089611"/>
          </a:xfrm>
          <a:prstGeom prst="bentUp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2600000">
            <a:off x="6304063" y="2855706"/>
            <a:ext cx="609600" cy="982519"/>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9000000">
            <a:off x="7395268" y="2764280"/>
            <a:ext cx="609600" cy="1080510"/>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0800000">
            <a:off x="6780498" y="1718937"/>
            <a:ext cx="609600" cy="57733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500726" y="1367190"/>
            <a:ext cx="1145698" cy="369332"/>
          </a:xfrm>
          <a:prstGeom prst="rect">
            <a:avLst/>
          </a:prstGeom>
          <a:noFill/>
        </p:spPr>
        <p:txBody>
          <a:bodyPr wrap="none" rtlCol="0">
            <a:spAutoFit/>
          </a:bodyPr>
          <a:lstStyle/>
          <a:p>
            <a:r>
              <a:rPr lang="en-US" dirty="0" smtClean="0">
                <a:solidFill>
                  <a:schemeClr val="accent3"/>
                </a:solidFill>
              </a:rPr>
              <a:t>Response</a:t>
            </a:r>
            <a:endParaRPr lang="en-US" dirty="0">
              <a:solidFill>
                <a:schemeClr val="accent3"/>
              </a:solidFill>
            </a:endParaRPr>
          </a:p>
        </p:txBody>
      </p:sp>
      <p:sp>
        <p:nvSpPr>
          <p:cNvPr id="45" name="Rectangle 44"/>
          <p:cNvSpPr/>
          <p:nvPr/>
        </p:nvSpPr>
        <p:spPr>
          <a:xfrm>
            <a:off x="8052451" y="5873262"/>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064174" y="5545016"/>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ent-Up Arrow 46"/>
          <p:cNvSpPr/>
          <p:nvPr/>
        </p:nvSpPr>
        <p:spPr>
          <a:xfrm>
            <a:off x="8052451" y="4317051"/>
            <a:ext cx="785447" cy="2089611"/>
          </a:xfrm>
          <a:prstGeom prst="bentUp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062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anim calcmode="lin" valueType="num">
                                      <p:cBhvr>
                                        <p:cTn id="42" dur="500" fill="hold"/>
                                        <p:tgtEl>
                                          <p:spTgt spid="25"/>
                                        </p:tgtEl>
                                        <p:attrNameLst>
                                          <p:attrName>ppt_x</p:attrName>
                                        </p:attrNameLst>
                                      </p:cBhvr>
                                      <p:tavLst>
                                        <p:tav tm="0">
                                          <p:val>
                                            <p:strVal val="#ppt_x"/>
                                          </p:val>
                                        </p:tav>
                                        <p:tav tm="100000">
                                          <p:val>
                                            <p:strVal val="#ppt_x"/>
                                          </p:val>
                                        </p:tav>
                                      </p:tavLst>
                                    </p:anim>
                                    <p:anim calcmode="lin" valueType="num">
                                      <p:cBhvr>
                                        <p:cTn id="43" dur="5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500"/>
                                        <p:tgtEl>
                                          <p:spTgt spid="17"/>
                                        </p:tgtEl>
                                      </p:cBhvr>
                                    </p:animEffect>
                                    <p:anim calcmode="lin" valueType="num">
                                      <p:cBhvr>
                                        <p:cTn id="53" dur="500"/>
                                        <p:tgtEl>
                                          <p:spTgt spid="17"/>
                                        </p:tgtEl>
                                        <p:attrNameLst>
                                          <p:attrName>ppt_x</p:attrName>
                                        </p:attrNameLst>
                                      </p:cBhvr>
                                      <p:tavLst>
                                        <p:tav tm="0">
                                          <p:val>
                                            <p:strVal val="ppt_x"/>
                                          </p:val>
                                        </p:tav>
                                        <p:tav tm="100000">
                                          <p:val>
                                            <p:strVal val="ppt_x"/>
                                          </p:val>
                                        </p:tav>
                                      </p:tavLst>
                                    </p:anim>
                                    <p:anim calcmode="lin" valueType="num">
                                      <p:cBhvr>
                                        <p:cTn id="54" dur="500"/>
                                        <p:tgtEl>
                                          <p:spTgt spid="17"/>
                                        </p:tgtEl>
                                        <p:attrNameLst>
                                          <p:attrName>ppt_y</p:attrName>
                                        </p:attrNameLst>
                                      </p:cBhvr>
                                      <p:tavLst>
                                        <p:tav tm="0">
                                          <p:val>
                                            <p:strVal val="ppt_y"/>
                                          </p:val>
                                        </p:tav>
                                        <p:tav tm="100000">
                                          <p:val>
                                            <p:strVal val="ppt_y+.1"/>
                                          </p:val>
                                        </p:tav>
                                      </p:tavLst>
                                    </p:anim>
                                    <p:set>
                                      <p:cBhvr>
                                        <p:cTn id="55" dur="1" fill="hold">
                                          <p:stCondLst>
                                            <p:cond delay="499"/>
                                          </p:stCondLst>
                                        </p:cTn>
                                        <p:tgtEl>
                                          <p:spTgt spid="17"/>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500"/>
                                        <p:tgtEl>
                                          <p:spTgt spid="5"/>
                                        </p:tgtEl>
                                      </p:cBhvr>
                                    </p:animEffect>
                                    <p:anim calcmode="lin" valueType="num">
                                      <p:cBhvr>
                                        <p:cTn id="58" dur="500"/>
                                        <p:tgtEl>
                                          <p:spTgt spid="5"/>
                                        </p:tgtEl>
                                        <p:attrNameLst>
                                          <p:attrName>ppt_x</p:attrName>
                                        </p:attrNameLst>
                                      </p:cBhvr>
                                      <p:tavLst>
                                        <p:tav tm="0">
                                          <p:val>
                                            <p:strVal val="ppt_x"/>
                                          </p:val>
                                        </p:tav>
                                        <p:tav tm="100000">
                                          <p:val>
                                            <p:strVal val="ppt_x"/>
                                          </p:val>
                                        </p:tav>
                                      </p:tavLst>
                                    </p:anim>
                                    <p:anim calcmode="lin" valueType="num">
                                      <p:cBhvr>
                                        <p:cTn id="59" dur="500"/>
                                        <p:tgtEl>
                                          <p:spTgt spid="5"/>
                                        </p:tgtEl>
                                        <p:attrNameLst>
                                          <p:attrName>ppt_y</p:attrName>
                                        </p:attrNameLst>
                                      </p:cBhvr>
                                      <p:tavLst>
                                        <p:tav tm="0">
                                          <p:val>
                                            <p:strVal val="ppt_y"/>
                                          </p:val>
                                        </p:tav>
                                        <p:tav tm="100000">
                                          <p:val>
                                            <p:strVal val="ppt_y+.1"/>
                                          </p:val>
                                        </p:tav>
                                      </p:tavLst>
                                    </p:anim>
                                    <p:set>
                                      <p:cBhvr>
                                        <p:cTn id="60" dur="1" fill="hold">
                                          <p:stCondLst>
                                            <p:cond delay="499"/>
                                          </p:stCondLst>
                                        </p:cTn>
                                        <p:tgtEl>
                                          <p:spTgt spid="5"/>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500"/>
                                        <p:tgtEl>
                                          <p:spTgt spid="20"/>
                                        </p:tgtEl>
                                      </p:cBhvr>
                                    </p:animEffect>
                                    <p:anim calcmode="lin" valueType="num">
                                      <p:cBhvr>
                                        <p:cTn id="63" dur="500"/>
                                        <p:tgtEl>
                                          <p:spTgt spid="20"/>
                                        </p:tgtEl>
                                        <p:attrNameLst>
                                          <p:attrName>ppt_x</p:attrName>
                                        </p:attrNameLst>
                                      </p:cBhvr>
                                      <p:tavLst>
                                        <p:tav tm="0">
                                          <p:val>
                                            <p:strVal val="ppt_x"/>
                                          </p:val>
                                        </p:tav>
                                        <p:tav tm="100000">
                                          <p:val>
                                            <p:strVal val="ppt_x"/>
                                          </p:val>
                                        </p:tav>
                                      </p:tavLst>
                                    </p:anim>
                                    <p:anim calcmode="lin" valueType="num">
                                      <p:cBhvr>
                                        <p:cTn id="64" dur="500"/>
                                        <p:tgtEl>
                                          <p:spTgt spid="20"/>
                                        </p:tgtEl>
                                        <p:attrNameLst>
                                          <p:attrName>ppt_y</p:attrName>
                                        </p:attrNameLst>
                                      </p:cBhvr>
                                      <p:tavLst>
                                        <p:tav tm="0">
                                          <p:val>
                                            <p:strVal val="ppt_y"/>
                                          </p:val>
                                        </p:tav>
                                        <p:tav tm="100000">
                                          <p:val>
                                            <p:strVal val="ppt_y+.1"/>
                                          </p:val>
                                        </p:tav>
                                      </p:tavLst>
                                    </p:anim>
                                    <p:set>
                                      <p:cBhvr>
                                        <p:cTn id="65" dur="1" fill="hold">
                                          <p:stCondLst>
                                            <p:cond delay="499"/>
                                          </p:stCondLst>
                                        </p:cTn>
                                        <p:tgtEl>
                                          <p:spTgt spid="20"/>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500"/>
                                        <p:tgtEl>
                                          <p:spTgt spid="21"/>
                                        </p:tgtEl>
                                      </p:cBhvr>
                                    </p:animEffect>
                                    <p:anim calcmode="lin" valueType="num">
                                      <p:cBhvr>
                                        <p:cTn id="68" dur="500"/>
                                        <p:tgtEl>
                                          <p:spTgt spid="21"/>
                                        </p:tgtEl>
                                        <p:attrNameLst>
                                          <p:attrName>ppt_x</p:attrName>
                                        </p:attrNameLst>
                                      </p:cBhvr>
                                      <p:tavLst>
                                        <p:tav tm="0">
                                          <p:val>
                                            <p:strVal val="ppt_x"/>
                                          </p:val>
                                        </p:tav>
                                        <p:tav tm="100000">
                                          <p:val>
                                            <p:strVal val="ppt_x"/>
                                          </p:val>
                                        </p:tav>
                                      </p:tavLst>
                                    </p:anim>
                                    <p:anim calcmode="lin" valueType="num">
                                      <p:cBhvr>
                                        <p:cTn id="69" dur="500"/>
                                        <p:tgtEl>
                                          <p:spTgt spid="21"/>
                                        </p:tgtEl>
                                        <p:attrNameLst>
                                          <p:attrName>ppt_y</p:attrName>
                                        </p:attrNameLst>
                                      </p:cBhvr>
                                      <p:tavLst>
                                        <p:tav tm="0">
                                          <p:val>
                                            <p:strVal val="ppt_y"/>
                                          </p:val>
                                        </p:tav>
                                        <p:tav tm="100000">
                                          <p:val>
                                            <p:strVal val="ppt_y+.1"/>
                                          </p:val>
                                        </p:tav>
                                      </p:tavLst>
                                    </p:anim>
                                    <p:set>
                                      <p:cBhvr>
                                        <p:cTn id="70" dur="1" fill="hold">
                                          <p:stCondLst>
                                            <p:cond delay="499"/>
                                          </p:stCondLst>
                                        </p:cTn>
                                        <p:tgtEl>
                                          <p:spTgt spid="21"/>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500"/>
                                        <p:tgtEl>
                                          <p:spTgt spid="7"/>
                                        </p:tgtEl>
                                      </p:cBhvr>
                                    </p:animEffect>
                                    <p:anim calcmode="lin" valueType="num">
                                      <p:cBhvr>
                                        <p:cTn id="73" dur="500"/>
                                        <p:tgtEl>
                                          <p:spTgt spid="7"/>
                                        </p:tgtEl>
                                        <p:attrNameLst>
                                          <p:attrName>ppt_x</p:attrName>
                                        </p:attrNameLst>
                                      </p:cBhvr>
                                      <p:tavLst>
                                        <p:tav tm="0">
                                          <p:val>
                                            <p:strVal val="ppt_x"/>
                                          </p:val>
                                        </p:tav>
                                        <p:tav tm="100000">
                                          <p:val>
                                            <p:strVal val="ppt_x"/>
                                          </p:val>
                                        </p:tav>
                                      </p:tavLst>
                                    </p:anim>
                                    <p:anim calcmode="lin" valueType="num">
                                      <p:cBhvr>
                                        <p:cTn id="74" dur="500"/>
                                        <p:tgtEl>
                                          <p:spTgt spid="7"/>
                                        </p:tgtEl>
                                        <p:attrNameLst>
                                          <p:attrName>ppt_y</p:attrName>
                                        </p:attrNameLst>
                                      </p:cBhvr>
                                      <p:tavLst>
                                        <p:tav tm="0">
                                          <p:val>
                                            <p:strVal val="ppt_y"/>
                                          </p:val>
                                        </p:tav>
                                        <p:tav tm="100000">
                                          <p:val>
                                            <p:strVal val="ppt_y+.1"/>
                                          </p:val>
                                        </p:tav>
                                      </p:tavLst>
                                    </p:anim>
                                    <p:set>
                                      <p:cBhvr>
                                        <p:cTn id="75" dur="1" fill="hold">
                                          <p:stCondLst>
                                            <p:cond delay="499"/>
                                          </p:stCondLst>
                                        </p:cTn>
                                        <p:tgtEl>
                                          <p:spTgt spid="7"/>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500"/>
                                        <p:tgtEl>
                                          <p:spTgt spid="23"/>
                                        </p:tgtEl>
                                      </p:cBhvr>
                                    </p:animEffect>
                                    <p:anim calcmode="lin" valueType="num">
                                      <p:cBhvr>
                                        <p:cTn id="78" dur="500"/>
                                        <p:tgtEl>
                                          <p:spTgt spid="23"/>
                                        </p:tgtEl>
                                        <p:attrNameLst>
                                          <p:attrName>ppt_x</p:attrName>
                                        </p:attrNameLst>
                                      </p:cBhvr>
                                      <p:tavLst>
                                        <p:tav tm="0">
                                          <p:val>
                                            <p:strVal val="ppt_x"/>
                                          </p:val>
                                        </p:tav>
                                        <p:tav tm="100000">
                                          <p:val>
                                            <p:strVal val="ppt_x"/>
                                          </p:val>
                                        </p:tav>
                                      </p:tavLst>
                                    </p:anim>
                                    <p:anim calcmode="lin" valueType="num">
                                      <p:cBhvr>
                                        <p:cTn id="79" dur="500"/>
                                        <p:tgtEl>
                                          <p:spTgt spid="23"/>
                                        </p:tgtEl>
                                        <p:attrNameLst>
                                          <p:attrName>ppt_y</p:attrName>
                                        </p:attrNameLst>
                                      </p:cBhvr>
                                      <p:tavLst>
                                        <p:tav tm="0">
                                          <p:val>
                                            <p:strVal val="ppt_y"/>
                                          </p:val>
                                        </p:tav>
                                        <p:tav tm="100000">
                                          <p:val>
                                            <p:strVal val="ppt_y+.1"/>
                                          </p:val>
                                        </p:tav>
                                      </p:tavLst>
                                    </p:anim>
                                    <p:set>
                                      <p:cBhvr>
                                        <p:cTn id="80" dur="1" fill="hold">
                                          <p:stCondLst>
                                            <p:cond delay="499"/>
                                          </p:stCondLst>
                                        </p:cTn>
                                        <p:tgtEl>
                                          <p:spTgt spid="23"/>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500"/>
                                        <p:tgtEl>
                                          <p:spTgt spid="25"/>
                                        </p:tgtEl>
                                      </p:cBhvr>
                                    </p:animEffect>
                                    <p:anim calcmode="lin" valueType="num">
                                      <p:cBhvr>
                                        <p:cTn id="83" dur="500"/>
                                        <p:tgtEl>
                                          <p:spTgt spid="25"/>
                                        </p:tgtEl>
                                        <p:attrNameLst>
                                          <p:attrName>ppt_x</p:attrName>
                                        </p:attrNameLst>
                                      </p:cBhvr>
                                      <p:tavLst>
                                        <p:tav tm="0">
                                          <p:val>
                                            <p:strVal val="ppt_x"/>
                                          </p:val>
                                        </p:tav>
                                        <p:tav tm="100000">
                                          <p:val>
                                            <p:strVal val="ppt_x"/>
                                          </p:val>
                                        </p:tav>
                                      </p:tavLst>
                                    </p:anim>
                                    <p:anim calcmode="lin" valueType="num">
                                      <p:cBhvr>
                                        <p:cTn id="84" dur="500"/>
                                        <p:tgtEl>
                                          <p:spTgt spid="25"/>
                                        </p:tgtEl>
                                        <p:attrNameLst>
                                          <p:attrName>ppt_y</p:attrName>
                                        </p:attrNameLst>
                                      </p:cBhvr>
                                      <p:tavLst>
                                        <p:tav tm="0">
                                          <p:val>
                                            <p:strVal val="ppt_y"/>
                                          </p:val>
                                        </p:tav>
                                        <p:tav tm="100000">
                                          <p:val>
                                            <p:strVal val="ppt_y+.1"/>
                                          </p:val>
                                        </p:tav>
                                      </p:tavLst>
                                    </p:anim>
                                    <p:set>
                                      <p:cBhvr>
                                        <p:cTn id="85" dur="1" fill="hold">
                                          <p:stCondLst>
                                            <p:cond delay="499"/>
                                          </p:stCondLst>
                                        </p:cTn>
                                        <p:tgtEl>
                                          <p:spTgt spid="25"/>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500"/>
                                        <p:tgtEl>
                                          <p:spTgt spid="24"/>
                                        </p:tgtEl>
                                      </p:cBhvr>
                                    </p:animEffect>
                                    <p:anim calcmode="lin" valueType="num">
                                      <p:cBhvr>
                                        <p:cTn id="88" dur="500"/>
                                        <p:tgtEl>
                                          <p:spTgt spid="24"/>
                                        </p:tgtEl>
                                        <p:attrNameLst>
                                          <p:attrName>ppt_x</p:attrName>
                                        </p:attrNameLst>
                                      </p:cBhvr>
                                      <p:tavLst>
                                        <p:tav tm="0">
                                          <p:val>
                                            <p:strVal val="ppt_x"/>
                                          </p:val>
                                        </p:tav>
                                        <p:tav tm="100000">
                                          <p:val>
                                            <p:strVal val="ppt_x"/>
                                          </p:val>
                                        </p:tav>
                                      </p:tavLst>
                                    </p:anim>
                                    <p:anim calcmode="lin" valueType="num">
                                      <p:cBhvr>
                                        <p:cTn id="89" dur="500"/>
                                        <p:tgtEl>
                                          <p:spTgt spid="24"/>
                                        </p:tgtEl>
                                        <p:attrNameLst>
                                          <p:attrName>ppt_y</p:attrName>
                                        </p:attrNameLst>
                                      </p:cBhvr>
                                      <p:tavLst>
                                        <p:tav tm="0">
                                          <p:val>
                                            <p:strVal val="ppt_y"/>
                                          </p:val>
                                        </p:tav>
                                        <p:tav tm="100000">
                                          <p:val>
                                            <p:strVal val="ppt_y+.1"/>
                                          </p:val>
                                        </p:tav>
                                      </p:tavLst>
                                    </p:anim>
                                    <p:set>
                                      <p:cBhvr>
                                        <p:cTn id="90" dur="1" fill="hold">
                                          <p:stCondLst>
                                            <p:cond delay="499"/>
                                          </p:stCondLst>
                                        </p:cTn>
                                        <p:tgtEl>
                                          <p:spTgt spid="24"/>
                                        </p:tgtEl>
                                        <p:attrNameLst>
                                          <p:attrName>style.visibility</p:attrName>
                                        </p:attrNameLst>
                                      </p:cBhvr>
                                      <p:to>
                                        <p:strVal val="hidden"/>
                                      </p:to>
                                    </p:set>
                                  </p:childTnLst>
                                </p:cTn>
                              </p:par>
                            </p:childTnLst>
                          </p:cTn>
                        </p:par>
                        <p:par>
                          <p:cTn id="91" fill="hold">
                            <p:stCondLst>
                              <p:cond delay="500"/>
                            </p:stCondLst>
                            <p:childTnLst>
                              <p:par>
                                <p:cTn id="92" presetID="42" presetClass="entr" presetSubtype="0"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anim calcmode="lin" valueType="num">
                                      <p:cBhvr>
                                        <p:cTn id="95" dur="500" fill="hold"/>
                                        <p:tgtEl>
                                          <p:spTgt spid="45"/>
                                        </p:tgtEl>
                                        <p:attrNameLst>
                                          <p:attrName>ppt_x</p:attrName>
                                        </p:attrNameLst>
                                      </p:cBhvr>
                                      <p:tavLst>
                                        <p:tav tm="0">
                                          <p:val>
                                            <p:strVal val="#ppt_x"/>
                                          </p:val>
                                        </p:tav>
                                        <p:tav tm="100000">
                                          <p:val>
                                            <p:strVal val="#ppt_x"/>
                                          </p:val>
                                        </p:tav>
                                      </p:tavLst>
                                    </p:anim>
                                    <p:anim calcmode="lin" valueType="num">
                                      <p:cBhvr>
                                        <p:cTn id="96" dur="500" fill="hold"/>
                                        <p:tgtEl>
                                          <p:spTgt spid="4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anim calcmode="lin" valueType="num">
                                      <p:cBhvr>
                                        <p:cTn id="100" dur="500" fill="hold"/>
                                        <p:tgtEl>
                                          <p:spTgt spid="46"/>
                                        </p:tgtEl>
                                        <p:attrNameLst>
                                          <p:attrName>ppt_x</p:attrName>
                                        </p:attrNameLst>
                                      </p:cBhvr>
                                      <p:tavLst>
                                        <p:tav tm="0">
                                          <p:val>
                                            <p:strVal val="#ppt_x"/>
                                          </p:val>
                                        </p:tav>
                                        <p:tav tm="100000">
                                          <p:val>
                                            <p:strVal val="#ppt_x"/>
                                          </p:val>
                                        </p:tav>
                                      </p:tavLst>
                                    </p:anim>
                                    <p:anim calcmode="lin" valueType="num">
                                      <p:cBhvr>
                                        <p:cTn id="101" dur="5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anim calcmode="lin" valueType="num">
                                      <p:cBhvr>
                                        <p:cTn id="105" dur="500" fill="hold"/>
                                        <p:tgtEl>
                                          <p:spTgt spid="47"/>
                                        </p:tgtEl>
                                        <p:attrNameLst>
                                          <p:attrName>ppt_x</p:attrName>
                                        </p:attrNameLst>
                                      </p:cBhvr>
                                      <p:tavLst>
                                        <p:tav tm="0">
                                          <p:val>
                                            <p:strVal val="#ppt_x"/>
                                          </p:val>
                                        </p:tav>
                                        <p:tav tm="100000">
                                          <p:val>
                                            <p:strVal val="#ppt_x"/>
                                          </p:val>
                                        </p:tav>
                                      </p:tavLst>
                                    </p:anim>
                                    <p:anim calcmode="lin" valueType="num">
                                      <p:cBhvr>
                                        <p:cTn id="106" dur="500" fill="hold"/>
                                        <p:tgtEl>
                                          <p:spTgt spid="4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anim calcmode="lin" valueType="num">
                                      <p:cBhvr>
                                        <p:cTn id="110" dur="500" fill="hold"/>
                                        <p:tgtEl>
                                          <p:spTgt spid="9"/>
                                        </p:tgtEl>
                                        <p:attrNameLst>
                                          <p:attrName>ppt_x</p:attrName>
                                        </p:attrNameLst>
                                      </p:cBhvr>
                                      <p:tavLst>
                                        <p:tav tm="0">
                                          <p:val>
                                            <p:strVal val="#ppt_x"/>
                                          </p:val>
                                        </p:tav>
                                        <p:tav tm="100000">
                                          <p:val>
                                            <p:strVal val="#ppt_x"/>
                                          </p:val>
                                        </p:tav>
                                      </p:tavLst>
                                    </p:anim>
                                    <p:anim calcmode="lin" valueType="num">
                                      <p:cBhvr>
                                        <p:cTn id="111" dur="500" fill="hold"/>
                                        <p:tgtEl>
                                          <p:spTgt spid="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anim calcmode="lin" valueType="num">
                                      <p:cBhvr>
                                        <p:cTn id="115" dur="500" fill="hold"/>
                                        <p:tgtEl>
                                          <p:spTgt spid="10"/>
                                        </p:tgtEl>
                                        <p:attrNameLst>
                                          <p:attrName>ppt_x</p:attrName>
                                        </p:attrNameLst>
                                      </p:cBhvr>
                                      <p:tavLst>
                                        <p:tav tm="0">
                                          <p:val>
                                            <p:strVal val="#ppt_x"/>
                                          </p:val>
                                        </p:tav>
                                        <p:tav tm="100000">
                                          <p:val>
                                            <p:strVal val="#ppt_x"/>
                                          </p:val>
                                        </p:tav>
                                      </p:tavLst>
                                    </p:anim>
                                    <p:anim calcmode="lin" valueType="num">
                                      <p:cBhvr>
                                        <p:cTn id="116" dur="500" fill="hold"/>
                                        <p:tgtEl>
                                          <p:spTgt spid="1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anim calcmode="lin" valueType="num">
                                      <p:cBhvr>
                                        <p:cTn id="120" dur="500" fill="hold"/>
                                        <p:tgtEl>
                                          <p:spTgt spid="29"/>
                                        </p:tgtEl>
                                        <p:attrNameLst>
                                          <p:attrName>ppt_x</p:attrName>
                                        </p:attrNameLst>
                                      </p:cBhvr>
                                      <p:tavLst>
                                        <p:tav tm="0">
                                          <p:val>
                                            <p:strVal val="#ppt_x"/>
                                          </p:val>
                                        </p:tav>
                                        <p:tav tm="100000">
                                          <p:val>
                                            <p:strVal val="#ppt_x"/>
                                          </p:val>
                                        </p:tav>
                                      </p:tavLst>
                                    </p:anim>
                                    <p:anim calcmode="lin" valueType="num">
                                      <p:cBhvr>
                                        <p:cTn id="12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anim calcmode="lin" valueType="num">
                                      <p:cBhvr>
                                        <p:cTn id="132" dur="500" fill="hold"/>
                                        <p:tgtEl>
                                          <p:spTgt spid="42"/>
                                        </p:tgtEl>
                                        <p:attrNameLst>
                                          <p:attrName>ppt_x</p:attrName>
                                        </p:attrNameLst>
                                      </p:cBhvr>
                                      <p:tavLst>
                                        <p:tav tm="0">
                                          <p:val>
                                            <p:strVal val="#ppt_x"/>
                                          </p:val>
                                        </p:tav>
                                        <p:tav tm="100000">
                                          <p:val>
                                            <p:strVal val="#ppt_x"/>
                                          </p:val>
                                        </p:tav>
                                      </p:tavLst>
                                    </p:anim>
                                    <p:anim calcmode="lin" valueType="num">
                                      <p:cBhvr>
                                        <p:cTn id="133" dur="5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500"/>
                            </p:stCondLst>
                            <p:childTnLst>
                              <p:par>
                                <p:cTn id="135" presetID="42" presetClass="entr" presetSubtype="0"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500"/>
                                        <p:tgtEl>
                                          <p:spTgt spid="43"/>
                                        </p:tgtEl>
                                      </p:cBhvr>
                                    </p:animEffect>
                                    <p:anim calcmode="lin" valueType="num">
                                      <p:cBhvr>
                                        <p:cTn id="138" dur="500" fill="hold"/>
                                        <p:tgtEl>
                                          <p:spTgt spid="43"/>
                                        </p:tgtEl>
                                        <p:attrNameLst>
                                          <p:attrName>ppt_x</p:attrName>
                                        </p:attrNameLst>
                                      </p:cBhvr>
                                      <p:tavLst>
                                        <p:tav tm="0">
                                          <p:val>
                                            <p:strVal val="#ppt_x"/>
                                          </p:val>
                                        </p:tav>
                                        <p:tav tm="100000">
                                          <p:val>
                                            <p:strVal val="#ppt_x"/>
                                          </p:val>
                                        </p:tav>
                                      </p:tavLst>
                                    </p:anim>
                                    <p:anim calcmode="lin" valueType="num">
                                      <p:cBhvr>
                                        <p:cTn id="139" dur="500" fill="hold"/>
                                        <p:tgtEl>
                                          <p:spTgt spid="4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fade">
                                      <p:cBhvr>
                                        <p:cTn id="142" dur="500"/>
                                        <p:tgtEl>
                                          <p:spTgt spid="44"/>
                                        </p:tgtEl>
                                      </p:cBhvr>
                                    </p:animEffect>
                                    <p:anim calcmode="lin" valueType="num">
                                      <p:cBhvr>
                                        <p:cTn id="143" dur="500" fill="hold"/>
                                        <p:tgtEl>
                                          <p:spTgt spid="44"/>
                                        </p:tgtEl>
                                        <p:attrNameLst>
                                          <p:attrName>ppt_x</p:attrName>
                                        </p:attrNameLst>
                                      </p:cBhvr>
                                      <p:tavLst>
                                        <p:tav tm="0">
                                          <p:val>
                                            <p:strVal val="#ppt_x"/>
                                          </p:val>
                                        </p:tav>
                                        <p:tav tm="100000">
                                          <p:val>
                                            <p:strVal val="#ppt_x"/>
                                          </p:val>
                                        </p:tav>
                                      </p:tavLst>
                                    </p:anim>
                                    <p:anim calcmode="lin" valueType="num">
                                      <p:cBhvr>
                                        <p:cTn id="14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 grpId="0" animBg="1"/>
      <p:bldP spid="5" grpId="1" animBg="1"/>
      <p:bldP spid="20" grpId="0" animBg="1"/>
      <p:bldP spid="20" grpId="1" animBg="1"/>
      <p:bldP spid="21" grpId="0" animBg="1"/>
      <p:bldP spid="21" grpId="1" animBg="1"/>
      <p:bldP spid="23" grpId="0" animBg="1"/>
      <p:bldP spid="23" grpId="1" animBg="1"/>
      <p:bldP spid="7" grpId="0" animBg="1"/>
      <p:bldP spid="7" grpId="1" animBg="1"/>
      <p:bldP spid="24" grpId="0" animBg="1"/>
      <p:bldP spid="24" grpId="1" animBg="1"/>
      <p:bldP spid="25" grpId="0" animBg="1"/>
      <p:bldP spid="25" grpId="1" animBg="1"/>
      <p:bldP spid="10" grpId="0" animBg="1"/>
      <p:bldP spid="29" grpId="0" animBg="1"/>
      <p:bldP spid="9" grpId="0" animBg="1"/>
      <p:bldP spid="37" grpId="0" animBg="1"/>
      <p:bldP spid="42" grpId="0" animBg="1"/>
      <p:bldP spid="43" grpId="0" animBg="1"/>
      <p:bldP spid="44" grpId="0"/>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t0ph3r\Desktop\CS 276 Data Center Prez\cloud-compu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251" y="22098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Nebulous Cloud</a:t>
            </a:r>
            <a:endParaRPr lang="en-US" dirty="0"/>
          </a:p>
        </p:txBody>
      </p:sp>
      <p:sp>
        <p:nvSpPr>
          <p:cNvPr id="3" name="Content Placeholder 2"/>
          <p:cNvSpPr>
            <a:spLocks noGrp="1"/>
          </p:cNvSpPr>
          <p:nvPr>
            <p:ph idx="1"/>
          </p:nvPr>
        </p:nvSpPr>
        <p:spPr>
          <a:xfrm>
            <a:off x="228600" y="1524000"/>
            <a:ext cx="4343400" cy="5050536"/>
          </a:xfrm>
        </p:spPr>
        <p:txBody>
          <a:bodyPr>
            <a:normAutofit lnSpcReduction="10000"/>
          </a:bodyPr>
          <a:lstStyle/>
          <a:p>
            <a:r>
              <a:rPr lang="en-US" dirty="0" smtClean="0"/>
              <a:t>What is “the cloud”?</a:t>
            </a:r>
          </a:p>
          <a:p>
            <a:r>
              <a:rPr lang="en-US" dirty="0" smtClean="0"/>
              <a:t>Everything as a service</a:t>
            </a:r>
          </a:p>
          <a:p>
            <a:pPr lvl="1"/>
            <a:r>
              <a:rPr lang="en-US" dirty="0" smtClean="0"/>
              <a:t>Hardware</a:t>
            </a:r>
          </a:p>
          <a:p>
            <a:pPr lvl="1"/>
            <a:r>
              <a:rPr lang="en-US" dirty="0" smtClean="0"/>
              <a:t>Storage</a:t>
            </a:r>
          </a:p>
          <a:p>
            <a:pPr lvl="1"/>
            <a:r>
              <a:rPr lang="en-US" dirty="0" smtClean="0"/>
              <a:t>Platform</a:t>
            </a:r>
          </a:p>
          <a:p>
            <a:pPr lvl="1"/>
            <a:r>
              <a:rPr lang="en-US" dirty="0" smtClean="0"/>
              <a:t>Software</a:t>
            </a:r>
          </a:p>
          <a:p>
            <a:r>
              <a:rPr lang="en-US" dirty="0" smtClean="0"/>
              <a:t>Anyone can rent computing resources</a:t>
            </a:r>
          </a:p>
          <a:p>
            <a:pPr lvl="1"/>
            <a:r>
              <a:rPr lang="en-US" dirty="0" smtClean="0"/>
              <a:t>Cheaply</a:t>
            </a:r>
          </a:p>
          <a:p>
            <a:pPr lvl="1"/>
            <a:r>
              <a:rPr lang="en-US" dirty="0" smtClean="0"/>
              <a:t>At large scale</a:t>
            </a:r>
          </a:p>
          <a:p>
            <a:pPr lvl="1"/>
            <a:r>
              <a:rPr lang="en-US" dirty="0" smtClean="0"/>
              <a:t>On demand</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a:t>
            </a:fld>
            <a:endParaRPr lang="en-US"/>
          </a:p>
        </p:txBody>
      </p:sp>
    </p:spTree>
    <p:extLst>
      <p:ext uri="{BB962C8B-B14F-4D97-AF65-F5344CB8AC3E}">
        <p14:creationId xmlns:p14="http://schemas.microsoft.com/office/powerpoint/2010/main" val="3704064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anim calcmode="lin" valueType="num">
                                      <p:cBhvr>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anim calcmode="lin" valueType="num">
                                      <p:cBhvr>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anim calcmode="lin" valueType="num">
                                      <p:cBhvr>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err="1" smtClean="0"/>
              <a:t>Incast</a:t>
            </a:r>
            <a:endParaRPr lang="en-US" dirty="0"/>
          </a:p>
        </p:txBody>
      </p:sp>
      <p:sp>
        <p:nvSpPr>
          <p:cNvPr id="3" name="Content Placeholder 2"/>
          <p:cNvSpPr>
            <a:spLocks noGrp="1"/>
          </p:cNvSpPr>
          <p:nvPr>
            <p:ph idx="1"/>
          </p:nvPr>
        </p:nvSpPr>
        <p:spPr>
          <a:xfrm>
            <a:off x="152400" y="1524000"/>
            <a:ext cx="8534400" cy="5050536"/>
          </a:xfrm>
        </p:spPr>
        <p:txBody>
          <a:bodyPr/>
          <a:lstStyle/>
          <a:p>
            <a:r>
              <a:rPr lang="en-US" dirty="0" smtClean="0"/>
              <a:t>Aggregator sends out queries to a rack of workers</a:t>
            </a:r>
          </a:p>
          <a:p>
            <a:pPr lvl="1"/>
            <a:r>
              <a:rPr lang="en-US" dirty="0" smtClean="0"/>
              <a:t>1 Aggregator</a:t>
            </a:r>
          </a:p>
          <a:p>
            <a:pPr lvl="1"/>
            <a:r>
              <a:rPr lang="en-US" dirty="0" smtClean="0"/>
              <a:t>39 Workers</a:t>
            </a:r>
          </a:p>
          <a:p>
            <a:r>
              <a:rPr lang="en-US" dirty="0" smtClean="0"/>
              <a:t>Each query takes the same time to complete</a:t>
            </a:r>
          </a:p>
          <a:p>
            <a:r>
              <a:rPr lang="en-US" dirty="0" smtClean="0"/>
              <a:t>All workers answer at the same time</a:t>
            </a:r>
          </a:p>
          <a:p>
            <a:pPr lvl="1"/>
            <a:r>
              <a:rPr lang="en-US" dirty="0" smtClean="0"/>
              <a:t>39 Flows</a:t>
            </a:r>
            <a:r>
              <a:rPr lang="en-US" dirty="0" smtClean="0">
                <a:sym typeface="Wingdings" pitchFamily="2" charset="2"/>
              </a:rPr>
              <a:t> 1 Port</a:t>
            </a:r>
          </a:p>
          <a:p>
            <a:pPr lvl="1"/>
            <a:r>
              <a:rPr lang="en-US" dirty="0" smtClean="0">
                <a:sym typeface="Wingdings" pitchFamily="2" charset="2"/>
              </a:rPr>
              <a:t>Limited switch memory</a:t>
            </a:r>
          </a:p>
          <a:p>
            <a:pPr lvl="1"/>
            <a:r>
              <a:rPr lang="en-US" dirty="0" smtClean="0">
                <a:sym typeface="Wingdings" pitchFamily="2" charset="2"/>
              </a:rPr>
              <a:t>Limited buffer at aggregator</a:t>
            </a:r>
          </a:p>
          <a:p>
            <a:r>
              <a:rPr lang="en-US" dirty="0" smtClean="0">
                <a:sym typeface="Wingdings" pitchFamily="2" charset="2"/>
              </a:rPr>
              <a:t>Packet losses :(</a:t>
            </a:r>
          </a:p>
          <a:p>
            <a:pPr lvl="1"/>
            <a:endParaRPr lang="en-US" dirty="0" smtClean="0"/>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40</a:t>
            </a:fld>
            <a:endParaRPr lang="en-US"/>
          </a:p>
        </p:txBody>
      </p:sp>
      <p:pic>
        <p:nvPicPr>
          <p:cNvPr id="43"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50226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415"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415" y="532813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415" y="50292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217883" y="3927203"/>
            <a:ext cx="1232132" cy="369332"/>
          </a:xfrm>
          <a:prstGeom prst="rect">
            <a:avLst/>
          </a:prstGeom>
          <a:noFill/>
        </p:spPr>
        <p:txBody>
          <a:bodyPr wrap="none" rtlCol="0">
            <a:spAutoFit/>
          </a:bodyPr>
          <a:lstStyle/>
          <a:p>
            <a:r>
              <a:rPr lang="en-US" dirty="0" smtClean="0"/>
              <a:t>Aggregator</a:t>
            </a:r>
            <a:endParaRPr lang="en-US" dirty="0"/>
          </a:p>
        </p:txBody>
      </p:sp>
      <p:sp>
        <p:nvSpPr>
          <p:cNvPr id="53" name="TextBox 52"/>
          <p:cNvSpPr txBox="1"/>
          <p:nvPr/>
        </p:nvSpPr>
        <p:spPr>
          <a:xfrm>
            <a:off x="5862840" y="5753072"/>
            <a:ext cx="977575" cy="369332"/>
          </a:xfrm>
          <a:prstGeom prst="rect">
            <a:avLst/>
          </a:prstGeom>
          <a:noFill/>
        </p:spPr>
        <p:txBody>
          <a:bodyPr wrap="none" rtlCol="0">
            <a:spAutoFit/>
          </a:bodyPr>
          <a:lstStyle/>
          <a:p>
            <a:r>
              <a:rPr lang="en-US" dirty="0" smtClean="0"/>
              <a:t>Workers</a:t>
            </a:r>
            <a:endParaRPr lang="en-US" dirty="0"/>
          </a:p>
        </p:txBody>
      </p:sp>
      <p:sp>
        <p:nvSpPr>
          <p:cNvPr id="62" name="Rectangle 61"/>
          <p:cNvSpPr/>
          <p:nvPr/>
        </p:nvSpPr>
        <p:spPr>
          <a:xfrm>
            <a:off x="7901353" y="5852746"/>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913076" y="5524500"/>
            <a:ext cx="539262" cy="22860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Bent-Up Arrow 63"/>
          <p:cNvSpPr/>
          <p:nvPr/>
        </p:nvSpPr>
        <p:spPr>
          <a:xfrm>
            <a:off x="7901353" y="4296535"/>
            <a:ext cx="785447" cy="2089611"/>
          </a:xfrm>
          <a:prstGeom prst="bentUp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973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Buffer Pressure</a:t>
            </a:r>
            <a:endParaRPr lang="en-US" dirty="0"/>
          </a:p>
        </p:txBody>
      </p:sp>
      <p:sp>
        <p:nvSpPr>
          <p:cNvPr id="3" name="Content Placeholder 2"/>
          <p:cNvSpPr>
            <a:spLocks noGrp="1"/>
          </p:cNvSpPr>
          <p:nvPr>
            <p:ph idx="1"/>
          </p:nvPr>
        </p:nvSpPr>
        <p:spPr>
          <a:xfrm>
            <a:off x="152400" y="1524000"/>
            <a:ext cx="8784336" cy="5050536"/>
          </a:xfrm>
        </p:spPr>
        <p:txBody>
          <a:bodyPr/>
          <a:lstStyle/>
          <a:p>
            <a:r>
              <a:rPr lang="en-US" dirty="0" smtClean="0"/>
              <a:t>In theory, each port on a switch should have its own dedicated memory buffer</a:t>
            </a:r>
          </a:p>
          <a:p>
            <a:r>
              <a:rPr lang="en-US" dirty="0" smtClean="0"/>
              <a:t>Cheap switches share buffer memory across ports</a:t>
            </a:r>
          </a:p>
          <a:p>
            <a:pPr lvl="1"/>
            <a:r>
              <a:rPr lang="en-US" dirty="0" smtClean="0"/>
              <a:t>The fat flow can congest</a:t>
            </a:r>
          </a:p>
          <a:p>
            <a:pPr marL="411480" lvl="1" indent="0">
              <a:buNone/>
              <a:tabLst>
                <a:tab pos="685800" algn="l"/>
              </a:tabLst>
            </a:pPr>
            <a:r>
              <a:rPr lang="en-US" dirty="0"/>
              <a:t>	</a:t>
            </a:r>
            <a:r>
              <a:rPr lang="en-US" dirty="0" smtClean="0"/>
              <a:t>the thin</a:t>
            </a:r>
            <a:r>
              <a:rPr lang="en-US" dirty="0"/>
              <a:t>	</a:t>
            </a:r>
            <a:r>
              <a:rPr lang="en-US" dirty="0" smtClean="0"/>
              <a:t>flow!</a:t>
            </a:r>
          </a:p>
          <a:p>
            <a:pPr marL="118872" indent="0">
              <a:buNone/>
              <a:tabLst>
                <a:tab pos="685800" algn="l"/>
              </a:tabLst>
            </a:pPr>
            <a:endParaRPr lang="en-US" dirty="0" smtClean="0"/>
          </a:p>
          <a:p>
            <a:pPr marL="109728" indent="0">
              <a:buNone/>
            </a:pP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41</a:t>
            </a:fld>
            <a:endParaRPr lang="en-US"/>
          </a:p>
        </p:txBody>
      </p:sp>
      <p:pic>
        <p:nvPicPr>
          <p:cNvPr id="12290"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109" y="45720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t0ph3r\Desktop\CS 276 Data Center Prez\cisco-switch-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614" y="3321539"/>
            <a:ext cx="25336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309" y="45720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509" y="45720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0ph3r\Desktop\CS 276 Data Center Prez\icon_server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475" y="457200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Circular Arrow 4"/>
          <p:cNvSpPr/>
          <p:nvPr/>
        </p:nvSpPr>
        <p:spPr>
          <a:xfrm rot="360893">
            <a:off x="4318121" y="3802378"/>
            <a:ext cx="1715966" cy="2209799"/>
          </a:xfrm>
          <a:prstGeom prst="circularArrow">
            <a:avLst>
              <a:gd name="adj1" fmla="val 27458"/>
              <a:gd name="adj2" fmla="val 1812149"/>
              <a:gd name="adj3" fmla="val 19704420"/>
              <a:gd name="adj4" fmla="val 10512595"/>
              <a:gd name="adj5" fmla="val 2026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flipH="1">
            <a:off x="6787294" y="3854939"/>
            <a:ext cx="1611190" cy="2088661"/>
          </a:xfrm>
          <a:prstGeom prst="circularArrow">
            <a:avLst>
              <a:gd name="adj1" fmla="val 4953"/>
              <a:gd name="adj2" fmla="val 1142319"/>
              <a:gd name="adj3" fmla="val 20457683"/>
              <a:gd name="adj4" fmla="val 10800000"/>
              <a:gd name="adj5" fmla="val 10664"/>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6149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Queue Buildup</a:t>
            </a:r>
            <a:endParaRPr lang="en-US" dirty="0"/>
          </a:p>
        </p:txBody>
      </p:sp>
      <p:sp>
        <p:nvSpPr>
          <p:cNvPr id="3" name="Content Placeholder 2"/>
          <p:cNvSpPr>
            <a:spLocks noGrp="1"/>
          </p:cNvSpPr>
          <p:nvPr>
            <p:ph idx="1"/>
          </p:nvPr>
        </p:nvSpPr>
        <p:spPr>
          <a:xfrm>
            <a:off x="76200" y="1524000"/>
            <a:ext cx="8229600" cy="5050536"/>
          </a:xfrm>
        </p:spPr>
        <p:txBody>
          <a:bodyPr/>
          <a:lstStyle/>
          <a:p>
            <a:r>
              <a:rPr lang="en-US" dirty="0" smtClean="0"/>
              <a:t>Long TCP flows congest the network</a:t>
            </a:r>
          </a:p>
          <a:p>
            <a:pPr lvl="1"/>
            <a:r>
              <a:rPr lang="en-US" dirty="0" smtClean="0"/>
              <a:t>Ramp up, past slow start</a:t>
            </a:r>
          </a:p>
          <a:p>
            <a:pPr lvl="1"/>
            <a:r>
              <a:rPr lang="en-US" dirty="0" smtClean="0"/>
              <a:t>Don’t stop until they induce queuing + loss</a:t>
            </a:r>
          </a:p>
          <a:p>
            <a:pPr lvl="1"/>
            <a:r>
              <a:rPr lang="en-US" dirty="0" smtClean="0"/>
              <a:t>Oscillate around max utilization</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42</a:t>
            </a:fld>
            <a:endParaRPr lang="en-US"/>
          </a:p>
        </p:txBody>
      </p:sp>
      <p:pic>
        <p:nvPicPr>
          <p:cNvPr id="13314" name="Picture 2" descr="C:\Users\t0ph3r\Desktop\CS 276 Data Center Prez\elephant-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866" y="3411252"/>
            <a:ext cx="4906108" cy="3230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3352800"/>
            <a:ext cx="3986666" cy="3347070"/>
          </a:xfrm>
          <a:prstGeom prst="rect">
            <a:avLst/>
          </a:prstGeom>
          <a:noFill/>
        </p:spPr>
        <p:txBody>
          <a:bodyPr wrap="square" rtlCol="0">
            <a:spAutoFit/>
          </a:bodyPr>
          <a:lstStyle/>
          <a:p>
            <a:pPr marL="365760" lvl="0" indent="-256032">
              <a:spcBef>
                <a:spcPts val="300"/>
              </a:spcBef>
              <a:buClr>
                <a:srgbClr val="DA1F28"/>
              </a:buClr>
              <a:buFont typeface="Georgia"/>
              <a:buChar char="•"/>
            </a:pPr>
            <a:r>
              <a:rPr lang="en-US" sz="2800" dirty="0">
                <a:solidFill>
                  <a:prstClr val="black"/>
                </a:solidFill>
              </a:rPr>
              <a:t>Short flows can’t compete</a:t>
            </a:r>
          </a:p>
          <a:p>
            <a:pPr marL="658368" lvl="1" indent="-246888">
              <a:spcBef>
                <a:spcPts val="300"/>
              </a:spcBef>
              <a:buClr>
                <a:srgbClr val="DA1F28"/>
              </a:buClr>
              <a:buFont typeface="Georgia"/>
              <a:buChar char="▫"/>
            </a:pPr>
            <a:r>
              <a:rPr lang="en-US" sz="2600" dirty="0">
                <a:solidFill>
                  <a:srgbClr val="DA1F28"/>
                </a:solidFill>
              </a:rPr>
              <a:t>Never get out of slow start</a:t>
            </a:r>
          </a:p>
          <a:p>
            <a:pPr marL="658368" lvl="1" indent="-246888">
              <a:spcBef>
                <a:spcPts val="300"/>
              </a:spcBef>
              <a:buClr>
                <a:srgbClr val="DA1F28"/>
              </a:buClr>
              <a:buFont typeface="Georgia"/>
              <a:buChar char="▫"/>
            </a:pPr>
            <a:r>
              <a:rPr lang="en-US" sz="2600" dirty="0">
                <a:solidFill>
                  <a:srgbClr val="DA1F28"/>
                </a:solidFill>
              </a:rPr>
              <a:t>Deadline sensitive!</a:t>
            </a:r>
          </a:p>
          <a:p>
            <a:pPr marL="658368" lvl="1" indent="-246888">
              <a:spcBef>
                <a:spcPts val="300"/>
              </a:spcBef>
              <a:buClr>
                <a:srgbClr val="DA1F28"/>
              </a:buClr>
              <a:buFont typeface="Georgia"/>
              <a:buChar char="▫"/>
            </a:pPr>
            <a:r>
              <a:rPr lang="en-US" sz="2600" dirty="0">
                <a:solidFill>
                  <a:srgbClr val="DA1F28"/>
                </a:solidFill>
              </a:rPr>
              <a:t>But there is queuing on arrival</a:t>
            </a:r>
          </a:p>
          <a:p>
            <a:endParaRPr lang="en-US" dirty="0"/>
          </a:p>
        </p:txBody>
      </p:sp>
      <p:sp>
        <p:nvSpPr>
          <p:cNvPr id="7" name="Right Arrow 6"/>
          <p:cNvSpPr/>
          <p:nvPr/>
        </p:nvSpPr>
        <p:spPr>
          <a:xfrm rot="7062266">
            <a:off x="7577595" y="3189734"/>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114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t>
            </a:r>
            <a:r>
              <a:rPr lang="en-US" strike="sngStrike" dirty="0" smtClean="0"/>
              <a:t>Solutions</a:t>
            </a:r>
            <a:r>
              <a:rPr lang="en-US" dirty="0" smtClean="0"/>
              <a:t> Hacks</a:t>
            </a:r>
            <a:endParaRPr lang="en-US" dirty="0"/>
          </a:p>
        </p:txBody>
      </p:sp>
      <p:sp>
        <p:nvSpPr>
          <p:cNvPr id="3" name="Content Placeholder 2"/>
          <p:cNvSpPr>
            <a:spLocks noGrp="1"/>
          </p:cNvSpPr>
          <p:nvPr>
            <p:ph idx="1"/>
          </p:nvPr>
        </p:nvSpPr>
        <p:spPr>
          <a:xfrm>
            <a:off x="457200" y="1524000"/>
            <a:ext cx="8534400" cy="5050536"/>
          </a:xfrm>
        </p:spPr>
        <p:txBody>
          <a:bodyPr>
            <a:normAutofit/>
          </a:bodyPr>
          <a:lstStyle/>
          <a:p>
            <a:endParaRPr lang="en-US" dirty="0" smtClean="0"/>
          </a:p>
          <a:p>
            <a:endParaRPr lang="en-US" dirty="0" smtClean="0"/>
          </a:p>
          <a:p>
            <a:pPr lvl="1"/>
            <a:r>
              <a:rPr lang="en-US" dirty="0" smtClean="0"/>
              <a:t>Limits search worker responses to one TCP packet</a:t>
            </a:r>
          </a:p>
          <a:p>
            <a:pPr lvl="1"/>
            <a:r>
              <a:rPr lang="en-US" dirty="0" smtClean="0"/>
              <a:t>Uses heavy compression to maximize data</a:t>
            </a:r>
          </a:p>
          <a:p>
            <a:pPr lvl="1"/>
            <a:endParaRPr lang="en-US" dirty="0" smtClean="0"/>
          </a:p>
          <a:p>
            <a:pPr lvl="1"/>
            <a:endParaRPr lang="en-US" dirty="0" smtClean="0"/>
          </a:p>
          <a:p>
            <a:pPr lvl="1"/>
            <a:endParaRPr lang="en-US" sz="1100" dirty="0"/>
          </a:p>
          <a:p>
            <a:pPr lvl="1"/>
            <a:r>
              <a:rPr lang="en-US" dirty="0" smtClean="0"/>
              <a:t>Largest </a:t>
            </a:r>
            <a:r>
              <a:rPr lang="en-US" dirty="0" err="1" smtClean="0"/>
              <a:t>memcached</a:t>
            </a:r>
            <a:r>
              <a:rPr lang="en-US" dirty="0" smtClean="0"/>
              <a:t> instance on the planet</a:t>
            </a:r>
          </a:p>
          <a:p>
            <a:pPr lvl="1"/>
            <a:r>
              <a:rPr lang="en-US" dirty="0" smtClean="0"/>
              <a:t>Custom engineered to use UDP</a:t>
            </a:r>
          </a:p>
          <a:p>
            <a:pPr lvl="1"/>
            <a:r>
              <a:rPr lang="en-US" dirty="0"/>
              <a:t>Connectionless responses</a:t>
            </a:r>
          </a:p>
          <a:p>
            <a:pPr lvl="1"/>
            <a:r>
              <a:rPr lang="en-US" dirty="0" smtClean="0"/>
              <a:t>Connection pooling, one packet queries</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43</a:t>
            </a:fld>
            <a:endParaRPr lang="en-US"/>
          </a:p>
        </p:txBody>
      </p:sp>
      <p:pic>
        <p:nvPicPr>
          <p:cNvPr id="14338" name="Picture 2" descr="C:\Users\t0ph3r\Desktop\CS 276 Data Center Prez\facebook-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28" y="3678864"/>
            <a:ext cx="275809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t0ph3r\Desktop\CS 276 Data Center Prez\goo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2682177" cy="106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842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anim calcmode="lin" valueType="num">
                                      <p:cBhvr>
                                        <p:cTn id="8" dur="500" fill="hold"/>
                                        <p:tgtEl>
                                          <p:spTgt spid="14338"/>
                                        </p:tgtEl>
                                        <p:attrNameLst>
                                          <p:attrName>ppt_x</p:attrName>
                                        </p:attrNameLst>
                                      </p:cBhvr>
                                      <p:tavLst>
                                        <p:tav tm="0">
                                          <p:val>
                                            <p:strVal val="#ppt_x"/>
                                          </p:val>
                                        </p:tav>
                                        <p:tav tm="100000">
                                          <p:val>
                                            <p:strVal val="#ppt_x"/>
                                          </p:val>
                                        </p:tav>
                                      </p:tavLst>
                                    </p:anim>
                                    <p:anim calcmode="lin" valueType="num">
                                      <p:cBhvr>
                                        <p:cTn id="9" dur="500" fill="hold"/>
                                        <p:tgtEl>
                                          <p:spTgt spid="143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anim calcmode="lin" valueType="num">
                                      <p:cBhvr>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anim calcmode="lin" valueType="num">
                                      <p:cBhvr>
                                        <p:cTn id="2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Dirty Slate Approach: DCTCP</a:t>
            </a:r>
            <a:endParaRPr lang="en-US" dirty="0"/>
          </a:p>
        </p:txBody>
      </p:sp>
      <p:sp>
        <p:nvSpPr>
          <p:cNvPr id="3" name="Content Placeholder 2"/>
          <p:cNvSpPr>
            <a:spLocks noGrp="1"/>
          </p:cNvSpPr>
          <p:nvPr>
            <p:ph idx="1"/>
          </p:nvPr>
        </p:nvSpPr>
        <p:spPr>
          <a:xfrm>
            <a:off x="152400" y="1524000"/>
            <a:ext cx="8686800" cy="5050536"/>
          </a:xfrm>
        </p:spPr>
        <p:txBody>
          <a:bodyPr/>
          <a:lstStyle/>
          <a:p>
            <a:r>
              <a:rPr lang="en-US" dirty="0" smtClean="0"/>
              <a:t>Goals</a:t>
            </a:r>
          </a:p>
          <a:p>
            <a:pPr lvl="1"/>
            <a:r>
              <a:rPr lang="en-US" dirty="0" smtClean="0"/>
              <a:t>Alter TCP to achieve low latency, no queue buildup</a:t>
            </a:r>
          </a:p>
          <a:p>
            <a:pPr lvl="1"/>
            <a:r>
              <a:rPr lang="en-US" dirty="0" smtClean="0"/>
              <a:t>Work with shallow buffered switches</a:t>
            </a:r>
          </a:p>
          <a:p>
            <a:pPr lvl="1"/>
            <a:r>
              <a:rPr lang="en-US" dirty="0" smtClean="0"/>
              <a:t>Do not modify applications, switches, or routers</a:t>
            </a:r>
          </a:p>
          <a:p>
            <a:r>
              <a:rPr lang="en-US" dirty="0" smtClean="0"/>
              <a:t>Idea</a:t>
            </a:r>
          </a:p>
          <a:p>
            <a:pPr lvl="1"/>
            <a:r>
              <a:rPr lang="en-US" dirty="0" smtClean="0"/>
              <a:t>Scale window in proportion to congestion</a:t>
            </a:r>
          </a:p>
          <a:p>
            <a:pPr lvl="1"/>
            <a:r>
              <a:rPr lang="en-US" dirty="0" smtClean="0"/>
              <a:t>Use existing ECN functionality</a:t>
            </a:r>
          </a:p>
          <a:p>
            <a:pPr lvl="1"/>
            <a:r>
              <a:rPr lang="en-US" dirty="0" smtClean="0"/>
              <a:t>Turn single-bit scheme into multi-bit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44</a:t>
            </a:fld>
            <a:endParaRPr lang="en-US"/>
          </a:p>
        </p:txBody>
      </p:sp>
    </p:spTree>
    <p:extLst>
      <p:ext uri="{BB962C8B-B14F-4D97-AF65-F5344CB8AC3E}">
        <p14:creationId xmlns:p14="http://schemas.microsoft.com/office/powerpoint/2010/main" val="22050269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Congestion Notification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45</a:t>
            </a:fld>
            <a:endParaRPr lang="en-US" dirty="0"/>
          </a:p>
        </p:txBody>
      </p:sp>
      <p:sp>
        <p:nvSpPr>
          <p:cNvPr id="4" name="Content Placeholder 3"/>
          <p:cNvSpPr>
            <a:spLocks noGrp="1"/>
          </p:cNvSpPr>
          <p:nvPr>
            <p:ph sz="quarter" idx="1"/>
          </p:nvPr>
        </p:nvSpPr>
        <p:spPr>
          <a:xfrm>
            <a:off x="152400" y="1545771"/>
            <a:ext cx="8839200" cy="2340430"/>
          </a:xfrm>
        </p:spPr>
        <p:txBody>
          <a:bodyPr/>
          <a:lstStyle/>
          <a:p>
            <a:r>
              <a:rPr lang="en-US" dirty="0" smtClean="0"/>
              <a:t>Use TCP/IP headers to send ECN signals</a:t>
            </a:r>
          </a:p>
          <a:p>
            <a:pPr lvl="1"/>
            <a:r>
              <a:rPr lang="en-US" dirty="0" smtClean="0"/>
              <a:t>Router sets ECN bit in header if there is congestion</a:t>
            </a:r>
          </a:p>
          <a:p>
            <a:pPr lvl="1"/>
            <a:r>
              <a:rPr lang="en-US" dirty="0" smtClean="0"/>
              <a:t>Host TCP treats ECN marked packets the same as packet drops (i.e. congestion signal)</a:t>
            </a:r>
          </a:p>
          <a:p>
            <a:pPr lvl="2"/>
            <a:r>
              <a:rPr lang="en-US" dirty="0" smtClean="0"/>
              <a:t>But no packets are dropped :)</a:t>
            </a:r>
            <a:endParaRPr lang="en-US" dirty="0"/>
          </a:p>
        </p:txBody>
      </p:sp>
      <p:cxnSp>
        <p:nvCxnSpPr>
          <p:cNvPr id="5" name="Straight Connector 4"/>
          <p:cNvCxnSpPr>
            <a:endCxn id="6" idx="1"/>
          </p:cNvCxnSpPr>
          <p:nvPr/>
        </p:nvCxnSpPr>
        <p:spPr>
          <a:xfrm>
            <a:off x="1740972" y="4684022"/>
            <a:ext cx="1274922"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2" descr="C:\Users\t0ph3r\Documents\CS 4700\assets\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894" y="4493824"/>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stCxn id="22" idx="1"/>
            <a:endCxn id="6" idx="3"/>
          </p:cNvCxnSpPr>
          <p:nvPr/>
        </p:nvCxnSpPr>
        <p:spPr>
          <a:xfrm flipH="1">
            <a:off x="3661009" y="4684021"/>
            <a:ext cx="1952563"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91859" y="3886652"/>
            <a:ext cx="859980" cy="35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97900" y="3886200"/>
            <a:ext cx="214995" cy="3537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349" y="4380522"/>
            <a:ext cx="607000" cy="60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0ph3r\Documents\CS 4700\assets\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572" y="4493823"/>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a:stCxn id="22" idx="3"/>
          </p:cNvCxnSpPr>
          <p:nvPr/>
        </p:nvCxnSpPr>
        <p:spPr>
          <a:xfrm flipV="1">
            <a:off x="6258687" y="4684020"/>
            <a:ext cx="1209093"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Picture 2" descr="C:\Users\t0ph3r\Documents\CS 4700\assets\blac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492" y="4380522"/>
            <a:ext cx="607000" cy="60700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7179002" y="3886652"/>
            <a:ext cx="859980" cy="353786"/>
            <a:chOff x="2155914" y="4718496"/>
            <a:chExt cx="859980" cy="353786"/>
          </a:xfrm>
        </p:grpSpPr>
        <p:sp>
          <p:nvSpPr>
            <p:cNvPr id="30" name="Rectangle 29"/>
            <p:cNvSpPr/>
            <p:nvPr/>
          </p:nvSpPr>
          <p:spPr>
            <a:xfrm>
              <a:off x="2155914" y="4718496"/>
              <a:ext cx="859980" cy="35378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74994" y="4718496"/>
              <a:ext cx="214995" cy="3537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flipH="1">
            <a:off x="2917920" y="5133041"/>
            <a:ext cx="2021127" cy="954107"/>
            <a:chOff x="1219200" y="4876799"/>
            <a:chExt cx="5181606" cy="1384995"/>
          </a:xfrm>
        </p:grpSpPr>
        <p:sp>
          <p:nvSpPr>
            <p:cNvPr id="34" name="Rectangular Callout 33"/>
            <p:cNvSpPr/>
            <p:nvPr/>
          </p:nvSpPr>
          <p:spPr>
            <a:xfrm>
              <a:off x="1219200" y="4876799"/>
              <a:ext cx="5181601" cy="1384995"/>
            </a:xfrm>
            <a:prstGeom prst="wedgeRectCallout">
              <a:avLst>
                <a:gd name="adj1" fmla="val 33320"/>
                <a:gd name="adj2" fmla="val -8663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35" name="TextBox 34"/>
            <p:cNvSpPr txBox="1"/>
            <p:nvPr/>
          </p:nvSpPr>
          <p:spPr>
            <a:xfrm>
              <a:off x="1219204" y="4876799"/>
              <a:ext cx="5181602" cy="7595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No Congestion</a:t>
              </a:r>
            </a:p>
          </p:txBody>
        </p:sp>
      </p:grpSp>
      <p:grpSp>
        <p:nvGrpSpPr>
          <p:cNvPr id="36" name="Group 35"/>
          <p:cNvGrpSpPr/>
          <p:nvPr/>
        </p:nvGrpSpPr>
        <p:grpSpPr>
          <a:xfrm flipH="1">
            <a:off x="5576947" y="5106717"/>
            <a:ext cx="2021127" cy="527485"/>
            <a:chOff x="1219200" y="4876799"/>
            <a:chExt cx="5181606" cy="1384995"/>
          </a:xfrm>
        </p:grpSpPr>
        <p:sp>
          <p:nvSpPr>
            <p:cNvPr id="37" name="Rectangular Callout 36"/>
            <p:cNvSpPr/>
            <p:nvPr/>
          </p:nvSpPr>
          <p:spPr>
            <a:xfrm>
              <a:off x="1219200" y="4876799"/>
              <a:ext cx="5181601" cy="1384995"/>
            </a:xfrm>
            <a:prstGeom prst="wedgeRectCallout">
              <a:avLst>
                <a:gd name="adj1" fmla="val 33859"/>
                <a:gd name="adj2" fmla="val -11035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38" name="TextBox 37"/>
            <p:cNvSpPr txBox="1"/>
            <p:nvPr/>
          </p:nvSpPr>
          <p:spPr>
            <a:xfrm>
              <a:off x="1219204" y="4876799"/>
              <a:ext cx="5181602" cy="7595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Congestion</a:t>
              </a:r>
            </a:p>
          </p:txBody>
        </p:sp>
      </p:grpSp>
      <p:grpSp>
        <p:nvGrpSpPr>
          <p:cNvPr id="43" name="Group 42"/>
          <p:cNvGrpSpPr/>
          <p:nvPr/>
        </p:nvGrpSpPr>
        <p:grpSpPr>
          <a:xfrm flipH="1">
            <a:off x="6587512" y="5133041"/>
            <a:ext cx="2021127" cy="954107"/>
            <a:chOff x="1219200" y="4876799"/>
            <a:chExt cx="5181606" cy="1384995"/>
          </a:xfrm>
        </p:grpSpPr>
        <p:sp>
          <p:nvSpPr>
            <p:cNvPr id="44" name="Rectangular Callout 43"/>
            <p:cNvSpPr/>
            <p:nvPr/>
          </p:nvSpPr>
          <p:spPr>
            <a:xfrm>
              <a:off x="1219200" y="4876799"/>
              <a:ext cx="5181601" cy="1384995"/>
            </a:xfrm>
            <a:prstGeom prst="wedgeRectCallout">
              <a:avLst>
                <a:gd name="adj1" fmla="val -7075"/>
                <a:gd name="adj2" fmla="val -8093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45" name="TextBox 44"/>
            <p:cNvSpPr txBox="1"/>
            <p:nvPr/>
          </p:nvSpPr>
          <p:spPr>
            <a:xfrm>
              <a:off x="1219205"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ECN-bit</a:t>
              </a:r>
              <a:r>
                <a:rPr kumimoji="0" lang="en-US" sz="2800" b="0" i="0" u="none" strike="noStrike" kern="0" cap="none" spc="0" normalizeH="0" noProof="0" dirty="0" smtClean="0">
                  <a:ln>
                    <a:noFill/>
                  </a:ln>
                  <a:solidFill>
                    <a:sysClr val="window" lastClr="FFFFFF"/>
                  </a:solidFill>
                  <a:effectLst/>
                  <a:uLnTx/>
                  <a:uFillTx/>
                </a:rPr>
                <a:t> set in ACK</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46" name="Group 45"/>
          <p:cNvGrpSpPr/>
          <p:nvPr/>
        </p:nvGrpSpPr>
        <p:grpSpPr>
          <a:xfrm flipH="1">
            <a:off x="357302" y="5133041"/>
            <a:ext cx="2981146" cy="954107"/>
            <a:chOff x="1219200" y="4876799"/>
            <a:chExt cx="5181606" cy="1384995"/>
          </a:xfrm>
        </p:grpSpPr>
        <p:sp>
          <p:nvSpPr>
            <p:cNvPr id="47" name="Rectangular Callout 46"/>
            <p:cNvSpPr/>
            <p:nvPr/>
          </p:nvSpPr>
          <p:spPr>
            <a:xfrm>
              <a:off x="1219200" y="4876799"/>
              <a:ext cx="5181601" cy="1384995"/>
            </a:xfrm>
            <a:prstGeom prst="wedgeRectCallout">
              <a:avLst>
                <a:gd name="adj1" fmla="val 8836"/>
                <a:gd name="adj2" fmla="val -78650"/>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48" name="TextBox 47"/>
            <p:cNvSpPr txBox="1"/>
            <p:nvPr/>
          </p:nvSpPr>
          <p:spPr>
            <a:xfrm>
              <a:off x="1219205"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Sender receives feedback</a:t>
              </a:r>
            </a:p>
          </p:txBody>
        </p:sp>
      </p:grpSp>
    </p:spTree>
    <p:extLst>
      <p:ext uri="{BB962C8B-B14F-4D97-AF65-F5344CB8AC3E}">
        <p14:creationId xmlns:p14="http://schemas.microsoft.com/office/powerpoint/2010/main" val="117570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3.05556E-6 1.85185E-6 L 0.19045 -0.0007 " pathEditMode="relative" rAng="0" ptsTypes="AA">
                                      <p:cBhvr>
                                        <p:cTn id="13" dur="1000" fill="hold"/>
                                        <p:tgtEl>
                                          <p:spTgt spid="12"/>
                                        </p:tgtEl>
                                        <p:attrNameLst>
                                          <p:attrName>ppt_x</p:attrName>
                                          <p:attrName>ppt_y</p:attrName>
                                        </p:attrNameLst>
                                      </p:cBhvr>
                                      <p:rCtr x="9514" y="-46"/>
                                    </p:animMotion>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500"/>
                                        <p:tgtEl>
                                          <p:spTgt spid="33"/>
                                        </p:tgtEl>
                                      </p:cBhvr>
                                    </p:animEffect>
                                    <p:anim calcmode="lin" valueType="num">
                                      <p:cBhvr>
                                        <p:cTn id="24" dur="500"/>
                                        <p:tgtEl>
                                          <p:spTgt spid="33"/>
                                        </p:tgtEl>
                                        <p:attrNameLst>
                                          <p:attrName>ppt_x</p:attrName>
                                        </p:attrNameLst>
                                      </p:cBhvr>
                                      <p:tavLst>
                                        <p:tav tm="0">
                                          <p:val>
                                            <p:strVal val="ppt_x"/>
                                          </p:val>
                                        </p:tav>
                                        <p:tav tm="100000">
                                          <p:val>
                                            <p:strVal val="ppt_x"/>
                                          </p:val>
                                        </p:tav>
                                      </p:tavLst>
                                    </p:anim>
                                    <p:anim calcmode="lin" valueType="num">
                                      <p:cBhvr>
                                        <p:cTn id="25" dur="500"/>
                                        <p:tgtEl>
                                          <p:spTgt spid="33"/>
                                        </p:tgtEl>
                                        <p:attrNameLst>
                                          <p:attrName>ppt_y</p:attrName>
                                        </p:attrNameLst>
                                      </p:cBhvr>
                                      <p:tavLst>
                                        <p:tav tm="0">
                                          <p:val>
                                            <p:strVal val="ppt_y"/>
                                          </p:val>
                                        </p:tav>
                                        <p:tav tm="100000">
                                          <p:val>
                                            <p:strVal val="ppt_y+.1"/>
                                          </p:val>
                                        </p:tav>
                                      </p:tavLst>
                                    </p:anim>
                                    <p:set>
                                      <p:cBhvr>
                                        <p:cTn id="26" dur="1" fill="hold">
                                          <p:stCondLst>
                                            <p:cond delay="499"/>
                                          </p:stCondLst>
                                        </p:cTn>
                                        <p:tgtEl>
                                          <p:spTgt spid="33"/>
                                        </p:tgtEl>
                                        <p:attrNameLst>
                                          <p:attrName>style.visibility</p:attrName>
                                        </p:attrNameLst>
                                      </p:cBhvr>
                                      <p:to>
                                        <p:strVal val="hidden"/>
                                      </p:to>
                                    </p:set>
                                  </p:childTnLst>
                                </p:cTn>
                              </p:par>
                            </p:childTnLst>
                          </p:cTn>
                        </p:par>
                        <p:par>
                          <p:cTn id="27" fill="hold">
                            <p:stCondLst>
                              <p:cond delay="500"/>
                            </p:stCondLst>
                            <p:childTnLst>
                              <p:par>
                                <p:cTn id="28" presetID="42" presetClass="path" presetSubtype="0" accel="50000" decel="50000" fill="hold" grpId="2" nodeType="afterEffect">
                                  <p:stCondLst>
                                    <p:cond delay="0"/>
                                  </p:stCondLst>
                                  <p:childTnLst>
                                    <p:animMotion origin="layout" path="M 0.19045 -0.0007 L 0.47031 1.85185E-6 " pathEditMode="relative" rAng="0" ptsTypes="AA">
                                      <p:cBhvr>
                                        <p:cTn id="29" dur="1000" fill="hold"/>
                                        <p:tgtEl>
                                          <p:spTgt spid="12"/>
                                        </p:tgtEl>
                                        <p:attrNameLst>
                                          <p:attrName>ppt_x</p:attrName>
                                          <p:attrName>ppt_y</p:attrName>
                                        </p:attrNameLst>
                                      </p:cBhvr>
                                      <p:rCtr x="13993" y="23"/>
                                    </p:animMotion>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42" presetClass="exit" presetSubtype="0" fill="hold" nodeType="afterEffect">
                                  <p:stCondLst>
                                    <p:cond delay="0"/>
                                  </p:stCondLst>
                                  <p:childTnLst>
                                    <p:animEffect transition="out" filter="fade">
                                      <p:cBhvr>
                                        <p:cTn id="45" dur="500"/>
                                        <p:tgtEl>
                                          <p:spTgt spid="36"/>
                                        </p:tgtEl>
                                      </p:cBhvr>
                                    </p:animEffect>
                                    <p:anim calcmode="lin" valueType="num">
                                      <p:cBhvr>
                                        <p:cTn id="46" dur="500"/>
                                        <p:tgtEl>
                                          <p:spTgt spid="36"/>
                                        </p:tgtEl>
                                        <p:attrNameLst>
                                          <p:attrName>ppt_x</p:attrName>
                                        </p:attrNameLst>
                                      </p:cBhvr>
                                      <p:tavLst>
                                        <p:tav tm="0">
                                          <p:val>
                                            <p:strVal val="ppt_x"/>
                                          </p:val>
                                        </p:tav>
                                        <p:tav tm="100000">
                                          <p:val>
                                            <p:strVal val="ppt_x"/>
                                          </p:val>
                                        </p:tav>
                                      </p:tavLst>
                                    </p:anim>
                                    <p:anim calcmode="lin" valueType="num">
                                      <p:cBhvr>
                                        <p:cTn id="47" dur="500"/>
                                        <p:tgtEl>
                                          <p:spTgt spid="36"/>
                                        </p:tgtEl>
                                        <p:attrNameLst>
                                          <p:attrName>ppt_y</p:attrName>
                                        </p:attrNameLst>
                                      </p:cBhvr>
                                      <p:tavLst>
                                        <p:tav tm="0">
                                          <p:val>
                                            <p:strVal val="ppt_y"/>
                                          </p:val>
                                        </p:tav>
                                        <p:tav tm="100000">
                                          <p:val>
                                            <p:strVal val="ppt_y+.1"/>
                                          </p:val>
                                        </p:tav>
                                      </p:tavLst>
                                    </p:anim>
                                    <p:set>
                                      <p:cBhvr>
                                        <p:cTn id="48" dur="1" fill="hold">
                                          <p:stCondLst>
                                            <p:cond delay="499"/>
                                          </p:stCondLst>
                                        </p:cTn>
                                        <p:tgtEl>
                                          <p:spTgt spid="36"/>
                                        </p:tgtEl>
                                        <p:attrNameLst>
                                          <p:attrName>style.visibility</p:attrName>
                                        </p:attrNameLst>
                                      </p:cBhvr>
                                      <p:to>
                                        <p:strVal val="hidden"/>
                                      </p:to>
                                    </p:set>
                                  </p:childTnLst>
                                </p:cTn>
                              </p:par>
                            </p:childTnLst>
                          </p:cTn>
                        </p:par>
                        <p:par>
                          <p:cTn id="49" fill="hold">
                            <p:stCondLst>
                              <p:cond delay="1000"/>
                            </p:stCondLst>
                            <p:childTnLst>
                              <p:par>
                                <p:cTn id="50" presetID="42" presetClass="path" presetSubtype="0" accel="50000" decel="50000" fill="hold" grpId="4" nodeType="afterEffect">
                                  <p:stCondLst>
                                    <p:cond delay="0"/>
                                  </p:stCondLst>
                                  <p:childTnLst>
                                    <p:animMotion origin="layout" path="M 0.47031 -7.40741E-7 L 0.64791 0.00093 " pathEditMode="relative" rAng="0" ptsTypes="AA">
                                      <p:cBhvr>
                                        <p:cTn id="51" dur="1000" fill="hold"/>
                                        <p:tgtEl>
                                          <p:spTgt spid="12"/>
                                        </p:tgtEl>
                                        <p:attrNameLst>
                                          <p:attrName>ppt_x</p:attrName>
                                          <p:attrName>ppt_y</p:attrName>
                                        </p:attrNameLst>
                                      </p:cBhvr>
                                      <p:rCtr x="8872" y="46"/>
                                    </p:animMotion>
                                  </p:childTnLst>
                                </p:cTn>
                              </p:par>
                              <p:par>
                                <p:cTn id="52" presetID="42" presetClass="path" presetSubtype="0" accel="50000" decel="50000" fill="hold" grpId="1" nodeType="withEffect">
                                  <p:stCondLst>
                                    <p:cond delay="0"/>
                                  </p:stCondLst>
                                  <p:childTnLst>
                                    <p:animMotion origin="layout" path="M 0.00173 -7.40741E-7 L 0.17552 -0.00069 " pathEditMode="relative" rAng="0" ptsTypes="AA">
                                      <p:cBhvr>
                                        <p:cTn id="53" dur="1000" fill="hold"/>
                                        <p:tgtEl>
                                          <p:spTgt spid="16"/>
                                        </p:tgtEl>
                                        <p:attrNameLst>
                                          <p:attrName>ppt_x</p:attrName>
                                          <p:attrName>ppt_y</p:attrName>
                                        </p:attrNameLst>
                                      </p:cBhvr>
                                      <p:rCtr x="8681" y="-46"/>
                                    </p:animMotion>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2" nodeType="clickEffect">
                                  <p:stCondLst>
                                    <p:cond delay="0"/>
                                  </p:stCondLst>
                                  <p:childTnLst>
                                    <p:animEffect transition="out" filter="fade">
                                      <p:cBhvr>
                                        <p:cTn id="57" dur="500"/>
                                        <p:tgtEl>
                                          <p:spTgt spid="16"/>
                                        </p:tgtEl>
                                      </p:cBhvr>
                                    </p:animEffect>
                                    <p:anim calcmode="lin" valueType="num">
                                      <p:cBhvr>
                                        <p:cTn id="58" dur="500"/>
                                        <p:tgtEl>
                                          <p:spTgt spid="16"/>
                                        </p:tgtEl>
                                        <p:attrNameLst>
                                          <p:attrName>ppt_x</p:attrName>
                                        </p:attrNameLst>
                                      </p:cBhvr>
                                      <p:tavLst>
                                        <p:tav tm="0">
                                          <p:val>
                                            <p:strVal val="ppt_x"/>
                                          </p:val>
                                        </p:tav>
                                        <p:tav tm="100000">
                                          <p:val>
                                            <p:strVal val="ppt_x"/>
                                          </p:val>
                                        </p:tav>
                                      </p:tavLst>
                                    </p:anim>
                                    <p:anim calcmode="lin" valueType="num">
                                      <p:cBhvr>
                                        <p:cTn id="59" dur="500"/>
                                        <p:tgtEl>
                                          <p:spTgt spid="16"/>
                                        </p:tgtEl>
                                        <p:attrNameLst>
                                          <p:attrName>ppt_y</p:attrName>
                                        </p:attrNameLst>
                                      </p:cBhvr>
                                      <p:tavLst>
                                        <p:tav tm="0">
                                          <p:val>
                                            <p:strVal val="ppt_y"/>
                                          </p:val>
                                        </p:tav>
                                        <p:tav tm="100000">
                                          <p:val>
                                            <p:strVal val="ppt_y+.1"/>
                                          </p:val>
                                        </p:tav>
                                      </p:tavLst>
                                    </p:anim>
                                    <p:set>
                                      <p:cBhvr>
                                        <p:cTn id="60" dur="1" fill="hold">
                                          <p:stCondLst>
                                            <p:cond delay="499"/>
                                          </p:stCondLst>
                                        </p:cTn>
                                        <p:tgtEl>
                                          <p:spTgt spid="16"/>
                                        </p:tgtEl>
                                        <p:attrNameLst>
                                          <p:attrName>style.visibility</p:attrName>
                                        </p:attrNameLst>
                                      </p:cBhvr>
                                      <p:to>
                                        <p:strVal val="hidden"/>
                                      </p:to>
                                    </p:set>
                                  </p:childTnLst>
                                </p:cTn>
                              </p:par>
                              <p:par>
                                <p:cTn id="61" presetID="42" presetClass="exit" presetSubtype="0" fill="hold" grpId="3" nodeType="withEffect">
                                  <p:stCondLst>
                                    <p:cond delay="0"/>
                                  </p:stCondLst>
                                  <p:childTnLst>
                                    <p:animEffect transition="out" filter="fade">
                                      <p:cBhvr>
                                        <p:cTn id="62" dur="500"/>
                                        <p:tgtEl>
                                          <p:spTgt spid="12"/>
                                        </p:tgtEl>
                                      </p:cBhvr>
                                    </p:animEffect>
                                    <p:anim calcmode="lin" valueType="num">
                                      <p:cBhvr>
                                        <p:cTn id="63" dur="500"/>
                                        <p:tgtEl>
                                          <p:spTgt spid="12"/>
                                        </p:tgtEl>
                                        <p:attrNameLst>
                                          <p:attrName>ppt_x</p:attrName>
                                        </p:attrNameLst>
                                      </p:cBhvr>
                                      <p:tavLst>
                                        <p:tav tm="0">
                                          <p:val>
                                            <p:strVal val="ppt_x"/>
                                          </p:val>
                                        </p:tav>
                                        <p:tav tm="100000">
                                          <p:val>
                                            <p:strVal val="ppt_x"/>
                                          </p:val>
                                        </p:tav>
                                      </p:tavLst>
                                    </p:anim>
                                    <p:anim calcmode="lin" valueType="num">
                                      <p:cBhvr>
                                        <p:cTn id="64" dur="500"/>
                                        <p:tgtEl>
                                          <p:spTgt spid="12"/>
                                        </p:tgtEl>
                                        <p:attrNameLst>
                                          <p:attrName>ppt_y</p:attrName>
                                        </p:attrNameLst>
                                      </p:cBhvr>
                                      <p:tavLst>
                                        <p:tav tm="0">
                                          <p:val>
                                            <p:strVal val="ppt_y"/>
                                          </p:val>
                                        </p:tav>
                                        <p:tav tm="100000">
                                          <p:val>
                                            <p:strVal val="ppt_y+.1"/>
                                          </p:val>
                                        </p:tav>
                                      </p:tavLst>
                                    </p:anim>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anim calcmode="lin" valueType="num">
                                      <p:cBhvr>
                                        <p:cTn id="70" dur="500" fill="hold"/>
                                        <p:tgtEl>
                                          <p:spTgt spid="32"/>
                                        </p:tgtEl>
                                        <p:attrNameLst>
                                          <p:attrName>ppt_x</p:attrName>
                                        </p:attrNameLst>
                                      </p:cBhvr>
                                      <p:tavLst>
                                        <p:tav tm="0">
                                          <p:val>
                                            <p:strVal val="#ppt_x"/>
                                          </p:val>
                                        </p:tav>
                                        <p:tav tm="100000">
                                          <p:val>
                                            <p:strVal val="#ppt_x"/>
                                          </p:val>
                                        </p:tav>
                                      </p:tavLst>
                                    </p:anim>
                                    <p:anim calcmode="lin" valueType="num">
                                      <p:cBhvr>
                                        <p:cTn id="71" dur="500" fill="hold"/>
                                        <p:tgtEl>
                                          <p:spTgt spid="3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anim calcmode="lin" valueType="num">
                                      <p:cBhvr>
                                        <p:cTn id="75" dur="500" fill="hold"/>
                                        <p:tgtEl>
                                          <p:spTgt spid="43"/>
                                        </p:tgtEl>
                                        <p:attrNameLst>
                                          <p:attrName>ppt_x</p:attrName>
                                        </p:attrNameLst>
                                      </p:cBhvr>
                                      <p:tavLst>
                                        <p:tav tm="0">
                                          <p:val>
                                            <p:strVal val="#ppt_x"/>
                                          </p:val>
                                        </p:tav>
                                        <p:tav tm="100000">
                                          <p:val>
                                            <p:strVal val="#ppt_x"/>
                                          </p:val>
                                        </p:tav>
                                      </p:tavLst>
                                    </p:anim>
                                    <p:anim calcmode="lin" valueType="num">
                                      <p:cBhvr>
                                        <p:cTn id="7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500"/>
                                        <p:tgtEl>
                                          <p:spTgt spid="43"/>
                                        </p:tgtEl>
                                      </p:cBhvr>
                                    </p:animEffect>
                                    <p:anim calcmode="lin" valueType="num">
                                      <p:cBhvr>
                                        <p:cTn id="81" dur="500"/>
                                        <p:tgtEl>
                                          <p:spTgt spid="43"/>
                                        </p:tgtEl>
                                        <p:attrNameLst>
                                          <p:attrName>ppt_x</p:attrName>
                                        </p:attrNameLst>
                                      </p:cBhvr>
                                      <p:tavLst>
                                        <p:tav tm="0">
                                          <p:val>
                                            <p:strVal val="ppt_x"/>
                                          </p:val>
                                        </p:tav>
                                        <p:tav tm="100000">
                                          <p:val>
                                            <p:strVal val="ppt_x"/>
                                          </p:val>
                                        </p:tav>
                                      </p:tavLst>
                                    </p:anim>
                                    <p:anim calcmode="lin" valueType="num">
                                      <p:cBhvr>
                                        <p:cTn id="82" dur="500"/>
                                        <p:tgtEl>
                                          <p:spTgt spid="43"/>
                                        </p:tgtEl>
                                        <p:attrNameLst>
                                          <p:attrName>ppt_y</p:attrName>
                                        </p:attrNameLst>
                                      </p:cBhvr>
                                      <p:tavLst>
                                        <p:tav tm="0">
                                          <p:val>
                                            <p:strVal val="ppt_y"/>
                                          </p:val>
                                        </p:tav>
                                        <p:tav tm="100000">
                                          <p:val>
                                            <p:strVal val="ppt_y+.1"/>
                                          </p:val>
                                        </p:tav>
                                      </p:tavLst>
                                    </p:anim>
                                    <p:set>
                                      <p:cBhvr>
                                        <p:cTn id="83" dur="1" fill="hold">
                                          <p:stCondLst>
                                            <p:cond delay="499"/>
                                          </p:stCondLst>
                                        </p:cTn>
                                        <p:tgtEl>
                                          <p:spTgt spid="43"/>
                                        </p:tgtEl>
                                        <p:attrNameLst>
                                          <p:attrName>style.visibility</p:attrName>
                                        </p:attrNameLst>
                                      </p:cBhvr>
                                      <p:to>
                                        <p:strVal val="hidden"/>
                                      </p:to>
                                    </p:set>
                                  </p:childTnLst>
                                </p:cTn>
                              </p:par>
                            </p:childTnLst>
                          </p:cTn>
                        </p:par>
                        <p:par>
                          <p:cTn id="84" fill="hold">
                            <p:stCondLst>
                              <p:cond delay="500"/>
                            </p:stCondLst>
                            <p:childTnLst>
                              <p:par>
                                <p:cTn id="85" presetID="42" presetClass="path" presetSubtype="0" accel="50000" decel="50000" fill="hold" nodeType="afterEffect">
                                  <p:stCondLst>
                                    <p:cond delay="0"/>
                                  </p:stCondLst>
                                  <p:childTnLst>
                                    <p:animMotion origin="layout" path="M -0.01076 -0.0007 L -0.66545 -0.00139 " pathEditMode="relative" rAng="0" ptsTypes="AA">
                                      <p:cBhvr>
                                        <p:cTn id="86" dur="1000" fill="hold"/>
                                        <p:tgtEl>
                                          <p:spTgt spid="32"/>
                                        </p:tgtEl>
                                        <p:attrNameLst>
                                          <p:attrName>ppt_x</p:attrName>
                                          <p:attrName>ppt_y</p:attrName>
                                        </p:attrNameLst>
                                      </p:cBhvr>
                                      <p:rCtr x="-32743" y="-46"/>
                                    </p:animMotion>
                                  </p:childTnLst>
                                </p:cTn>
                              </p:par>
                            </p:childTnLst>
                          </p:cTn>
                        </p:par>
                        <p:par>
                          <p:cTn id="87" fill="hold">
                            <p:stCondLst>
                              <p:cond delay="1500"/>
                            </p:stCondLst>
                            <p:childTnLst>
                              <p:par>
                                <p:cTn id="88" presetID="42" presetClass="entr" presetSubtype="0"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anim calcmode="lin" valueType="num">
                                      <p:cBhvr>
                                        <p:cTn id="91" dur="500" fill="hold"/>
                                        <p:tgtEl>
                                          <p:spTgt spid="46"/>
                                        </p:tgtEl>
                                        <p:attrNameLst>
                                          <p:attrName>ppt_x</p:attrName>
                                        </p:attrNameLst>
                                      </p:cBhvr>
                                      <p:tavLst>
                                        <p:tav tm="0">
                                          <p:val>
                                            <p:strVal val="#ppt_x"/>
                                          </p:val>
                                        </p:tav>
                                        <p:tav tm="100000">
                                          <p:val>
                                            <p:strVal val="#ppt_x"/>
                                          </p:val>
                                        </p:tav>
                                      </p:tavLst>
                                    </p:anim>
                                    <p:anim calcmode="lin" valueType="num">
                                      <p:cBhvr>
                                        <p:cTn id="92"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6" grpId="0" animBg="1"/>
      <p:bldP spid="16" grpId="1" animBg="1"/>
      <p:bldP spid="16"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 and ECN++</a:t>
            </a:r>
            <a:endParaRPr lang="en-US" dirty="0"/>
          </a:p>
        </p:txBody>
      </p:sp>
      <p:sp>
        <p:nvSpPr>
          <p:cNvPr id="3" name="Content Placeholder 2"/>
          <p:cNvSpPr>
            <a:spLocks noGrp="1"/>
          </p:cNvSpPr>
          <p:nvPr>
            <p:ph idx="1"/>
          </p:nvPr>
        </p:nvSpPr>
        <p:spPr>
          <a:xfrm>
            <a:off x="152400" y="1524000"/>
            <a:ext cx="8784336" cy="5050536"/>
          </a:xfrm>
        </p:spPr>
        <p:txBody>
          <a:bodyPr>
            <a:normAutofit/>
          </a:bodyPr>
          <a:lstStyle/>
          <a:p>
            <a:r>
              <a:rPr lang="en-US" dirty="0" smtClean="0"/>
              <a:t>Problem with ECN: feedback is binary</a:t>
            </a:r>
          </a:p>
          <a:p>
            <a:pPr lvl="1"/>
            <a:r>
              <a:rPr lang="en-US" dirty="0" smtClean="0"/>
              <a:t>No concept of proportionality</a:t>
            </a:r>
          </a:p>
          <a:p>
            <a:pPr lvl="1"/>
            <a:r>
              <a:rPr lang="en-US" dirty="0" smtClean="0"/>
              <a:t>Things are either fine, or </a:t>
            </a:r>
            <a:r>
              <a:rPr lang="en-US" dirty="0" err="1" smtClean="0"/>
              <a:t>disasterous</a:t>
            </a:r>
            <a:endParaRPr lang="en-US" dirty="0" smtClean="0"/>
          </a:p>
          <a:p>
            <a:r>
              <a:rPr lang="en-US" dirty="0" smtClean="0"/>
              <a:t>DCTCP scheme</a:t>
            </a:r>
          </a:p>
          <a:p>
            <a:pPr lvl="1"/>
            <a:r>
              <a:rPr lang="en-US" dirty="0" smtClean="0"/>
              <a:t>Receiver echoes the actual EC bits</a:t>
            </a:r>
          </a:p>
          <a:p>
            <a:pPr lvl="1"/>
            <a:r>
              <a:rPr lang="en-US" dirty="0" smtClean="0"/>
              <a:t>Sender estimates congestion (0 </a:t>
            </a:r>
            <a:r>
              <a:rPr lang="en-US" dirty="0"/>
              <a:t>≤</a:t>
            </a:r>
            <a:r>
              <a:rPr lang="en-US" dirty="0" smtClean="0"/>
              <a:t> </a:t>
            </a:r>
            <a:r>
              <a:rPr lang="el-GR" dirty="0"/>
              <a:t>α</a:t>
            </a:r>
            <a:r>
              <a:rPr lang="en-US" dirty="0" smtClean="0"/>
              <a:t> ≤ 1) each RTT based on fraction of marked packets</a:t>
            </a:r>
          </a:p>
          <a:p>
            <a:pPr lvl="1"/>
            <a:r>
              <a:rPr lang="en-US" dirty="0" err="1"/>
              <a:t>c</a:t>
            </a:r>
            <a:r>
              <a:rPr lang="en-US" dirty="0" err="1" smtClean="0"/>
              <a:t>wnd</a:t>
            </a:r>
            <a:r>
              <a:rPr lang="en-US" dirty="0" smtClean="0"/>
              <a:t> = </a:t>
            </a:r>
            <a:r>
              <a:rPr lang="en-US" dirty="0" err="1" smtClean="0"/>
              <a:t>cwnd</a:t>
            </a:r>
            <a:r>
              <a:rPr lang="en-US" dirty="0" smtClean="0"/>
              <a:t> * (1 – </a:t>
            </a:r>
            <a:r>
              <a:rPr lang="el-GR" dirty="0"/>
              <a:t>α</a:t>
            </a:r>
            <a:r>
              <a:rPr lang="en-US" dirty="0" smtClean="0"/>
              <a:t>/2)</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46</a:t>
            </a:fld>
            <a:endParaRPr lang="en-US"/>
          </a:p>
        </p:txBody>
      </p:sp>
    </p:spTree>
    <p:extLst>
      <p:ext uri="{BB962C8B-B14F-4D97-AF65-F5344CB8AC3E}">
        <p14:creationId xmlns:p14="http://schemas.microsoft.com/office/powerpoint/2010/main" val="18354901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DCTCP vs. TCP+RED</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47</a:t>
            </a:fld>
            <a:endParaRPr lang="en-US"/>
          </a:p>
        </p:txBody>
      </p:sp>
      <p:pic>
        <p:nvPicPr>
          <p:cNvPr id="15362" name="Picture 2" descr="C:\Users\t0ph3r\Desktop\CS 276 Data Center Prez\dctcp_vs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676400"/>
            <a:ext cx="87320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133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Flow/Query Completion Times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48</a:t>
            </a:fld>
            <a:endParaRPr lang="en-US"/>
          </a:p>
        </p:txBody>
      </p:sp>
      <p:pic>
        <p:nvPicPr>
          <p:cNvPr id="16386" name="Picture 2" descr="C:\Users\t0ph3r\Desktop\CS 276 Data Center Prez\query_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442985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t0ph3r\Desktop\CS 276 Data Center Prez\background_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666" y="2414588"/>
            <a:ext cx="4664334" cy="356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3417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DCTCP</a:t>
            </a:r>
            <a:endParaRPr lang="en-US" dirty="0"/>
          </a:p>
        </p:txBody>
      </p:sp>
      <p:sp>
        <p:nvSpPr>
          <p:cNvPr id="3" name="Content Placeholder 2"/>
          <p:cNvSpPr>
            <a:spLocks noGrp="1"/>
          </p:cNvSpPr>
          <p:nvPr>
            <p:ph idx="1"/>
          </p:nvPr>
        </p:nvSpPr>
        <p:spPr>
          <a:xfrm>
            <a:off x="457200" y="1524000"/>
            <a:ext cx="8229600" cy="5334000"/>
          </a:xfrm>
        </p:spPr>
        <p:txBody>
          <a:bodyPr>
            <a:normAutofit lnSpcReduction="10000"/>
          </a:bodyPr>
          <a:lstStyle/>
          <a:p>
            <a:r>
              <a:rPr lang="en-US" dirty="0" smtClean="0"/>
              <a:t>Benefits of DCTCP</a:t>
            </a:r>
          </a:p>
          <a:p>
            <a:pPr lvl="1"/>
            <a:r>
              <a:rPr lang="en-US" dirty="0" smtClean="0"/>
              <a:t>Better performance than TCP</a:t>
            </a:r>
          </a:p>
          <a:p>
            <a:pPr lvl="1"/>
            <a:r>
              <a:rPr lang="en-US" dirty="0" smtClean="0"/>
              <a:t>Alleviates losses due to buffer pressure</a:t>
            </a:r>
          </a:p>
          <a:p>
            <a:pPr lvl="1"/>
            <a:r>
              <a:rPr lang="en-US" dirty="0" smtClean="0">
                <a:solidFill>
                  <a:schemeClr val="accent1"/>
                </a:solidFill>
              </a:rPr>
              <a:t>Actually deployable</a:t>
            </a:r>
          </a:p>
          <a:p>
            <a:r>
              <a:rPr lang="en-US" dirty="0"/>
              <a:t>B</a:t>
            </a:r>
            <a:r>
              <a:rPr lang="en-US" dirty="0" smtClean="0"/>
              <a:t>ut…</a:t>
            </a:r>
          </a:p>
          <a:p>
            <a:pPr lvl="1"/>
            <a:r>
              <a:rPr lang="en-US" dirty="0" smtClean="0"/>
              <a:t>No scheduling, cannot solve </a:t>
            </a:r>
            <a:r>
              <a:rPr lang="en-US" dirty="0" err="1" smtClean="0"/>
              <a:t>incast</a:t>
            </a:r>
            <a:endParaRPr lang="en-US" dirty="0" smtClean="0"/>
          </a:p>
          <a:p>
            <a:pPr lvl="1"/>
            <a:r>
              <a:rPr lang="en-US" dirty="0" smtClean="0"/>
              <a:t>Competition between mice and elephants</a:t>
            </a:r>
          </a:p>
          <a:p>
            <a:pPr lvl="1"/>
            <a:r>
              <a:rPr lang="en-US" dirty="0" smtClean="0"/>
              <a:t>Queries may still miss deadlines</a:t>
            </a:r>
          </a:p>
          <a:p>
            <a:r>
              <a:rPr lang="en-US" dirty="0" smtClean="0"/>
              <a:t>Network throughput is not the right metric</a:t>
            </a:r>
          </a:p>
          <a:p>
            <a:pPr lvl="1"/>
            <a:r>
              <a:rPr lang="en-US" dirty="0" smtClean="0"/>
              <a:t>Application </a:t>
            </a:r>
            <a:r>
              <a:rPr lang="en-US" dirty="0" err="1" smtClean="0"/>
              <a:t>goodput</a:t>
            </a:r>
            <a:r>
              <a:rPr lang="en-US" dirty="0" smtClean="0"/>
              <a:t> is</a:t>
            </a:r>
          </a:p>
          <a:p>
            <a:pPr lvl="1"/>
            <a:r>
              <a:rPr lang="en-US" dirty="0" smtClean="0"/>
              <a:t>Flows don’t help if they miss the deadline</a:t>
            </a:r>
          </a:p>
          <a:p>
            <a:pPr lvl="1"/>
            <a:r>
              <a:rPr lang="en-US" dirty="0" smtClean="0"/>
              <a:t>Zombie flows actually hurt performance!</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49</a:t>
            </a:fld>
            <a:endParaRPr lang="en-US"/>
          </a:p>
        </p:txBody>
      </p:sp>
    </p:spTree>
    <p:extLst>
      <p:ext uri="{BB962C8B-B14F-4D97-AF65-F5344CB8AC3E}">
        <p14:creationId xmlns:p14="http://schemas.microsoft.com/office/powerpoint/2010/main" val="1383443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1000"/>
                                        <p:tgtEl>
                                          <p:spTgt spid="3">
                                            <p:txEl>
                                              <p:pRg st="11" end="11"/>
                                            </p:txEl>
                                          </p:spTgt>
                                        </p:tgtEl>
                                      </p:cBhvr>
                                    </p:animEffect>
                                    <p:anim calcmode="lin" valueType="num">
                                      <p:cBhvr>
                                        <p:cTn id="4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8229600" cy="593876"/>
          </a:xfrm>
        </p:spPr>
        <p:txBody>
          <a:bodyPr>
            <a:normAutofit fontScale="90000"/>
          </a:bodyPr>
          <a:lstStyle/>
          <a:p>
            <a:r>
              <a:rPr lang="en-US" dirty="0" smtClean="0"/>
              <a:t>Example:</a:t>
            </a:r>
            <a:br>
              <a:rPr lang="en-US" dirty="0" smtClean="0"/>
            </a:br>
            <a:r>
              <a:rPr lang="en-US" dirty="0" smtClean="0"/>
              <a:t>Amazon EC2</a:t>
            </a:r>
            <a:endParaRPr lang="en-US" dirty="0"/>
          </a:p>
        </p:txBody>
      </p:sp>
      <p:sp>
        <p:nvSpPr>
          <p:cNvPr id="3" name="Content Placeholder 2"/>
          <p:cNvSpPr>
            <a:spLocks noGrp="1"/>
          </p:cNvSpPr>
          <p:nvPr>
            <p:ph idx="1"/>
          </p:nvPr>
        </p:nvSpPr>
        <p:spPr>
          <a:xfrm>
            <a:off x="0" y="2590800"/>
            <a:ext cx="4038600" cy="3983736"/>
          </a:xfrm>
        </p:spPr>
        <p:txBody>
          <a:bodyPr/>
          <a:lstStyle/>
          <a:p>
            <a:r>
              <a:rPr lang="en-US" dirty="0" smtClean="0"/>
              <a:t>Amazon’s Elastic Compute Cloud</a:t>
            </a:r>
          </a:p>
          <a:p>
            <a:pPr lvl="1"/>
            <a:r>
              <a:rPr lang="en-US" dirty="0" smtClean="0"/>
              <a:t>Rent any number of virtual machines</a:t>
            </a:r>
          </a:p>
          <a:p>
            <a:pPr lvl="1"/>
            <a:r>
              <a:rPr lang="en-US" dirty="0" smtClean="0"/>
              <a:t>For as long as you want</a:t>
            </a:r>
          </a:p>
          <a:p>
            <a:r>
              <a:rPr lang="en-US" dirty="0" smtClean="0"/>
              <a:t>Hardware and storage as a service</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5</a:t>
            </a:fld>
            <a:endParaRPr lang="en-US"/>
          </a:p>
        </p:txBody>
      </p:sp>
      <p:pic>
        <p:nvPicPr>
          <p:cNvPr id="1027" name="Picture 3" descr="D:\Classes\CS 4700\assets\amazon_e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53143"/>
            <a:ext cx="4775200" cy="609690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9271968">
            <a:off x="6747854" y="338087"/>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87243">
            <a:off x="3454833" y="791113"/>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887243">
            <a:off x="3468280" y="1857913"/>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887243">
            <a:off x="3453053" y="3000913"/>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638830">
            <a:off x="3452298" y="4529270"/>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17668">
            <a:off x="3427934" y="6058008"/>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7911984" y="185017"/>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062911" y="192034"/>
            <a:ext cx="873135" cy="6301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40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500"/>
                                        <p:tgtEl>
                                          <p:spTgt spid="7"/>
                                        </p:tgtEl>
                                      </p:cBhvr>
                                    </p:animEffect>
                                    <p:anim calcmode="lin" valueType="num">
                                      <p:cBhvr>
                                        <p:cTn id="14" dur="500"/>
                                        <p:tgtEl>
                                          <p:spTgt spid="7"/>
                                        </p:tgtEl>
                                        <p:attrNameLst>
                                          <p:attrName>ppt_x</p:attrName>
                                        </p:attrNameLst>
                                      </p:cBhvr>
                                      <p:tavLst>
                                        <p:tav tm="0">
                                          <p:val>
                                            <p:strVal val="ppt_x"/>
                                          </p:val>
                                        </p:tav>
                                        <p:tav tm="100000">
                                          <p:val>
                                            <p:strVal val="ppt_x"/>
                                          </p:val>
                                        </p:tav>
                                      </p:tavLst>
                                    </p:anim>
                                    <p:anim calcmode="lin" valueType="num">
                                      <p:cBhvr>
                                        <p:cTn id="15" dur="500"/>
                                        <p:tgtEl>
                                          <p:spTgt spid="7"/>
                                        </p:tgtEl>
                                        <p:attrNameLst>
                                          <p:attrName>ppt_y</p:attrName>
                                        </p:attrNameLst>
                                      </p:cBhvr>
                                      <p:tavLst>
                                        <p:tav tm="0">
                                          <p:val>
                                            <p:strVal val="ppt_y"/>
                                          </p:val>
                                        </p:tav>
                                        <p:tav tm="100000">
                                          <p:val>
                                            <p:strVal val="ppt_y+.1"/>
                                          </p:val>
                                        </p:tav>
                                      </p:tavLst>
                                    </p:anim>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500"/>
                                        <p:tgtEl>
                                          <p:spTgt spid="13"/>
                                        </p:tgtEl>
                                      </p:cBhvr>
                                    </p:animEffect>
                                    <p:anim calcmode="lin" valueType="num">
                                      <p:cBhvr>
                                        <p:cTn id="32" dur="500"/>
                                        <p:tgtEl>
                                          <p:spTgt spid="13"/>
                                        </p:tgtEl>
                                        <p:attrNameLst>
                                          <p:attrName>ppt_x</p:attrName>
                                        </p:attrNameLst>
                                      </p:cBhvr>
                                      <p:tavLst>
                                        <p:tav tm="0">
                                          <p:val>
                                            <p:strVal val="ppt_x"/>
                                          </p:val>
                                        </p:tav>
                                        <p:tav tm="100000">
                                          <p:val>
                                            <p:strVal val="ppt_x"/>
                                          </p:val>
                                        </p:tav>
                                      </p:tavLst>
                                    </p:anim>
                                    <p:anim calcmode="lin" valueType="num">
                                      <p:cBhvr>
                                        <p:cTn id="33" dur="500"/>
                                        <p:tgtEl>
                                          <p:spTgt spid="13"/>
                                        </p:tgtEl>
                                        <p:attrNameLst>
                                          <p:attrName>ppt_y</p:attrName>
                                        </p:attrNameLst>
                                      </p:cBhvr>
                                      <p:tavLst>
                                        <p:tav tm="0">
                                          <p:val>
                                            <p:strVal val="ppt_y"/>
                                          </p:val>
                                        </p:tav>
                                        <p:tav tm="100000">
                                          <p:val>
                                            <p:strVal val="ppt_y+.1"/>
                                          </p:val>
                                        </p:tav>
                                      </p:tavLst>
                                    </p:anim>
                                    <p:set>
                                      <p:cBhvr>
                                        <p:cTn id="34" dur="1" fill="hold">
                                          <p:stCondLst>
                                            <p:cond delay="499"/>
                                          </p:stCondLst>
                                        </p:cTn>
                                        <p:tgtEl>
                                          <p:spTgt spid="13"/>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500"/>
                                        <p:tgtEl>
                                          <p:spTgt spid="14"/>
                                        </p:tgtEl>
                                      </p:cBhvr>
                                    </p:animEffect>
                                    <p:anim calcmode="lin" valueType="num">
                                      <p:cBhvr>
                                        <p:cTn id="37" dur="500"/>
                                        <p:tgtEl>
                                          <p:spTgt spid="14"/>
                                        </p:tgtEl>
                                        <p:attrNameLst>
                                          <p:attrName>ppt_x</p:attrName>
                                        </p:attrNameLst>
                                      </p:cBhvr>
                                      <p:tavLst>
                                        <p:tav tm="0">
                                          <p:val>
                                            <p:strVal val="ppt_x"/>
                                          </p:val>
                                        </p:tav>
                                        <p:tav tm="100000">
                                          <p:val>
                                            <p:strVal val="ppt_x"/>
                                          </p:val>
                                        </p:tav>
                                      </p:tavLst>
                                    </p:anim>
                                    <p:anim calcmode="lin" valueType="num">
                                      <p:cBhvr>
                                        <p:cTn id="38" dur="500"/>
                                        <p:tgtEl>
                                          <p:spTgt spid="14"/>
                                        </p:tgtEl>
                                        <p:attrNameLst>
                                          <p:attrName>ppt_y</p:attrName>
                                        </p:attrNameLst>
                                      </p:cBhvr>
                                      <p:tavLst>
                                        <p:tav tm="0">
                                          <p:val>
                                            <p:strVal val="ppt_y"/>
                                          </p:val>
                                        </p:tav>
                                        <p:tav tm="100000">
                                          <p:val>
                                            <p:strVal val="ppt_y+.1"/>
                                          </p:val>
                                        </p:tav>
                                      </p:tavLst>
                                    </p:anim>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500"/>
                                        <p:tgtEl>
                                          <p:spTgt spid="8"/>
                                        </p:tgtEl>
                                      </p:cBhvr>
                                    </p:animEffect>
                                    <p:anim calcmode="lin" valueType="num">
                                      <p:cBhvr>
                                        <p:cTn id="55" dur="500"/>
                                        <p:tgtEl>
                                          <p:spTgt spid="8"/>
                                        </p:tgtEl>
                                        <p:attrNameLst>
                                          <p:attrName>ppt_x</p:attrName>
                                        </p:attrNameLst>
                                      </p:cBhvr>
                                      <p:tavLst>
                                        <p:tav tm="0">
                                          <p:val>
                                            <p:strVal val="ppt_x"/>
                                          </p:val>
                                        </p:tav>
                                        <p:tav tm="100000">
                                          <p:val>
                                            <p:strVal val="ppt_x"/>
                                          </p:val>
                                        </p:tav>
                                      </p:tavLst>
                                    </p:anim>
                                    <p:anim calcmode="lin" valueType="num">
                                      <p:cBhvr>
                                        <p:cTn id="56" dur="500"/>
                                        <p:tgtEl>
                                          <p:spTgt spid="8"/>
                                        </p:tgtEl>
                                        <p:attrNameLst>
                                          <p:attrName>ppt_y</p:attrName>
                                        </p:attrNameLst>
                                      </p:cBhvr>
                                      <p:tavLst>
                                        <p:tav tm="0">
                                          <p:val>
                                            <p:strVal val="ppt_y"/>
                                          </p:val>
                                        </p:tav>
                                        <p:tav tm="100000">
                                          <p:val>
                                            <p:strVal val="ppt_y+.1"/>
                                          </p:val>
                                        </p:tav>
                                      </p:tavLst>
                                    </p:anim>
                                    <p:set>
                                      <p:cBhvr>
                                        <p:cTn id="57" dur="1" fill="hold">
                                          <p:stCondLst>
                                            <p:cond delay="499"/>
                                          </p:stCondLst>
                                        </p:cTn>
                                        <p:tgtEl>
                                          <p:spTgt spid="8"/>
                                        </p:tgtEl>
                                        <p:attrNameLst>
                                          <p:attrName>style.visibility</p:attrName>
                                        </p:attrNameLst>
                                      </p:cBhvr>
                                      <p:to>
                                        <p:strVal val="hidden"/>
                                      </p:to>
                                    </p:set>
                                  </p:childTnLst>
                                </p:cTn>
                              </p:par>
                              <p:par>
                                <p:cTn id="58" presetID="42" presetClass="exit" presetSubtype="0" fill="hold" grpId="1" nodeType="withEffect">
                                  <p:stCondLst>
                                    <p:cond delay="0"/>
                                  </p:stCondLst>
                                  <p:childTnLst>
                                    <p:animEffect transition="out" filter="fade">
                                      <p:cBhvr>
                                        <p:cTn id="59" dur="500"/>
                                        <p:tgtEl>
                                          <p:spTgt spid="9"/>
                                        </p:tgtEl>
                                      </p:cBhvr>
                                    </p:animEffect>
                                    <p:anim calcmode="lin" valueType="num">
                                      <p:cBhvr>
                                        <p:cTn id="60" dur="500"/>
                                        <p:tgtEl>
                                          <p:spTgt spid="9"/>
                                        </p:tgtEl>
                                        <p:attrNameLst>
                                          <p:attrName>ppt_x</p:attrName>
                                        </p:attrNameLst>
                                      </p:cBhvr>
                                      <p:tavLst>
                                        <p:tav tm="0">
                                          <p:val>
                                            <p:strVal val="ppt_x"/>
                                          </p:val>
                                        </p:tav>
                                        <p:tav tm="100000">
                                          <p:val>
                                            <p:strVal val="ppt_x"/>
                                          </p:val>
                                        </p:tav>
                                      </p:tavLst>
                                    </p:anim>
                                    <p:anim calcmode="lin" valueType="num">
                                      <p:cBhvr>
                                        <p:cTn id="61" dur="500"/>
                                        <p:tgtEl>
                                          <p:spTgt spid="9"/>
                                        </p:tgtEl>
                                        <p:attrNameLst>
                                          <p:attrName>ppt_y</p:attrName>
                                        </p:attrNameLst>
                                      </p:cBhvr>
                                      <p:tavLst>
                                        <p:tav tm="0">
                                          <p:val>
                                            <p:strVal val="ppt_y"/>
                                          </p:val>
                                        </p:tav>
                                        <p:tav tm="100000">
                                          <p:val>
                                            <p:strVal val="ppt_y+.1"/>
                                          </p:val>
                                        </p:tav>
                                      </p:tavLst>
                                    </p:anim>
                                    <p:set>
                                      <p:cBhvr>
                                        <p:cTn id="62" dur="1" fill="hold">
                                          <p:stCondLst>
                                            <p:cond delay="499"/>
                                          </p:stCondLst>
                                        </p:cTn>
                                        <p:tgtEl>
                                          <p:spTgt spid="9"/>
                                        </p:tgtEl>
                                        <p:attrNameLst>
                                          <p:attrName>style.visibility</p:attrName>
                                        </p:attrNameLst>
                                      </p:cBhvr>
                                      <p:to>
                                        <p:strVal val="hidden"/>
                                      </p:to>
                                    </p:se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5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anim calcmode="lin" valueType="num">
                                      <p:cBhvr>
                                        <p:cTn id="72" dur="500" fill="hold"/>
                                        <p:tgtEl>
                                          <p:spTgt spid="10"/>
                                        </p:tgtEl>
                                        <p:attrNameLst>
                                          <p:attrName>ppt_x</p:attrName>
                                        </p:attrNameLst>
                                      </p:cBhvr>
                                      <p:tavLst>
                                        <p:tav tm="0">
                                          <p:val>
                                            <p:strVal val="#ppt_x"/>
                                          </p:val>
                                        </p:tav>
                                        <p:tav tm="100000">
                                          <p:val>
                                            <p:strVal val="#ppt_x"/>
                                          </p:val>
                                        </p:tav>
                                      </p:tavLst>
                                    </p:anim>
                                    <p:anim calcmode="lin" valueType="num">
                                      <p:cBhvr>
                                        <p:cTn id="7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xit" presetSubtype="0" fill="hold" grpId="1" nodeType="clickEffect">
                                  <p:stCondLst>
                                    <p:cond delay="0"/>
                                  </p:stCondLst>
                                  <p:childTnLst>
                                    <p:animEffect transition="out" filter="fade">
                                      <p:cBhvr>
                                        <p:cTn id="77" dur="500"/>
                                        <p:tgtEl>
                                          <p:spTgt spid="11"/>
                                        </p:tgtEl>
                                      </p:cBhvr>
                                    </p:animEffect>
                                    <p:anim calcmode="lin" valueType="num">
                                      <p:cBhvr>
                                        <p:cTn id="78" dur="500"/>
                                        <p:tgtEl>
                                          <p:spTgt spid="11"/>
                                        </p:tgtEl>
                                        <p:attrNameLst>
                                          <p:attrName>ppt_x</p:attrName>
                                        </p:attrNameLst>
                                      </p:cBhvr>
                                      <p:tavLst>
                                        <p:tav tm="0">
                                          <p:val>
                                            <p:strVal val="ppt_x"/>
                                          </p:val>
                                        </p:tav>
                                        <p:tav tm="100000">
                                          <p:val>
                                            <p:strVal val="ppt_x"/>
                                          </p:val>
                                        </p:tav>
                                      </p:tavLst>
                                    </p:anim>
                                    <p:anim calcmode="lin" valueType="num">
                                      <p:cBhvr>
                                        <p:cTn id="79" dur="500"/>
                                        <p:tgtEl>
                                          <p:spTgt spid="11"/>
                                        </p:tgtEl>
                                        <p:attrNameLst>
                                          <p:attrName>ppt_y</p:attrName>
                                        </p:attrNameLst>
                                      </p:cBhvr>
                                      <p:tavLst>
                                        <p:tav tm="0">
                                          <p:val>
                                            <p:strVal val="ppt_y"/>
                                          </p:val>
                                        </p:tav>
                                        <p:tav tm="100000">
                                          <p:val>
                                            <p:strVal val="ppt_y+.1"/>
                                          </p:val>
                                        </p:tav>
                                      </p:tavLst>
                                    </p:anim>
                                    <p:set>
                                      <p:cBhvr>
                                        <p:cTn id="80" dur="1" fill="hold">
                                          <p:stCondLst>
                                            <p:cond delay="499"/>
                                          </p:stCondLst>
                                        </p:cTn>
                                        <p:tgtEl>
                                          <p:spTgt spid="11"/>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500"/>
                                        <p:tgtEl>
                                          <p:spTgt spid="10"/>
                                        </p:tgtEl>
                                      </p:cBhvr>
                                    </p:animEffect>
                                    <p:anim calcmode="lin" valueType="num">
                                      <p:cBhvr>
                                        <p:cTn id="83" dur="500"/>
                                        <p:tgtEl>
                                          <p:spTgt spid="10"/>
                                        </p:tgtEl>
                                        <p:attrNameLst>
                                          <p:attrName>ppt_x</p:attrName>
                                        </p:attrNameLst>
                                      </p:cBhvr>
                                      <p:tavLst>
                                        <p:tav tm="0">
                                          <p:val>
                                            <p:strVal val="ppt_x"/>
                                          </p:val>
                                        </p:tav>
                                        <p:tav tm="100000">
                                          <p:val>
                                            <p:strVal val="ppt_x"/>
                                          </p:val>
                                        </p:tav>
                                      </p:tavLst>
                                    </p:anim>
                                    <p:anim calcmode="lin" valueType="num">
                                      <p:cBhvr>
                                        <p:cTn id="84" dur="500"/>
                                        <p:tgtEl>
                                          <p:spTgt spid="10"/>
                                        </p:tgtEl>
                                        <p:attrNameLst>
                                          <p:attrName>ppt_y</p:attrName>
                                        </p:attrNameLst>
                                      </p:cBhvr>
                                      <p:tavLst>
                                        <p:tav tm="0">
                                          <p:val>
                                            <p:strVal val="ppt_y"/>
                                          </p:val>
                                        </p:tav>
                                        <p:tav tm="100000">
                                          <p:val>
                                            <p:strVal val="ppt_y+.1"/>
                                          </p:val>
                                        </p:tav>
                                      </p:tavLst>
                                    </p:anim>
                                    <p:set>
                                      <p:cBhvr>
                                        <p:cTn id="85" dur="1" fill="hold">
                                          <p:stCondLst>
                                            <p:cond delay="499"/>
                                          </p:stCondLst>
                                        </p:cTn>
                                        <p:tgtEl>
                                          <p:spTgt spid="10"/>
                                        </p:tgtEl>
                                        <p:attrNameLst>
                                          <p:attrName>style.visibility</p:attrName>
                                        </p:attrNameLst>
                                      </p:cBhvr>
                                      <p:to>
                                        <p:strVal val="hidden"/>
                                      </p:to>
                                    </p:se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anim calcmode="lin" valueType="num">
                                      <p:cBhvr>
                                        <p:cTn id="90" dur="500" fill="hold"/>
                                        <p:tgtEl>
                                          <p:spTgt spid="12"/>
                                        </p:tgtEl>
                                        <p:attrNameLst>
                                          <p:attrName>ppt_x</p:attrName>
                                        </p:attrNameLst>
                                      </p:cBhvr>
                                      <p:tavLst>
                                        <p:tav tm="0">
                                          <p:val>
                                            <p:strVal val="#ppt_x"/>
                                          </p:val>
                                        </p:tav>
                                        <p:tav tm="100000">
                                          <p:val>
                                            <p:strVal val="#ppt_x"/>
                                          </p:val>
                                        </p:tav>
                                      </p:tavLst>
                                    </p:anim>
                                    <p:anim calcmode="lin" valueType="num">
                                      <p:cBhvr>
                                        <p:cTn id="9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3" grpId="1" animBg="1"/>
      <p:bldP spid="14" grpId="0" animBg="1"/>
      <p:bldP spid="1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Text Placeholder 5"/>
          <p:cNvSpPr>
            <a:spLocks noGrp="1"/>
          </p:cNvSpPr>
          <p:nvPr>
            <p:ph type="body" idx="1"/>
          </p:nvPr>
        </p:nvSpPr>
        <p:spPr>
          <a:xfrm>
            <a:off x="1361190" y="1493925"/>
            <a:ext cx="7123113" cy="1673225"/>
          </a:xfrm>
        </p:spPr>
        <p:txBody>
          <a:bodyPr>
            <a:noAutofit/>
          </a:bodyPr>
          <a:lstStyle/>
          <a:p>
            <a:pPr marL="388620" indent="-342900">
              <a:buFont typeface="Arial" pitchFamily="34" charset="0"/>
              <a:buChar char="•"/>
            </a:pPr>
            <a:r>
              <a:rPr lang="en-US" sz="4000" strike="sngStrike" dirty="0" smtClean="0"/>
              <a:t>Intro</a:t>
            </a:r>
          </a:p>
          <a:p>
            <a:pPr marL="388620" indent="-342900">
              <a:buFont typeface="Arial" pitchFamily="34" charset="0"/>
              <a:buChar char="•"/>
            </a:pPr>
            <a:r>
              <a:rPr lang="en-US" sz="4000" strike="sngStrike" dirty="0" smtClean="0"/>
              <a:t>Network Topology and Routing</a:t>
            </a:r>
          </a:p>
          <a:p>
            <a:pPr marL="388620" indent="-342900">
              <a:buFont typeface="Arial" pitchFamily="34" charset="0"/>
              <a:buChar char="•"/>
            </a:pPr>
            <a:r>
              <a:rPr lang="en-US" sz="4000" dirty="0" smtClean="0"/>
              <a:t>Transport Protocols</a:t>
            </a:r>
          </a:p>
          <a:p>
            <a:pPr marL="1001268" lvl="1" indent="-342900">
              <a:buFont typeface="Arial" pitchFamily="34" charset="0"/>
              <a:buChar char="•"/>
            </a:pPr>
            <a:r>
              <a:rPr lang="en-US" sz="3600" dirty="0" smtClean="0"/>
              <a:t>Google and Facebook</a:t>
            </a:r>
          </a:p>
          <a:p>
            <a:pPr marL="1001268" lvl="1" indent="-342900">
              <a:buFont typeface="Arial" pitchFamily="34" charset="0"/>
              <a:buChar char="•"/>
            </a:pPr>
            <a:r>
              <a:rPr lang="en-US" sz="3600" dirty="0" smtClean="0"/>
              <a:t>DCTCP</a:t>
            </a:r>
          </a:p>
          <a:p>
            <a:pPr marL="658368" lvl="1" indent="0"/>
            <a:endParaRPr lang="en-US" sz="3600" dirty="0" smtClean="0"/>
          </a:p>
          <a:p>
            <a:pPr marL="361188" indent="-342900">
              <a:buFont typeface="Arial" pitchFamily="34" charset="0"/>
              <a:buChar char="•"/>
            </a:pPr>
            <a:r>
              <a:rPr lang="en-US" sz="4600" dirty="0" smtClean="0"/>
              <a:t>Reliability</a:t>
            </a:r>
            <a:endParaRPr lang="en-US" sz="4600"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normAutofit lnSpcReduction="10000"/>
          </a:bodyPr>
          <a:lstStyle/>
          <a:p>
            <a:fld id="{D96B701E-7DD7-4BEC-ABF2-184AD04044AC}" type="slidenum">
              <a:rPr lang="en-US" smtClean="0"/>
              <a:t>50</a:t>
            </a:fld>
            <a:endParaRPr lang="en-US"/>
          </a:p>
        </p:txBody>
      </p:sp>
    </p:spTree>
    <p:extLst>
      <p:ext uri="{BB962C8B-B14F-4D97-AF65-F5344CB8AC3E}">
        <p14:creationId xmlns:p14="http://schemas.microsoft.com/office/powerpoint/2010/main" val="26171942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340768"/>
            <a:ext cx="7696324" cy="3703252"/>
          </a:xfrm>
          <a:prstGeom prst="rect">
            <a:avLst/>
          </a:prstGeom>
          <a:ln/>
          <a:extLst/>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normAutofit fontScale="90000"/>
          </a:bodyPr>
          <a:lstStyle/>
          <a:p>
            <a:r>
              <a:rPr lang="en-CA" dirty="0" smtClean="0"/>
              <a:t>Motivation</a:t>
            </a:r>
            <a:endParaRPr lang="en-CA" dirty="0"/>
          </a:p>
        </p:txBody>
      </p:sp>
      <p:pic>
        <p:nvPicPr>
          <p:cNvPr id="12" name="Picture 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477306" y="1087752"/>
            <a:ext cx="6540895" cy="420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05492" y="2780928"/>
            <a:ext cx="2782731"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sz="2400" b="1" dirty="0" smtClean="0">
                <a:solidFill>
                  <a:prstClr val="black"/>
                </a:solidFill>
                <a:latin typeface="Franklin Gothic Book"/>
              </a:rPr>
              <a:t>$5,600 per minute</a:t>
            </a:r>
            <a:endParaRPr lang="en-CA" sz="2400" b="1" dirty="0">
              <a:solidFill>
                <a:prstClr val="black"/>
              </a:solidFill>
              <a:latin typeface="Franklin Gothic Book"/>
            </a:endParaRPr>
          </a:p>
        </p:txBody>
      </p:sp>
      <p:cxnSp>
        <p:nvCxnSpPr>
          <p:cNvPr id="14" name="Straight Connector 13"/>
          <p:cNvCxnSpPr/>
          <p:nvPr/>
        </p:nvCxnSpPr>
        <p:spPr>
          <a:xfrm flipV="1">
            <a:off x="2267744" y="3196427"/>
            <a:ext cx="1537749" cy="48275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5775647"/>
            <a:ext cx="91440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CA" sz="2400" dirty="0" smtClean="0">
                <a:solidFill>
                  <a:prstClr val="white"/>
                </a:solidFill>
                <a:effectLst>
                  <a:outerShdw blurRad="38100" dist="38100" dir="2700000" algn="tl">
                    <a:srgbClr val="000000">
                      <a:alpha val="43137"/>
                    </a:srgbClr>
                  </a:outerShdw>
                </a:effectLst>
                <a:latin typeface="Franklin Gothic Medium"/>
              </a:rPr>
              <a:t>We need to understand failures to prevent and mitigate them!</a:t>
            </a:r>
            <a:endParaRPr lang="en-CA" sz="2400" dirty="0">
              <a:solidFill>
                <a:prstClr val="white"/>
              </a:solidFill>
              <a:effectLst>
                <a:outerShdw blurRad="38100" dist="38100" dir="2700000" algn="tl">
                  <a:srgbClr val="000000">
                    <a:alpha val="43137"/>
                  </a:srgbClr>
                </a:outerShdw>
              </a:effectLst>
              <a:latin typeface="Franklin Gothic Medium"/>
            </a:endParaRPr>
          </a:p>
        </p:txBody>
      </p:sp>
      <p:sp>
        <p:nvSpPr>
          <p:cNvPr id="3" name="Slide Number Placeholder 2"/>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51</a:t>
            </a:fld>
            <a:endParaRPr lang="en-CA" dirty="0">
              <a:solidFill>
                <a:prstClr val="black">
                  <a:tint val="75000"/>
                </a:prstClr>
              </a:solidFill>
              <a:latin typeface="Franklin Gothic Book"/>
            </a:endParaRPr>
          </a:p>
        </p:txBody>
      </p:sp>
      <p:sp>
        <p:nvSpPr>
          <p:cNvPr id="4" name="Rectangle 3"/>
          <p:cNvSpPr/>
          <p:nvPr/>
        </p:nvSpPr>
        <p:spPr>
          <a:xfrm>
            <a:off x="1475656" y="3679180"/>
            <a:ext cx="792088" cy="325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Tree>
    <p:custDataLst>
      <p:tags r:id="rId1"/>
    </p:custDataLst>
    <p:extLst>
      <p:ext uri="{BB962C8B-B14F-4D97-AF65-F5344CB8AC3E}">
        <p14:creationId xmlns:p14="http://schemas.microsoft.com/office/powerpoint/2010/main" val="2238221517"/>
      </p:ext>
    </p:extLst>
  </p:cSld>
  <p:clrMapOvr>
    <a:masterClrMapping/>
  </p:clrMapOvr>
  <mc:AlternateContent xmlns:mc="http://schemas.openxmlformats.org/markup-compatibility/2006" xmlns:p14="http://schemas.microsoft.com/office/powerpoint/2010/main">
    <mc:Choice Requires="p14">
      <p:transition spd="slow" p14:dur="2000" advTm="92813"/>
    </mc:Choice>
    <mc:Fallback xmlns="">
      <p:transition spd="slow" advTm="928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Overview</a:t>
            </a:r>
            <a:endParaRPr lang="en-CA" dirty="0"/>
          </a:p>
        </p:txBody>
      </p:sp>
      <p:sp>
        <p:nvSpPr>
          <p:cNvPr id="3" name="Content Placeholder 2"/>
          <p:cNvSpPr>
            <a:spLocks noGrp="1"/>
          </p:cNvSpPr>
          <p:nvPr>
            <p:ph idx="1"/>
          </p:nvPr>
        </p:nvSpPr>
        <p:spPr>
          <a:xfrm>
            <a:off x="457200" y="908720"/>
            <a:ext cx="8435280" cy="5328592"/>
          </a:xfrm>
        </p:spPr>
        <p:txBody>
          <a:bodyPr>
            <a:normAutofit/>
          </a:bodyPr>
          <a:lstStyle/>
          <a:p>
            <a:pPr marL="0" indent="0">
              <a:buNone/>
            </a:pPr>
            <a:r>
              <a:rPr lang="en-CA" b="1" dirty="0" smtClean="0">
                <a:solidFill>
                  <a:schemeClr val="accent5"/>
                </a:solidFill>
                <a:effectLst>
                  <a:outerShdw blurRad="38100" dist="38100" dir="2700000" algn="tl">
                    <a:srgbClr val="000000">
                      <a:alpha val="43137"/>
                    </a:srgbClr>
                  </a:outerShdw>
                </a:effectLst>
                <a:latin typeface="+mj-lt"/>
              </a:rPr>
              <a:t>Our goal: </a:t>
            </a:r>
            <a:r>
              <a:rPr lang="en-CA" dirty="0" smtClean="0">
                <a:solidFill>
                  <a:schemeClr val="tx2"/>
                </a:solidFill>
                <a:latin typeface="+mj-lt"/>
              </a:rPr>
              <a:t>Improve reliability by understanding network failures </a:t>
            </a:r>
          </a:p>
          <a:p>
            <a:pPr marL="457200" indent="-457200">
              <a:buFont typeface="+mj-lt"/>
              <a:buAutoNum type="arabicPeriod"/>
            </a:pPr>
            <a:r>
              <a:rPr lang="en-CA" dirty="0" smtClean="0"/>
              <a:t>Failure </a:t>
            </a:r>
            <a:r>
              <a:rPr lang="en-CA" b="1" dirty="0" smtClean="0">
                <a:solidFill>
                  <a:schemeClr val="tx1"/>
                </a:solidFill>
              </a:rPr>
              <a:t>characterization</a:t>
            </a:r>
          </a:p>
          <a:p>
            <a:pPr marL="857250" lvl="1" indent="-457200"/>
            <a:r>
              <a:rPr lang="en-CA" dirty="0" smtClean="0">
                <a:solidFill>
                  <a:schemeClr val="tx1"/>
                </a:solidFill>
              </a:rPr>
              <a:t>Most failure prone components</a:t>
            </a:r>
          </a:p>
          <a:p>
            <a:pPr marL="857250" lvl="1" indent="-457200"/>
            <a:r>
              <a:rPr lang="en-CA" dirty="0" smtClean="0"/>
              <a:t>Understanding </a:t>
            </a:r>
            <a:r>
              <a:rPr lang="en-CA" dirty="0" smtClean="0">
                <a:solidFill>
                  <a:schemeClr val="tx1"/>
                </a:solidFill>
              </a:rPr>
              <a:t>root cause</a:t>
            </a:r>
            <a:endParaRPr lang="en-CA" dirty="0"/>
          </a:p>
          <a:p>
            <a:pPr marL="457200" indent="-457200">
              <a:buFont typeface="+mj-lt"/>
              <a:buAutoNum type="arabicPeriod"/>
            </a:pPr>
            <a:r>
              <a:rPr lang="en-CA" dirty="0" smtClean="0"/>
              <a:t>What is the </a:t>
            </a:r>
            <a:r>
              <a:rPr lang="en-CA" b="1" dirty="0" smtClean="0">
                <a:solidFill>
                  <a:schemeClr val="tx1"/>
                </a:solidFill>
              </a:rPr>
              <a:t>impact</a:t>
            </a:r>
            <a:r>
              <a:rPr lang="en-CA" dirty="0" smtClean="0">
                <a:solidFill>
                  <a:schemeClr val="tx1"/>
                </a:solidFill>
              </a:rPr>
              <a:t> </a:t>
            </a:r>
            <a:r>
              <a:rPr lang="en-CA" dirty="0" smtClean="0"/>
              <a:t>of failure?</a:t>
            </a:r>
          </a:p>
          <a:p>
            <a:pPr marL="457200" indent="-457200">
              <a:buFont typeface="+mj-lt"/>
              <a:buAutoNum type="arabicPeriod"/>
            </a:pPr>
            <a:r>
              <a:rPr lang="en-CA" dirty="0" smtClean="0"/>
              <a:t>Is </a:t>
            </a:r>
            <a:r>
              <a:rPr lang="en-CA" b="1" dirty="0" smtClean="0">
                <a:solidFill>
                  <a:schemeClr val="tx1"/>
                </a:solidFill>
              </a:rPr>
              <a:t>redundancy</a:t>
            </a:r>
            <a:r>
              <a:rPr lang="en-CA" dirty="0" smtClean="0">
                <a:solidFill>
                  <a:schemeClr val="tx1"/>
                </a:solidFill>
              </a:rPr>
              <a:t> </a:t>
            </a:r>
            <a:r>
              <a:rPr lang="en-CA" dirty="0" smtClean="0"/>
              <a:t>effective?</a:t>
            </a:r>
          </a:p>
          <a:p>
            <a:pPr lvl="1"/>
            <a:endParaRPr lang="en-CA" dirty="0" smtClean="0"/>
          </a:p>
          <a:p>
            <a:pPr marL="0" indent="0">
              <a:buNone/>
            </a:pPr>
            <a:r>
              <a:rPr lang="en-CA" b="1" dirty="0" smtClean="0">
                <a:solidFill>
                  <a:schemeClr val="accent4"/>
                </a:solidFill>
                <a:effectLst>
                  <a:outerShdw blurRad="38100" dist="38100" dir="2700000" algn="tl">
                    <a:srgbClr val="000000">
                      <a:alpha val="43137"/>
                    </a:srgbClr>
                  </a:outerShdw>
                </a:effectLst>
                <a:latin typeface="+mj-lt"/>
              </a:rPr>
              <a:t>Our </a:t>
            </a:r>
            <a:r>
              <a:rPr lang="en-CA" b="1" dirty="0">
                <a:solidFill>
                  <a:schemeClr val="accent4"/>
                </a:solidFill>
                <a:effectLst>
                  <a:outerShdw blurRad="38100" dist="38100" dir="2700000" algn="tl">
                    <a:srgbClr val="000000">
                      <a:alpha val="43137"/>
                    </a:srgbClr>
                  </a:outerShdw>
                </a:effectLst>
                <a:latin typeface="+mj-lt"/>
              </a:rPr>
              <a:t>c</a:t>
            </a:r>
            <a:r>
              <a:rPr lang="en-CA" b="1" dirty="0" smtClean="0">
                <a:solidFill>
                  <a:schemeClr val="accent4"/>
                </a:solidFill>
                <a:effectLst>
                  <a:outerShdw blurRad="38100" dist="38100" dir="2700000" algn="tl">
                    <a:srgbClr val="000000">
                      <a:alpha val="43137"/>
                    </a:srgbClr>
                  </a:outerShdw>
                </a:effectLst>
                <a:latin typeface="+mj-lt"/>
              </a:rPr>
              <a:t>ontribution: </a:t>
            </a:r>
            <a:r>
              <a:rPr lang="en-CA" b="1" dirty="0"/>
              <a:t>First large-scale empirical study of network failures across multiple </a:t>
            </a:r>
            <a:r>
              <a:rPr lang="en-CA" b="1" dirty="0" smtClean="0"/>
              <a:t>DCs</a:t>
            </a:r>
          </a:p>
          <a:p>
            <a:r>
              <a:rPr lang="en-CA" dirty="0" smtClean="0"/>
              <a:t>Methodology to extract failures from noisy data sources.</a:t>
            </a:r>
          </a:p>
          <a:p>
            <a:r>
              <a:rPr lang="en-CA" dirty="0" smtClean="0"/>
              <a:t>Correlate events with network traffic to estimate </a:t>
            </a:r>
            <a:r>
              <a:rPr lang="en-CA" dirty="0" smtClean="0">
                <a:solidFill>
                  <a:schemeClr val="tx2"/>
                </a:solidFill>
                <a:latin typeface="+mj-lt"/>
              </a:rPr>
              <a:t>impact</a:t>
            </a:r>
          </a:p>
          <a:p>
            <a:r>
              <a:rPr lang="en-CA" dirty="0" smtClean="0"/>
              <a:t>Analyzing implications for future data center networks</a:t>
            </a:r>
            <a:endParaRPr lang="en-CA" dirty="0"/>
          </a:p>
          <a:p>
            <a:pPr marL="0" indent="0">
              <a:buNone/>
            </a:pPr>
            <a:endParaRPr lang="en-CA" b="1" dirty="0" smtClean="0">
              <a:solidFill>
                <a:schemeClr val="accent5"/>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52</a:t>
            </a:fld>
            <a:endParaRPr lang="en-CA" dirty="0">
              <a:solidFill>
                <a:prstClr val="black">
                  <a:tint val="75000"/>
                </a:prstClr>
              </a:solidFill>
              <a:latin typeface="Franklin Gothic Book"/>
            </a:endParaRPr>
          </a:p>
        </p:txBody>
      </p:sp>
    </p:spTree>
    <p:custDataLst>
      <p:tags r:id="rId1"/>
    </p:custDataLst>
    <p:extLst>
      <p:ext uri="{BB962C8B-B14F-4D97-AF65-F5344CB8AC3E}">
        <p14:creationId xmlns:p14="http://schemas.microsoft.com/office/powerpoint/2010/main" val="954516788"/>
      </p:ext>
    </p:extLst>
  </p:cSld>
  <p:clrMapOvr>
    <a:masterClrMapping/>
  </p:clrMapOvr>
  <mc:AlternateContent xmlns:mc="http://schemas.openxmlformats.org/markup-compatibility/2006" xmlns:p14="http://schemas.microsoft.com/office/powerpoint/2010/main">
    <mc:Choice Requires="p14">
      <p:transition spd="slow" p14:dur="2000" advTm="132035"/>
    </mc:Choice>
    <mc:Fallback xmlns="">
      <p:transition spd="slow" advTm="1320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V="1">
            <a:off x="3124200" y="1846307"/>
            <a:ext cx="1168152" cy="657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47864" y="1886466"/>
            <a:ext cx="792088" cy="464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loud 25"/>
          <p:cNvSpPr/>
          <p:nvPr/>
        </p:nvSpPr>
        <p:spPr>
          <a:xfrm>
            <a:off x="2433455" y="792190"/>
            <a:ext cx="2590800" cy="711200"/>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solidFill>
                  <a:prstClr val="white"/>
                </a:solidFill>
                <a:latin typeface="Franklin Gothic Book"/>
              </a:rPr>
              <a:t>Internet</a:t>
            </a:r>
            <a:endParaRPr lang="en-US" dirty="0">
              <a:solidFill>
                <a:prstClr val="white"/>
              </a:solidFill>
              <a:latin typeface="Franklin Gothic Book"/>
            </a:endParaRPr>
          </a:p>
        </p:txBody>
      </p:sp>
      <p:sp>
        <p:nvSpPr>
          <p:cNvPr id="2" name="Title 1"/>
          <p:cNvSpPr>
            <a:spLocks noGrp="1"/>
          </p:cNvSpPr>
          <p:nvPr>
            <p:ph type="title"/>
          </p:nvPr>
        </p:nvSpPr>
        <p:spPr/>
        <p:txBody>
          <a:bodyPr>
            <a:noAutofit/>
          </a:bodyPr>
          <a:lstStyle/>
          <a:p>
            <a:r>
              <a:rPr lang="en-US" sz="4000" dirty="0"/>
              <a:t>Data center </a:t>
            </a:r>
            <a:r>
              <a:rPr lang="en-US" sz="4000" dirty="0" smtClean="0"/>
              <a:t>networks overview</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943437860"/>
              </p:ext>
            </p:extLst>
          </p:nvPr>
        </p:nvGraphicFramePr>
        <p:xfrm>
          <a:off x="1752600" y="1886085"/>
          <a:ext cx="3962400" cy="4188279"/>
        </p:xfrm>
        <a:graphic>
          <a:graphicData uri="http://schemas.openxmlformats.org/presentationml/2006/ole">
            <mc:AlternateContent xmlns:mc="http://schemas.openxmlformats.org/markup-compatibility/2006">
              <mc:Choice xmlns:v="urn:schemas-microsoft-com:vml" Requires="v">
                <p:oleObj spid="_x0000_s3078" name="Visio" r:id="rId5" imgW="5027273" imgH="4547325" progId="Visio.Drawing.11">
                  <p:embed/>
                </p:oleObj>
              </mc:Choice>
              <mc:Fallback>
                <p:oleObj name="Visio" r:id="rId5" imgW="5027273" imgH="454732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86085"/>
                        <a:ext cx="3962400" cy="4188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flipV="1">
            <a:off x="31242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55976"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4160" y="1675804"/>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635645"/>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flipV="1">
            <a:off x="3111690" y="1492162"/>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370761" y="1432445"/>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A23FDC02-58A2-4BAF-833C-581200C10E7A}" type="slidenum">
              <a:rPr lang="en-CA" smtClean="0">
                <a:solidFill>
                  <a:prstClr val="black">
                    <a:tint val="75000"/>
                  </a:prstClr>
                </a:solidFill>
                <a:latin typeface="Franklin Gothic Book"/>
              </a:rPr>
              <a:pPr/>
              <a:t>53</a:t>
            </a:fld>
            <a:endParaRPr lang="en-CA" dirty="0">
              <a:solidFill>
                <a:prstClr val="black">
                  <a:tint val="75000"/>
                </a:prstClr>
              </a:solidFill>
              <a:latin typeface="Franklin Gothic Book"/>
            </a:endParaRPr>
          </a:p>
        </p:txBody>
      </p:sp>
      <p:sp>
        <p:nvSpPr>
          <p:cNvPr id="23" name="Rounded Rectangle 22"/>
          <p:cNvSpPr/>
          <p:nvPr/>
        </p:nvSpPr>
        <p:spPr>
          <a:xfrm>
            <a:off x="2699792" y="3225800"/>
            <a:ext cx="2124239" cy="2123500"/>
          </a:xfrm>
          <a:prstGeom prst="roundRect">
            <a:avLst/>
          </a:pr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Franklin Gothic Book"/>
            </a:endParaRPr>
          </a:p>
        </p:txBody>
      </p:sp>
      <p:sp>
        <p:nvSpPr>
          <p:cNvPr id="24" name="TextBox 23"/>
          <p:cNvSpPr txBox="1"/>
          <p:nvPr/>
        </p:nvSpPr>
        <p:spPr>
          <a:xfrm>
            <a:off x="35496" y="3460147"/>
            <a:ext cx="191152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dirty="0" smtClean="0">
                <a:solidFill>
                  <a:prstClr val="white"/>
                </a:solidFill>
                <a:effectLst>
                  <a:outerShdw blurRad="38100" dist="38100" dir="2700000" algn="tl">
                    <a:srgbClr val="000000">
                      <a:alpha val="43137"/>
                    </a:srgbClr>
                  </a:outerShdw>
                </a:effectLst>
                <a:latin typeface="Franklin Gothic Medium"/>
              </a:rPr>
              <a:t>How effective is redundancy?</a:t>
            </a:r>
            <a:endParaRPr lang="en-CA" dirty="0">
              <a:solidFill>
                <a:prstClr val="white"/>
              </a:solidFill>
              <a:effectLst>
                <a:outerShdw blurRad="38100" dist="38100" dir="2700000" algn="tl">
                  <a:srgbClr val="000000">
                    <a:alpha val="43137"/>
                  </a:srgbClr>
                </a:outerShdw>
              </a:effectLst>
              <a:latin typeface="Franklin Gothic Medium"/>
            </a:endParaRPr>
          </a:p>
        </p:txBody>
      </p:sp>
      <p:sp>
        <p:nvSpPr>
          <p:cNvPr id="25" name="TextBox 24"/>
          <p:cNvSpPr txBox="1"/>
          <p:nvPr/>
        </p:nvSpPr>
        <p:spPr>
          <a:xfrm>
            <a:off x="5652120" y="3581846"/>
            <a:ext cx="312189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dirty="0" smtClean="0">
                <a:solidFill>
                  <a:prstClr val="white"/>
                </a:solidFill>
                <a:effectLst>
                  <a:outerShdw blurRad="38100" dist="38100" dir="2700000" algn="tl">
                    <a:srgbClr val="000000">
                      <a:alpha val="43137"/>
                    </a:srgbClr>
                  </a:outerShdw>
                </a:effectLst>
                <a:latin typeface="Franklin Gothic Medium"/>
              </a:rPr>
              <a:t>What is the impact of failure?</a:t>
            </a:r>
          </a:p>
        </p:txBody>
      </p:sp>
      <p:sp>
        <p:nvSpPr>
          <p:cNvPr id="35" name="Rounded Rectangle 34"/>
          <p:cNvSpPr/>
          <p:nvPr/>
        </p:nvSpPr>
        <p:spPr>
          <a:xfrm>
            <a:off x="2091038" y="1593762"/>
            <a:ext cx="3178477" cy="4499534"/>
          </a:xfrm>
          <a:prstGeom prst="roundRect">
            <a:avLst/>
          </a:pr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Franklin Gothic Book"/>
            </a:endParaRPr>
          </a:p>
        </p:txBody>
      </p:sp>
      <p:sp>
        <p:nvSpPr>
          <p:cNvPr id="36" name="TextBox 35"/>
          <p:cNvSpPr txBox="1"/>
          <p:nvPr/>
        </p:nvSpPr>
        <p:spPr>
          <a:xfrm>
            <a:off x="1639103" y="778458"/>
            <a:ext cx="445968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solidFill>
                  <a:prstClr val="white"/>
                </a:solidFill>
                <a:effectLst>
                  <a:outerShdw blurRad="38100" dist="38100" dir="2700000" algn="tl">
                    <a:srgbClr val="000000">
                      <a:alpha val="43137"/>
                    </a:srgbClr>
                  </a:outerShdw>
                </a:effectLst>
                <a:latin typeface="Franklin Gothic Medium"/>
              </a:rPr>
              <a:t>Which components are most failure prone?</a:t>
            </a:r>
            <a:endParaRPr lang="en-CA" dirty="0">
              <a:solidFill>
                <a:prstClr val="white"/>
              </a:solidFill>
              <a:effectLst>
                <a:outerShdw blurRad="38100" dist="38100" dir="2700000" algn="tl">
                  <a:srgbClr val="000000">
                    <a:alpha val="43137"/>
                  </a:srgbClr>
                </a:outerShdw>
              </a:effectLst>
              <a:latin typeface="Franklin Gothic Medium"/>
            </a:endParaRPr>
          </a:p>
        </p:txBody>
      </p:sp>
      <p:sp>
        <p:nvSpPr>
          <p:cNvPr id="37" name="TextBox 36"/>
          <p:cNvSpPr txBox="1"/>
          <p:nvPr/>
        </p:nvSpPr>
        <p:spPr>
          <a:xfrm>
            <a:off x="5482551" y="5085184"/>
            <a:ext cx="236795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solidFill>
                  <a:prstClr val="white"/>
                </a:solidFill>
                <a:effectLst>
                  <a:outerShdw blurRad="38100" dist="38100" dir="2700000" algn="tl">
                    <a:srgbClr val="000000">
                      <a:alpha val="43137"/>
                    </a:srgbClr>
                  </a:outerShdw>
                </a:effectLst>
                <a:latin typeface="Franklin Gothic Medium"/>
              </a:rPr>
              <a:t>What causes failures?</a:t>
            </a:r>
            <a:endParaRPr lang="en-US" dirty="0">
              <a:solidFill>
                <a:prstClr val="white"/>
              </a:solidFill>
              <a:effectLst>
                <a:outerShdw blurRad="38100" dist="38100" dir="2700000" algn="tl">
                  <a:srgbClr val="000000">
                    <a:alpha val="43137"/>
                  </a:srgbClr>
                </a:outerShdw>
              </a:effectLst>
              <a:latin typeface="Franklin Gothic Medium"/>
            </a:endParaRPr>
          </a:p>
        </p:txBody>
      </p:sp>
      <p:sp>
        <p:nvSpPr>
          <p:cNvPr id="38" name="Explosion 2 37"/>
          <p:cNvSpPr/>
          <p:nvPr/>
        </p:nvSpPr>
        <p:spPr>
          <a:xfrm>
            <a:off x="4004320" y="3512390"/>
            <a:ext cx="982960" cy="775160"/>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prstClr val="black"/>
                </a:solidFill>
                <a:latin typeface="Franklin Gothic Book"/>
              </a:rPr>
              <a:t>?</a:t>
            </a:r>
            <a:endParaRPr lang="en-US" b="1" dirty="0">
              <a:solidFill>
                <a:prstClr val="black"/>
              </a:solidFill>
              <a:latin typeface="Franklin Gothic Book"/>
            </a:endParaRPr>
          </a:p>
        </p:txBody>
      </p:sp>
    </p:spTree>
    <p:custDataLst>
      <p:tags r:id="rId2"/>
    </p:custDataLst>
    <p:extLst>
      <p:ext uri="{BB962C8B-B14F-4D97-AF65-F5344CB8AC3E}">
        <p14:creationId xmlns:p14="http://schemas.microsoft.com/office/powerpoint/2010/main" val="3485338227"/>
      </p:ext>
    </p:extLst>
  </p:cSld>
  <p:clrMapOvr>
    <a:masterClrMapping/>
  </p:clrMapOvr>
  <mc:AlternateContent xmlns:mc="http://schemas.openxmlformats.org/markup-compatibility/2006" xmlns:p14="http://schemas.microsoft.com/office/powerpoint/2010/main">
    <mc:Choice Requires="p14">
      <p:transition p14:dur="0" advTm="70525"/>
    </mc:Choice>
    <mc:Fallback xmlns="">
      <p:transition advTm="705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5" grpId="0" animBg="1"/>
      <p:bldP spid="36" grpId="0" animBg="1"/>
      <p:bldP spid="37" grpId="0" animBg="1"/>
      <p:bldP spid="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Failure event information flow</a:t>
            </a:r>
          </a:p>
        </p:txBody>
      </p:sp>
      <p:sp>
        <p:nvSpPr>
          <p:cNvPr id="3" name="Content Placeholder 2"/>
          <p:cNvSpPr>
            <a:spLocks noGrp="1"/>
          </p:cNvSpPr>
          <p:nvPr>
            <p:ph idx="1"/>
          </p:nvPr>
        </p:nvSpPr>
        <p:spPr>
          <a:xfrm>
            <a:off x="457200" y="908720"/>
            <a:ext cx="7571184" cy="576064"/>
          </a:xfrm>
        </p:spPr>
        <p:txBody>
          <a:bodyPr/>
          <a:lstStyle/>
          <a:p>
            <a:r>
              <a:rPr lang="en-CA" dirty="0" smtClean="0"/>
              <a:t>Failure is logged in numerous data sources</a:t>
            </a:r>
            <a:endParaRPr lang="en-CA"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72070"/>
            <a:ext cx="895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9360" y="1948195"/>
            <a:ext cx="895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a:stCxn id="4" idx="3"/>
          </p:cNvCxnSpPr>
          <p:nvPr/>
        </p:nvCxnSpPr>
        <p:spPr>
          <a:xfrm flipV="1">
            <a:off x="1506910" y="2329196"/>
            <a:ext cx="704850" cy="404812"/>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Lightning Bolt 6"/>
          <p:cNvSpPr/>
          <p:nvPr/>
        </p:nvSpPr>
        <p:spPr>
          <a:xfrm>
            <a:off x="1506910" y="2210132"/>
            <a:ext cx="628650" cy="523876"/>
          </a:xfrm>
          <a:prstGeom prst="lightningBol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222" y="2472070"/>
            <a:ext cx="10287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ular Callout 9"/>
          <p:cNvSpPr/>
          <p:nvPr/>
        </p:nvSpPr>
        <p:spPr>
          <a:xfrm>
            <a:off x="251520" y="1484783"/>
            <a:ext cx="1512167" cy="487113"/>
          </a:xfrm>
          <a:prstGeom prst="wedgeRectCallout">
            <a:avLst>
              <a:gd name="adj1" fmla="val 37189"/>
              <a:gd name="adj2" fmla="val 8765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latin typeface="+mj-lt"/>
              </a:rPr>
              <a:t>LINK DOWN!</a:t>
            </a:r>
            <a:endParaRPr lang="en-CA" dirty="0">
              <a:latin typeface="+mj-lt"/>
            </a:endParaRPr>
          </a:p>
        </p:txBody>
      </p:sp>
      <p:sp>
        <p:nvSpPr>
          <p:cNvPr id="11" name="TextBox 10"/>
          <p:cNvSpPr txBox="1"/>
          <p:nvPr/>
        </p:nvSpPr>
        <p:spPr>
          <a:xfrm>
            <a:off x="1921988" y="3008100"/>
            <a:ext cx="1785915" cy="646331"/>
          </a:xfrm>
          <a:prstGeom prst="rect">
            <a:avLst/>
          </a:prstGeom>
          <a:noFill/>
        </p:spPr>
        <p:txBody>
          <a:bodyPr wrap="square" rtlCol="0">
            <a:spAutoFit/>
          </a:bodyPr>
          <a:lstStyle/>
          <a:p>
            <a:r>
              <a:rPr lang="en-US" dirty="0" smtClean="0">
                <a:latin typeface="+mj-lt"/>
              </a:rPr>
              <a:t>Syslog, SNMP traps/polling</a:t>
            </a:r>
            <a:endParaRPr lang="en-US" dirty="0">
              <a:latin typeface="+mj-lt"/>
            </a:endParaRPr>
          </a:p>
        </p:txBody>
      </p:sp>
      <p:cxnSp>
        <p:nvCxnSpPr>
          <p:cNvPr id="12" name="Straight Arrow Connector 11"/>
          <p:cNvCxnSpPr>
            <a:endCxn id="9" idx="1"/>
          </p:cNvCxnSpPr>
          <p:nvPr/>
        </p:nvCxnSpPr>
        <p:spPr>
          <a:xfrm>
            <a:off x="2107703" y="2568512"/>
            <a:ext cx="1826519" cy="603646"/>
          </a:xfrm>
          <a:prstGeom prst="straightConnector1">
            <a:avLst/>
          </a:prstGeom>
          <a:ln w="7620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33679" y="3892406"/>
            <a:ext cx="2067233" cy="369332"/>
          </a:xfrm>
          <a:prstGeom prst="rect">
            <a:avLst/>
          </a:prstGeom>
          <a:noFill/>
        </p:spPr>
        <p:txBody>
          <a:bodyPr wrap="none" rtlCol="0">
            <a:spAutoFit/>
          </a:bodyPr>
          <a:lstStyle/>
          <a:p>
            <a:r>
              <a:rPr lang="en-CA" dirty="0" smtClean="0">
                <a:latin typeface="+mj-lt"/>
              </a:rPr>
              <a:t>Network event logs</a:t>
            </a:r>
            <a:endParaRPr lang="en-CA" dirty="0">
              <a:latin typeface="+mj-lt"/>
            </a:endParaRPr>
          </a:p>
        </p:txBody>
      </p:sp>
      <p:cxnSp>
        <p:nvCxnSpPr>
          <p:cNvPr id="15" name="Straight Arrow Connector 14"/>
          <p:cNvCxnSpPr>
            <a:stCxn id="9" idx="3"/>
            <a:endCxn id="18" idx="1"/>
          </p:cNvCxnSpPr>
          <p:nvPr/>
        </p:nvCxnSpPr>
        <p:spPr>
          <a:xfrm flipV="1">
            <a:off x="4962922" y="2696744"/>
            <a:ext cx="2071363" cy="475414"/>
          </a:xfrm>
          <a:prstGeom prst="straightConnector1">
            <a:avLst/>
          </a:prstGeom>
          <a:ln w="7620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285" y="1968014"/>
            <a:ext cx="1066800" cy="145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876149" y="3425474"/>
            <a:ext cx="1815113" cy="646331"/>
          </a:xfrm>
          <a:prstGeom prst="rect">
            <a:avLst/>
          </a:prstGeom>
          <a:noFill/>
        </p:spPr>
        <p:txBody>
          <a:bodyPr wrap="none" rtlCol="0">
            <a:spAutoFit/>
          </a:bodyPr>
          <a:lstStyle/>
          <a:p>
            <a:pPr algn="ctr"/>
            <a:r>
              <a:rPr lang="en-CA" dirty="0" smtClean="0">
                <a:latin typeface="+mj-lt"/>
              </a:rPr>
              <a:t>Troubleshooting </a:t>
            </a:r>
          </a:p>
          <a:p>
            <a:pPr algn="ctr"/>
            <a:r>
              <a:rPr lang="en-CA" dirty="0" smtClean="0">
                <a:latin typeface="+mj-lt"/>
              </a:rPr>
              <a:t>Tickets</a:t>
            </a:r>
            <a:endParaRPr lang="en-CA" dirty="0">
              <a:latin typeface="+mj-lt"/>
            </a:endParaRPr>
          </a:p>
        </p:txBody>
      </p:sp>
      <p:pic>
        <p:nvPicPr>
          <p:cNvPr id="20" name="Picture 7" descr="C:\Users\t-phigil\AppData\Local\Microsoft\Windows\Temporary Internet Files\Content.IE5\CY8BNYU0\MC90032662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4285" y="5300820"/>
            <a:ext cx="1249979" cy="96202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35839" y="6262846"/>
            <a:ext cx="2002904" cy="369332"/>
          </a:xfrm>
          <a:prstGeom prst="rect">
            <a:avLst/>
          </a:prstGeom>
          <a:noFill/>
        </p:spPr>
        <p:txBody>
          <a:bodyPr wrap="square" rtlCol="0">
            <a:spAutoFit/>
          </a:bodyPr>
          <a:lstStyle/>
          <a:p>
            <a:r>
              <a:rPr lang="en-US" dirty="0" smtClean="0">
                <a:latin typeface="+mj-lt"/>
              </a:rPr>
              <a:t>Troubleshooting</a:t>
            </a:r>
            <a:endParaRPr lang="en-US" dirty="0">
              <a:latin typeface="+mj-lt"/>
            </a:endParaRPr>
          </a:p>
        </p:txBody>
      </p:sp>
      <p:cxnSp>
        <p:nvCxnSpPr>
          <p:cNvPr id="22" name="Straight Arrow Connector 21"/>
          <p:cNvCxnSpPr>
            <a:stCxn id="19" idx="2"/>
          </p:cNvCxnSpPr>
          <p:nvPr/>
        </p:nvCxnSpPr>
        <p:spPr>
          <a:xfrm flipH="1">
            <a:off x="7659280" y="4071805"/>
            <a:ext cx="124426" cy="1085387"/>
          </a:xfrm>
          <a:prstGeom prst="straightConnector1">
            <a:avLst/>
          </a:prstGeom>
          <a:ln w="7620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3692488" y="1669416"/>
            <a:ext cx="1512167" cy="487113"/>
          </a:xfrm>
          <a:prstGeom prst="wedgeRectCallout">
            <a:avLst>
              <a:gd name="adj1" fmla="val 13986"/>
              <a:gd name="adj2" fmla="val 10948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latin typeface="+mj-lt"/>
              </a:rPr>
              <a:t>LINK DOWN!</a:t>
            </a:r>
            <a:endParaRPr lang="en-CA" dirty="0">
              <a:latin typeface="+mj-lt"/>
            </a:endParaRPr>
          </a:p>
        </p:txBody>
      </p:sp>
      <p:sp>
        <p:nvSpPr>
          <p:cNvPr id="27" name="Rectangular Callout 26"/>
          <p:cNvSpPr/>
          <p:nvPr/>
        </p:nvSpPr>
        <p:spPr>
          <a:xfrm>
            <a:off x="6647415" y="980728"/>
            <a:ext cx="1512167" cy="706968"/>
          </a:xfrm>
          <a:prstGeom prst="wedgeRectCallout">
            <a:avLst>
              <a:gd name="adj1" fmla="val 13986"/>
              <a:gd name="adj2" fmla="val 10948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latin typeface="+mj-lt"/>
              </a:rPr>
              <a:t>Ticket ID: 34</a:t>
            </a:r>
          </a:p>
          <a:p>
            <a:pPr algn="ctr"/>
            <a:r>
              <a:rPr lang="en-CA" dirty="0" smtClean="0">
                <a:latin typeface="+mj-lt"/>
              </a:rPr>
              <a:t>LINK DOWN!</a:t>
            </a:r>
            <a:endParaRPr lang="en-CA" dirty="0">
              <a:latin typeface="+mj-lt"/>
            </a:endParaRPr>
          </a:p>
        </p:txBody>
      </p:sp>
      <p:sp>
        <p:nvSpPr>
          <p:cNvPr id="28" name="Rectangular Callout 27"/>
          <p:cNvSpPr/>
          <p:nvPr/>
        </p:nvSpPr>
        <p:spPr>
          <a:xfrm>
            <a:off x="5522417" y="4345040"/>
            <a:ext cx="1571254" cy="782245"/>
          </a:xfrm>
          <a:prstGeom prst="wedgeRectCallout">
            <a:avLst>
              <a:gd name="adj1" fmla="val 50377"/>
              <a:gd name="adj2" fmla="val 1025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smtClean="0">
                <a:latin typeface="+mj-lt"/>
              </a:rPr>
              <a:t>Diary entries,</a:t>
            </a:r>
          </a:p>
          <a:p>
            <a:pPr algn="ctr"/>
            <a:r>
              <a:rPr lang="en-CA" dirty="0" smtClean="0">
                <a:latin typeface="+mj-lt"/>
              </a:rPr>
              <a:t> root cause</a:t>
            </a:r>
            <a:endParaRPr lang="en-CA" dirty="0">
              <a:latin typeface="+mj-lt"/>
            </a:endParaRPr>
          </a:p>
        </p:txBody>
      </p:sp>
      <p:grpSp>
        <p:nvGrpSpPr>
          <p:cNvPr id="29" name="Group 28"/>
          <p:cNvGrpSpPr/>
          <p:nvPr/>
        </p:nvGrpSpPr>
        <p:grpSpPr>
          <a:xfrm>
            <a:off x="684734" y="4963671"/>
            <a:ext cx="2269976" cy="1807007"/>
            <a:chOff x="1399276" y="3085379"/>
            <a:chExt cx="1738902" cy="1807007"/>
          </a:xfrm>
        </p:grpSpPr>
        <p:pic>
          <p:nvPicPr>
            <p:cNvPr id="30" name="Picture 8" descr="C:\Users\t-phigil\AppData\Local\Microsoft\Windows\Temporary Internet Files\Content.IE5\69WLJ761\MC90023390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4924" y="3085379"/>
              <a:ext cx="1581150" cy="11094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399276" y="4246055"/>
              <a:ext cx="1738902" cy="646331"/>
            </a:xfrm>
            <a:prstGeom prst="rect">
              <a:avLst/>
            </a:prstGeom>
            <a:noFill/>
          </p:spPr>
          <p:txBody>
            <a:bodyPr wrap="square" rtlCol="0">
              <a:spAutoFit/>
            </a:bodyPr>
            <a:lstStyle/>
            <a:p>
              <a:r>
                <a:rPr lang="en-US" dirty="0" smtClean="0">
                  <a:latin typeface="+mj-lt"/>
                </a:rPr>
                <a:t>Network traffic logs</a:t>
              </a:r>
              <a:endParaRPr lang="en-US" dirty="0">
                <a:latin typeface="+mj-lt"/>
              </a:endParaRPr>
            </a:p>
          </p:txBody>
        </p:sp>
      </p:grpSp>
      <p:sp>
        <p:nvSpPr>
          <p:cNvPr id="32" name="TextBox 31"/>
          <p:cNvSpPr txBox="1"/>
          <p:nvPr/>
        </p:nvSpPr>
        <p:spPr>
          <a:xfrm>
            <a:off x="-4035" y="3615407"/>
            <a:ext cx="1810672" cy="923330"/>
          </a:xfrm>
          <a:prstGeom prst="rect">
            <a:avLst/>
          </a:prstGeom>
          <a:noFill/>
        </p:spPr>
        <p:txBody>
          <a:bodyPr wrap="square" rtlCol="0">
            <a:spAutoFit/>
          </a:bodyPr>
          <a:lstStyle/>
          <a:p>
            <a:r>
              <a:rPr lang="en-US" dirty="0" smtClean="0">
                <a:latin typeface="+mj-lt"/>
              </a:rPr>
              <a:t>5 min traffic averages on links</a:t>
            </a:r>
            <a:endParaRPr lang="en-US" dirty="0">
              <a:latin typeface="+mj-lt"/>
            </a:endParaRPr>
          </a:p>
        </p:txBody>
      </p:sp>
      <p:cxnSp>
        <p:nvCxnSpPr>
          <p:cNvPr id="33" name="Straight Arrow Connector 32"/>
          <p:cNvCxnSpPr>
            <a:endCxn id="30" idx="0"/>
          </p:cNvCxnSpPr>
          <p:nvPr/>
        </p:nvCxnSpPr>
        <p:spPr>
          <a:xfrm>
            <a:off x="1640091" y="2830450"/>
            <a:ext cx="201526" cy="2133221"/>
          </a:xfrm>
          <a:prstGeom prst="straightConnector1">
            <a:avLst/>
          </a:prstGeom>
          <a:ln w="7620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A23FDC02-58A2-4BAF-833C-581200C10E7A}" type="slidenum">
              <a:rPr lang="en-CA" smtClean="0"/>
              <a:t>54</a:t>
            </a:fld>
            <a:endParaRPr lang="en-CA" dirty="0"/>
          </a:p>
        </p:txBody>
      </p:sp>
    </p:spTree>
    <p:custDataLst>
      <p:tags r:id="rId1"/>
    </p:custDataLst>
    <p:extLst>
      <p:ext uri="{BB962C8B-B14F-4D97-AF65-F5344CB8AC3E}">
        <p14:creationId xmlns:p14="http://schemas.microsoft.com/office/powerpoint/2010/main" val="4184729650"/>
      </p:ext>
    </p:extLst>
  </p:cSld>
  <p:clrMapOvr>
    <a:masterClrMapping/>
  </p:clrMapOvr>
  <mc:AlternateContent xmlns:mc="http://schemas.openxmlformats.org/markup-compatibility/2006" xmlns:p14="http://schemas.microsoft.com/office/powerpoint/2010/main">
    <mc:Choice Requires="p14">
      <p:transition spd="slow" p14:dur="2000" advTm="88587"/>
    </mc:Choice>
    <mc:Fallback xmlns="">
      <p:transition spd="slow" advTm="8858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4" grpId="0"/>
      <p:bldP spid="19" grpId="0"/>
      <p:bldP spid="21" grpId="0"/>
      <p:bldP spid="26" grpId="0" animBg="1"/>
      <p:bldP spid="27" grpId="0" animBg="1"/>
      <p:bldP spid="28" grpId="0" animBg="1"/>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Data summary</a:t>
            </a:r>
            <a:endParaRPr lang="en-CA" sz="3200" dirty="0"/>
          </a:p>
        </p:txBody>
      </p:sp>
      <p:sp>
        <p:nvSpPr>
          <p:cNvPr id="3" name="Content Placeholder 2"/>
          <p:cNvSpPr>
            <a:spLocks noGrp="1"/>
          </p:cNvSpPr>
          <p:nvPr>
            <p:ph idx="1"/>
          </p:nvPr>
        </p:nvSpPr>
        <p:spPr/>
        <p:txBody>
          <a:bodyPr/>
          <a:lstStyle/>
          <a:p>
            <a:r>
              <a:rPr lang="en-CA" dirty="0" smtClean="0"/>
              <a:t>One year of event logs from Oct. 2009-Sept. 2010</a:t>
            </a:r>
          </a:p>
          <a:p>
            <a:pPr lvl="1"/>
            <a:r>
              <a:rPr lang="en-CA" dirty="0" smtClean="0"/>
              <a:t>Network event logs and troubleshooting tickets</a:t>
            </a:r>
          </a:p>
          <a:p>
            <a:pPr lvl="1"/>
            <a:endParaRPr lang="en-CA" dirty="0"/>
          </a:p>
          <a:p>
            <a:r>
              <a:rPr lang="en-CA" dirty="0" smtClean="0"/>
              <a:t>Network event logs are a combination of Syslog,  SNMP traps and polling</a:t>
            </a:r>
          </a:p>
          <a:p>
            <a:pPr lvl="1"/>
            <a:r>
              <a:rPr lang="en-CA" dirty="0"/>
              <a:t>Caveat: may miss some events e.g., UDP, correlated faults </a:t>
            </a:r>
            <a:endParaRPr lang="en-CA" dirty="0" smtClean="0"/>
          </a:p>
          <a:p>
            <a:pPr lvl="1"/>
            <a:endParaRPr lang="en-CA" dirty="0" smtClean="0"/>
          </a:p>
          <a:p>
            <a:r>
              <a:rPr lang="en-CA" dirty="0"/>
              <a:t>F</a:t>
            </a:r>
            <a:r>
              <a:rPr lang="en-CA" dirty="0" smtClean="0"/>
              <a:t>iltered by operators to </a:t>
            </a:r>
            <a:r>
              <a:rPr lang="en-CA" b="1" i="1" dirty="0" smtClean="0">
                <a:solidFill>
                  <a:schemeClr val="accent2"/>
                </a:solidFill>
                <a:effectLst>
                  <a:outerShdw blurRad="38100" dist="38100" dir="2700000" algn="tl">
                    <a:srgbClr val="000000">
                      <a:alpha val="43137"/>
                    </a:srgbClr>
                  </a:outerShdw>
                </a:effectLst>
              </a:rPr>
              <a:t>actionable</a:t>
            </a:r>
            <a:r>
              <a:rPr lang="en-CA" dirty="0" smtClean="0"/>
              <a:t> events</a:t>
            </a:r>
          </a:p>
          <a:p>
            <a:pPr lvl="1"/>
            <a:r>
              <a:rPr lang="en-CA" dirty="0" smtClean="0"/>
              <a:t>… still many warnings from various software daemons running</a:t>
            </a:r>
          </a:p>
          <a:p>
            <a:pPr lvl="2"/>
            <a:endParaRPr lang="en-CA" dirty="0" smtClean="0"/>
          </a:p>
          <a:p>
            <a:endParaRPr lang="en-CA" dirty="0" smtClean="0"/>
          </a:p>
          <a:p>
            <a:endParaRPr lang="en-CA" dirty="0"/>
          </a:p>
        </p:txBody>
      </p:sp>
      <p:sp>
        <p:nvSpPr>
          <p:cNvPr id="7" name="Slide Number Placeholder 6"/>
          <p:cNvSpPr>
            <a:spLocks noGrp="1"/>
          </p:cNvSpPr>
          <p:nvPr>
            <p:ph type="sldNum" sz="quarter" idx="12"/>
          </p:nvPr>
        </p:nvSpPr>
        <p:spPr/>
        <p:txBody>
          <a:bodyPr/>
          <a:lstStyle/>
          <a:p>
            <a:fld id="{A23FDC02-58A2-4BAF-833C-581200C10E7A}" type="slidenum">
              <a:rPr lang="en-CA" smtClean="0"/>
              <a:t>55</a:t>
            </a:fld>
            <a:endParaRPr lang="en-CA" dirty="0"/>
          </a:p>
        </p:txBody>
      </p:sp>
      <p:sp>
        <p:nvSpPr>
          <p:cNvPr id="4" name="TextBox 3"/>
          <p:cNvSpPr txBox="1"/>
          <p:nvPr/>
        </p:nvSpPr>
        <p:spPr>
          <a:xfrm>
            <a:off x="-36512" y="5733256"/>
            <a:ext cx="918051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CA" sz="2400" dirty="0" smtClean="0">
                <a:effectLst>
                  <a:outerShdw blurRad="38100" dist="38100" dir="2700000" algn="tl">
                    <a:srgbClr val="000000">
                      <a:alpha val="43137"/>
                    </a:srgbClr>
                  </a:outerShdw>
                </a:effectLst>
                <a:latin typeface="+mj-lt"/>
              </a:rPr>
              <a:t>Key challenge: How to extract failures of interest?</a:t>
            </a:r>
            <a:endParaRPr lang="en-CA" sz="2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44374253"/>
      </p:ext>
    </p:extLst>
  </p:cSld>
  <p:clrMapOvr>
    <a:masterClrMapping/>
  </p:clrMapOvr>
  <mc:AlternateContent xmlns:mc="http://schemas.openxmlformats.org/markup-compatibility/2006" xmlns:p14="http://schemas.microsoft.com/office/powerpoint/2010/main">
    <mc:Choice Requires="p14">
      <p:transition spd="slow" p14:dur="2000" advTm="109354"/>
    </mc:Choice>
    <mc:Fallback xmlns="">
      <p:transition spd="slow" advTm="1093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36296" y="116632"/>
            <a:ext cx="1824410" cy="1145547"/>
            <a:chOff x="7092280" y="57885"/>
            <a:chExt cx="1824410" cy="1227499"/>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7885"/>
              <a:ext cx="626290" cy="8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92280" y="922610"/>
              <a:ext cx="1824410" cy="362774"/>
            </a:xfrm>
            <a:prstGeom prst="rect">
              <a:avLst/>
            </a:prstGeom>
            <a:noFill/>
          </p:spPr>
          <p:txBody>
            <a:bodyPr wrap="none" rtlCol="0">
              <a:spAutoFit/>
            </a:bodyPr>
            <a:lstStyle/>
            <a:p>
              <a:r>
                <a:rPr lang="en-CA" sz="1600" dirty="0" smtClean="0"/>
                <a:t>Network event logs</a:t>
              </a:r>
              <a:endParaRPr lang="en-CA" sz="1600" dirty="0"/>
            </a:p>
          </p:txBody>
        </p:sp>
      </p:grpSp>
      <p:sp>
        <p:nvSpPr>
          <p:cNvPr id="2" name="Title 1"/>
          <p:cNvSpPr>
            <a:spLocks noGrp="1"/>
          </p:cNvSpPr>
          <p:nvPr>
            <p:ph type="title"/>
          </p:nvPr>
        </p:nvSpPr>
        <p:spPr>
          <a:xfrm>
            <a:off x="107504" y="116632"/>
            <a:ext cx="8229600" cy="648072"/>
          </a:xfrm>
        </p:spPr>
        <p:txBody>
          <a:bodyPr>
            <a:noAutofit/>
          </a:bodyPr>
          <a:lstStyle/>
          <a:p>
            <a:r>
              <a:rPr lang="en-CA" sz="3600" dirty="0" smtClean="0"/>
              <a:t>Extracting failures from event logs</a:t>
            </a:r>
            <a:endParaRPr lang="en-CA" sz="3200" dirty="0"/>
          </a:p>
        </p:txBody>
      </p:sp>
      <p:sp>
        <p:nvSpPr>
          <p:cNvPr id="3" name="Content Placeholder 2"/>
          <p:cNvSpPr>
            <a:spLocks noGrp="1"/>
          </p:cNvSpPr>
          <p:nvPr>
            <p:ph idx="1"/>
          </p:nvPr>
        </p:nvSpPr>
        <p:spPr/>
        <p:txBody>
          <a:bodyPr/>
          <a:lstStyle/>
          <a:p>
            <a:r>
              <a:rPr lang="en-CA" b="1" dirty="0" smtClean="0">
                <a:solidFill>
                  <a:schemeClr val="tx2"/>
                </a:solidFill>
                <a:latin typeface="+mj-lt"/>
              </a:rPr>
              <a:t>Defining failures</a:t>
            </a:r>
            <a:endParaRPr lang="en-CA" sz="600" b="1" dirty="0" smtClean="0">
              <a:solidFill>
                <a:schemeClr val="accent2"/>
              </a:solidFill>
              <a:effectLst>
                <a:outerShdw blurRad="38100" dist="38100" dir="2700000" algn="tl">
                  <a:srgbClr val="000000">
                    <a:alpha val="43137"/>
                  </a:srgbClr>
                </a:outerShdw>
              </a:effectLst>
              <a:latin typeface="+mj-lt"/>
            </a:endParaRPr>
          </a:p>
          <a:p>
            <a:pPr lvl="1"/>
            <a:r>
              <a:rPr lang="en-CA" sz="2400" dirty="0">
                <a:solidFill>
                  <a:schemeClr val="accent2"/>
                </a:solidFill>
                <a:effectLst>
                  <a:outerShdw blurRad="38100" dist="38100" dir="2700000" algn="tl">
                    <a:srgbClr val="000000">
                      <a:alpha val="43137"/>
                    </a:srgbClr>
                  </a:outerShdw>
                </a:effectLst>
                <a:latin typeface="+mj-lt"/>
              </a:rPr>
              <a:t>Device failure: </a:t>
            </a:r>
            <a:r>
              <a:rPr lang="en-CA" dirty="0"/>
              <a:t>device is no longer forwarding traffic</a:t>
            </a:r>
            <a:r>
              <a:rPr lang="en-CA" dirty="0" smtClean="0"/>
              <a:t>.</a:t>
            </a:r>
            <a:endParaRPr lang="en-CA" b="1" dirty="0" smtClean="0">
              <a:solidFill>
                <a:schemeClr val="accent2"/>
              </a:solidFill>
              <a:effectLst>
                <a:outerShdw blurRad="38100" dist="38100" dir="2700000" algn="tl">
                  <a:srgbClr val="000000">
                    <a:alpha val="43137"/>
                  </a:srgbClr>
                </a:outerShdw>
              </a:effectLst>
              <a:latin typeface="+mj-lt"/>
            </a:endParaRPr>
          </a:p>
          <a:p>
            <a:pPr lvl="1"/>
            <a:r>
              <a:rPr lang="en-CA" sz="2400" dirty="0" smtClean="0">
                <a:solidFill>
                  <a:schemeClr val="accent2"/>
                </a:solidFill>
                <a:effectLst>
                  <a:outerShdw blurRad="38100" dist="38100" dir="2700000" algn="tl">
                    <a:srgbClr val="000000">
                      <a:alpha val="43137"/>
                    </a:srgbClr>
                  </a:outerShdw>
                </a:effectLst>
                <a:latin typeface="+mj-lt"/>
              </a:rPr>
              <a:t>Link failure: </a:t>
            </a:r>
            <a:r>
              <a:rPr lang="en-CA" dirty="0" smtClean="0"/>
              <a:t>connection between two interfaces is down. Detected by monitoring interface state.</a:t>
            </a:r>
          </a:p>
          <a:p>
            <a:pPr lvl="1"/>
            <a:endParaRPr lang="en-CA" dirty="0" smtClean="0"/>
          </a:p>
          <a:p>
            <a:r>
              <a:rPr lang="en-CA" b="1" dirty="0" smtClean="0">
                <a:latin typeface="+mj-lt"/>
              </a:rPr>
              <a:t>Dealing with inconsistent data:</a:t>
            </a:r>
          </a:p>
          <a:p>
            <a:pPr lvl="1"/>
            <a:r>
              <a:rPr lang="en-CA" sz="2400" dirty="0">
                <a:solidFill>
                  <a:srgbClr val="7030A0"/>
                </a:solidFill>
                <a:effectLst>
                  <a:outerShdw blurRad="38100" dist="38100" dir="2700000" algn="tl">
                    <a:srgbClr val="000000">
                      <a:alpha val="43137"/>
                    </a:srgbClr>
                  </a:outerShdw>
                </a:effectLst>
                <a:latin typeface="+mj-lt"/>
              </a:rPr>
              <a:t>Devices:</a:t>
            </a:r>
          </a:p>
          <a:p>
            <a:pPr lvl="2"/>
            <a:r>
              <a:rPr lang="en-CA" sz="2200" dirty="0"/>
              <a:t>Correlate with link </a:t>
            </a:r>
            <a:r>
              <a:rPr lang="en-CA" sz="2200" dirty="0" smtClean="0"/>
              <a:t>failures</a:t>
            </a:r>
          </a:p>
          <a:p>
            <a:pPr lvl="1"/>
            <a:r>
              <a:rPr lang="en-CA" sz="2400" dirty="0" smtClean="0">
                <a:solidFill>
                  <a:srgbClr val="7030A0"/>
                </a:solidFill>
                <a:effectLst>
                  <a:outerShdw blurRad="38100" dist="38100" dir="2700000" algn="tl">
                    <a:srgbClr val="000000">
                      <a:alpha val="43137"/>
                    </a:srgbClr>
                  </a:outerShdw>
                </a:effectLst>
                <a:latin typeface="+mj-lt"/>
              </a:rPr>
              <a:t>Links:</a:t>
            </a:r>
          </a:p>
          <a:p>
            <a:pPr lvl="2"/>
            <a:r>
              <a:rPr lang="en-CA" sz="2200" dirty="0" smtClean="0"/>
              <a:t>Reconstruct state from logged messages</a:t>
            </a:r>
          </a:p>
          <a:p>
            <a:pPr lvl="2"/>
            <a:r>
              <a:rPr lang="en-CA" sz="2200" dirty="0" smtClean="0"/>
              <a:t>Correlate with network traffic to determine impact</a:t>
            </a:r>
          </a:p>
          <a:p>
            <a:endParaRPr lang="en-CA" dirty="0"/>
          </a:p>
        </p:txBody>
      </p:sp>
      <p:sp>
        <p:nvSpPr>
          <p:cNvPr id="7" name="Slide Number Placeholder 6"/>
          <p:cNvSpPr>
            <a:spLocks noGrp="1"/>
          </p:cNvSpPr>
          <p:nvPr>
            <p:ph type="sldNum" sz="quarter" idx="12"/>
          </p:nvPr>
        </p:nvSpPr>
        <p:spPr/>
        <p:txBody>
          <a:bodyPr/>
          <a:lstStyle/>
          <a:p>
            <a:fld id="{A23FDC02-58A2-4BAF-833C-581200C10E7A}" type="slidenum">
              <a:rPr lang="en-CA" smtClean="0"/>
              <a:t>56</a:t>
            </a:fld>
            <a:endParaRPr lang="en-CA" dirty="0"/>
          </a:p>
        </p:txBody>
      </p:sp>
    </p:spTree>
    <p:custDataLst>
      <p:tags r:id="rId1"/>
    </p:custDataLst>
    <p:extLst>
      <p:ext uri="{BB962C8B-B14F-4D97-AF65-F5344CB8AC3E}">
        <p14:creationId xmlns:p14="http://schemas.microsoft.com/office/powerpoint/2010/main" val="1032132260"/>
      </p:ext>
    </p:extLst>
  </p:cSld>
  <p:clrMapOvr>
    <a:masterClrMapping/>
  </p:clrMapOvr>
  <mc:AlternateContent xmlns:mc="http://schemas.openxmlformats.org/markup-compatibility/2006" xmlns:p14="http://schemas.microsoft.com/office/powerpoint/2010/main">
    <mc:Choice Requires="p14">
      <p:transition spd="slow" p14:dur="2000" advTm="60739"/>
    </mc:Choice>
    <mc:Fallback xmlns="">
      <p:transition spd="slow" advTm="607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CA" dirty="0" smtClean="0"/>
              <a:t>Identifying failures with impact</a:t>
            </a:r>
            <a:endParaRPr lang="en-CA" dirty="0"/>
          </a:p>
        </p:txBody>
      </p:sp>
      <p:sp>
        <p:nvSpPr>
          <p:cNvPr id="6" name="Content Placeholder 5"/>
          <p:cNvSpPr>
            <a:spLocks noGrp="1"/>
          </p:cNvSpPr>
          <p:nvPr>
            <p:ph sz="half" idx="1"/>
          </p:nvPr>
        </p:nvSpPr>
        <p:spPr>
          <a:xfrm>
            <a:off x="426368" y="3429001"/>
            <a:ext cx="8291264" cy="3240359"/>
          </a:xfrm>
        </p:spPr>
        <p:txBody>
          <a:bodyPr>
            <a:normAutofit/>
          </a:bodyPr>
          <a:lstStyle/>
          <a:p>
            <a:r>
              <a:rPr lang="en-CA" b="1" dirty="0">
                <a:solidFill>
                  <a:srgbClr val="7030A0"/>
                </a:solidFill>
                <a:effectLst>
                  <a:outerShdw blurRad="38100" dist="38100" dir="2700000" algn="tl">
                    <a:srgbClr val="000000">
                      <a:alpha val="43137"/>
                    </a:srgbClr>
                  </a:outerShdw>
                </a:effectLst>
                <a:latin typeface="+mj-lt"/>
              </a:rPr>
              <a:t>Summary of impact</a:t>
            </a:r>
            <a:r>
              <a:rPr lang="en-CA" b="1" dirty="0">
                <a:solidFill>
                  <a:srgbClr val="7030A0"/>
                </a:solidFill>
                <a:effectLst>
                  <a:outerShdw blurRad="38100" dist="38100" dir="2700000" algn="tl">
                    <a:srgbClr val="000000">
                      <a:alpha val="43137"/>
                    </a:srgbClr>
                  </a:outerShdw>
                </a:effectLst>
              </a:rPr>
              <a:t>:</a:t>
            </a:r>
          </a:p>
          <a:p>
            <a:pPr lvl="1"/>
            <a:r>
              <a:rPr lang="en-CA" dirty="0"/>
              <a:t>28.6% of failures impact network traffic</a:t>
            </a:r>
          </a:p>
          <a:p>
            <a:pPr lvl="1"/>
            <a:r>
              <a:rPr lang="en-CA" dirty="0"/>
              <a:t>41.2% of failures were on links carrying </a:t>
            </a:r>
            <a:r>
              <a:rPr lang="en-CA" b="1" dirty="0"/>
              <a:t>no traffic</a:t>
            </a:r>
          </a:p>
          <a:p>
            <a:pPr lvl="2"/>
            <a:r>
              <a:rPr lang="en-CA" dirty="0"/>
              <a:t>E.g., scheduled maintenance </a:t>
            </a:r>
            <a:r>
              <a:rPr lang="en-CA" dirty="0" smtClean="0"/>
              <a:t>activities</a:t>
            </a:r>
            <a:endParaRPr lang="en-CA" b="1" dirty="0" smtClean="0"/>
          </a:p>
          <a:p>
            <a:r>
              <a:rPr lang="en-CA" b="1" dirty="0" smtClean="0">
                <a:solidFill>
                  <a:schemeClr val="accent2"/>
                </a:solidFill>
                <a:effectLst>
                  <a:outerShdw blurRad="38100" dist="38100" dir="2700000" algn="tl">
                    <a:srgbClr val="000000">
                      <a:alpha val="43137"/>
                    </a:srgbClr>
                  </a:outerShdw>
                </a:effectLst>
                <a:latin typeface="+mj-lt"/>
              </a:rPr>
              <a:t>Caveat:</a:t>
            </a:r>
            <a:r>
              <a:rPr lang="en-CA" dirty="0" smtClean="0">
                <a:solidFill>
                  <a:schemeClr val="accent2"/>
                </a:solidFill>
                <a:effectLst>
                  <a:outerShdw blurRad="38100" dist="38100" dir="2700000" algn="tl">
                    <a:srgbClr val="000000">
                      <a:alpha val="43137"/>
                    </a:srgbClr>
                  </a:outerShdw>
                </a:effectLst>
                <a:latin typeface="+mj-lt"/>
              </a:rPr>
              <a:t> </a:t>
            </a:r>
            <a:r>
              <a:rPr lang="en-CA" dirty="0" smtClean="0"/>
              <a:t>Impact is only on network traffic </a:t>
            </a:r>
            <a:r>
              <a:rPr lang="en-CA" b="1" dirty="0" smtClean="0"/>
              <a:t>not necessarily applications!</a:t>
            </a:r>
          </a:p>
          <a:p>
            <a:pPr lvl="1"/>
            <a:r>
              <a:rPr lang="en-US" dirty="0"/>
              <a:t>Redundancy: Network, compute, storage mask </a:t>
            </a:r>
            <a:r>
              <a:rPr lang="en-US" dirty="0" smtClean="0"/>
              <a:t>outages</a:t>
            </a:r>
            <a:endParaRPr lang="en-CA" dirty="0" smtClean="0"/>
          </a:p>
        </p:txBody>
      </p:sp>
      <p:grpSp>
        <p:nvGrpSpPr>
          <p:cNvPr id="7" name="Group 6"/>
          <p:cNvGrpSpPr/>
          <p:nvPr/>
        </p:nvGrpSpPr>
        <p:grpSpPr>
          <a:xfrm>
            <a:off x="7397394" y="131489"/>
            <a:ext cx="1530582" cy="1099995"/>
            <a:chOff x="1399276" y="3085379"/>
            <a:chExt cx="1738902" cy="1551328"/>
          </a:xfrm>
        </p:grpSpPr>
        <p:pic>
          <p:nvPicPr>
            <p:cNvPr id="8" name="Picture 8" descr="C:\Users\t-phigil\AppData\Local\Microsoft\Windows\Temporary Internet Files\Content.IE5\69WLJ761\MC9002339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4924" y="3085379"/>
              <a:ext cx="1581150" cy="1109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99276" y="4246054"/>
              <a:ext cx="1738902" cy="390653"/>
            </a:xfrm>
            <a:prstGeom prst="rect">
              <a:avLst/>
            </a:prstGeom>
            <a:noFill/>
          </p:spPr>
          <p:txBody>
            <a:bodyPr wrap="square" rtlCol="0">
              <a:spAutoFit/>
            </a:bodyPr>
            <a:lstStyle/>
            <a:p>
              <a:r>
                <a:rPr lang="en-US" sz="1200" dirty="0" smtClean="0"/>
                <a:t>Network traffic logs</a:t>
              </a:r>
              <a:endParaRPr lang="en-US" sz="1200" dirty="0"/>
            </a:p>
          </p:txBody>
        </p:sp>
      </p:grpSp>
      <p:cxnSp>
        <p:nvCxnSpPr>
          <p:cNvPr id="11" name="Straight Arrow Connector 10"/>
          <p:cNvCxnSpPr/>
          <p:nvPr/>
        </p:nvCxnSpPr>
        <p:spPr>
          <a:xfrm>
            <a:off x="3758763" y="2807440"/>
            <a:ext cx="4148445" cy="0"/>
          </a:xfrm>
          <a:prstGeom prst="straightConnector1">
            <a:avLst/>
          </a:prstGeom>
          <a:ln w="762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34286" y="2489326"/>
            <a:ext cx="0" cy="63622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78039" y="2489326"/>
            <a:ext cx="0" cy="636228"/>
          </a:xfrm>
          <a:prstGeom prst="straightConnector1">
            <a:avLst/>
          </a:prstGeom>
          <a:ln w="57150">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0811" y="3162454"/>
            <a:ext cx="1229952" cy="338554"/>
          </a:xfrm>
          <a:prstGeom prst="rect">
            <a:avLst/>
          </a:prstGeom>
          <a:noFill/>
        </p:spPr>
        <p:txBody>
          <a:bodyPr wrap="none" rtlCol="0">
            <a:spAutoFit/>
          </a:bodyPr>
          <a:lstStyle/>
          <a:p>
            <a:r>
              <a:rPr lang="en-CA" sz="1600" b="1" dirty="0" smtClean="0">
                <a:latin typeface="+mj-lt"/>
              </a:rPr>
              <a:t>LINK DOWN</a:t>
            </a:r>
            <a:endParaRPr lang="en-CA" sz="1600" b="1" dirty="0">
              <a:latin typeface="+mj-lt"/>
            </a:endParaRPr>
          </a:p>
        </p:txBody>
      </p:sp>
      <p:sp>
        <p:nvSpPr>
          <p:cNvPr id="15" name="TextBox 14"/>
          <p:cNvSpPr txBox="1"/>
          <p:nvPr/>
        </p:nvSpPr>
        <p:spPr>
          <a:xfrm>
            <a:off x="6135027" y="3162454"/>
            <a:ext cx="898003" cy="338554"/>
          </a:xfrm>
          <a:prstGeom prst="rect">
            <a:avLst/>
          </a:prstGeom>
          <a:noFill/>
        </p:spPr>
        <p:txBody>
          <a:bodyPr wrap="none" rtlCol="0">
            <a:spAutoFit/>
          </a:bodyPr>
          <a:lstStyle/>
          <a:p>
            <a:r>
              <a:rPr lang="en-CA" sz="1600" b="1" dirty="0" smtClean="0">
                <a:latin typeface="+mj-lt"/>
              </a:rPr>
              <a:t>LINK UP</a:t>
            </a:r>
            <a:endParaRPr lang="en-CA" sz="1600" b="1" dirty="0">
              <a:latin typeface="+mj-lt"/>
            </a:endParaRPr>
          </a:p>
        </p:txBody>
      </p:sp>
      <p:sp>
        <p:nvSpPr>
          <p:cNvPr id="16" name="Freeform 15"/>
          <p:cNvSpPr/>
          <p:nvPr/>
        </p:nvSpPr>
        <p:spPr>
          <a:xfrm>
            <a:off x="3794418" y="1263932"/>
            <a:ext cx="1037639" cy="159991"/>
          </a:xfrm>
          <a:custGeom>
            <a:avLst/>
            <a:gdLst>
              <a:gd name="connsiteX0" fmla="*/ 0 w 1945206"/>
              <a:gd name="connsiteY0" fmla="*/ 163629 h 289724"/>
              <a:gd name="connsiteX1" fmla="*/ 48126 w 1945206"/>
              <a:gd name="connsiteY1" fmla="*/ 134753 h 289724"/>
              <a:gd name="connsiteX2" fmla="*/ 134753 w 1945206"/>
              <a:gd name="connsiteY2" fmla="*/ 48126 h 289724"/>
              <a:gd name="connsiteX3" fmla="*/ 202130 w 1945206"/>
              <a:gd name="connsiteY3" fmla="*/ 9625 h 289724"/>
              <a:gd name="connsiteX4" fmla="*/ 231006 w 1945206"/>
              <a:gd name="connsiteY4" fmla="*/ 0 h 289724"/>
              <a:gd name="connsiteX5" fmla="*/ 250256 w 1945206"/>
              <a:gd name="connsiteY5" fmla="*/ 38501 h 289724"/>
              <a:gd name="connsiteX6" fmla="*/ 288757 w 1945206"/>
              <a:gd name="connsiteY6" fmla="*/ 67377 h 289724"/>
              <a:gd name="connsiteX7" fmla="*/ 327259 w 1945206"/>
              <a:gd name="connsiteY7" fmla="*/ 163629 h 289724"/>
              <a:gd name="connsiteX8" fmla="*/ 375385 w 1945206"/>
              <a:gd name="connsiteY8" fmla="*/ 211756 h 289724"/>
              <a:gd name="connsiteX9" fmla="*/ 462012 w 1945206"/>
              <a:gd name="connsiteY9" fmla="*/ 86627 h 289724"/>
              <a:gd name="connsiteX10" fmla="*/ 471637 w 1945206"/>
              <a:gd name="connsiteY10" fmla="*/ 57751 h 289724"/>
              <a:gd name="connsiteX11" fmla="*/ 558265 w 1945206"/>
              <a:gd name="connsiteY11" fmla="*/ 9625 h 289724"/>
              <a:gd name="connsiteX12" fmla="*/ 606391 w 1945206"/>
              <a:gd name="connsiteY12" fmla="*/ 96252 h 289724"/>
              <a:gd name="connsiteX13" fmla="*/ 635267 w 1945206"/>
              <a:gd name="connsiteY13" fmla="*/ 134753 h 289724"/>
              <a:gd name="connsiteX14" fmla="*/ 664143 w 1945206"/>
              <a:gd name="connsiteY14" fmla="*/ 144379 h 289724"/>
              <a:gd name="connsiteX15" fmla="*/ 721894 w 1945206"/>
              <a:gd name="connsiteY15" fmla="*/ 134753 h 289724"/>
              <a:gd name="connsiteX16" fmla="*/ 779646 w 1945206"/>
              <a:gd name="connsiteY16" fmla="*/ 77002 h 289724"/>
              <a:gd name="connsiteX17" fmla="*/ 818147 w 1945206"/>
              <a:gd name="connsiteY17" fmla="*/ 38501 h 289724"/>
              <a:gd name="connsiteX18" fmla="*/ 875899 w 1945206"/>
              <a:gd name="connsiteY18" fmla="*/ 0 h 289724"/>
              <a:gd name="connsiteX19" fmla="*/ 904774 w 1945206"/>
              <a:gd name="connsiteY19" fmla="*/ 9625 h 289724"/>
              <a:gd name="connsiteX20" fmla="*/ 914400 w 1945206"/>
              <a:gd name="connsiteY20" fmla="*/ 38501 h 289724"/>
              <a:gd name="connsiteX21" fmla="*/ 943275 w 1945206"/>
              <a:gd name="connsiteY21" fmla="*/ 77002 h 289724"/>
              <a:gd name="connsiteX22" fmla="*/ 952901 w 1945206"/>
              <a:gd name="connsiteY22" fmla="*/ 115503 h 289724"/>
              <a:gd name="connsiteX23" fmla="*/ 981776 w 1945206"/>
              <a:gd name="connsiteY23" fmla="*/ 144379 h 289724"/>
              <a:gd name="connsiteX24" fmla="*/ 1001027 w 1945206"/>
              <a:gd name="connsiteY24" fmla="*/ 173254 h 289724"/>
              <a:gd name="connsiteX25" fmla="*/ 1078029 w 1945206"/>
              <a:gd name="connsiteY25" fmla="*/ 105878 h 289724"/>
              <a:gd name="connsiteX26" fmla="*/ 1087654 w 1945206"/>
              <a:gd name="connsiteY26" fmla="*/ 77002 h 289724"/>
              <a:gd name="connsiteX27" fmla="*/ 1174282 w 1945206"/>
              <a:gd name="connsiteY27" fmla="*/ 9625 h 289724"/>
              <a:gd name="connsiteX28" fmla="*/ 1280160 w 1945206"/>
              <a:gd name="connsiteY28" fmla="*/ 105878 h 289724"/>
              <a:gd name="connsiteX29" fmla="*/ 1328286 w 1945206"/>
              <a:gd name="connsiteY29" fmla="*/ 154004 h 289724"/>
              <a:gd name="connsiteX30" fmla="*/ 1376412 w 1945206"/>
              <a:gd name="connsiteY30" fmla="*/ 134753 h 289724"/>
              <a:gd name="connsiteX31" fmla="*/ 1424539 w 1945206"/>
              <a:gd name="connsiteY31" fmla="*/ 86627 h 289724"/>
              <a:gd name="connsiteX32" fmla="*/ 1443789 w 1945206"/>
              <a:gd name="connsiteY32" fmla="*/ 57751 h 289724"/>
              <a:gd name="connsiteX33" fmla="*/ 1472665 w 1945206"/>
              <a:gd name="connsiteY33" fmla="*/ 48126 h 289724"/>
              <a:gd name="connsiteX34" fmla="*/ 1511166 w 1945206"/>
              <a:gd name="connsiteY34" fmla="*/ 67377 h 289724"/>
              <a:gd name="connsiteX35" fmla="*/ 1530416 w 1945206"/>
              <a:gd name="connsiteY35" fmla="*/ 134753 h 289724"/>
              <a:gd name="connsiteX36" fmla="*/ 1588168 w 1945206"/>
              <a:gd name="connsiteY36" fmla="*/ 202130 h 289724"/>
              <a:gd name="connsiteX37" fmla="*/ 1597793 w 1945206"/>
              <a:gd name="connsiteY37" fmla="*/ 250257 h 289724"/>
              <a:gd name="connsiteX38" fmla="*/ 1607419 w 1945206"/>
              <a:gd name="connsiteY38" fmla="*/ 288758 h 289724"/>
              <a:gd name="connsiteX39" fmla="*/ 1645920 w 1945206"/>
              <a:gd name="connsiteY39" fmla="*/ 269507 h 289724"/>
              <a:gd name="connsiteX40" fmla="*/ 1684421 w 1945206"/>
              <a:gd name="connsiteY40" fmla="*/ 202130 h 289724"/>
              <a:gd name="connsiteX41" fmla="*/ 1703671 w 1945206"/>
              <a:gd name="connsiteY41" fmla="*/ 173254 h 289724"/>
              <a:gd name="connsiteX42" fmla="*/ 1713296 w 1945206"/>
              <a:gd name="connsiteY42" fmla="*/ 144379 h 289724"/>
              <a:gd name="connsiteX43" fmla="*/ 1751797 w 1945206"/>
              <a:gd name="connsiteY43" fmla="*/ 86627 h 289724"/>
              <a:gd name="connsiteX44" fmla="*/ 1780673 w 1945206"/>
              <a:gd name="connsiteY44" fmla="*/ 105878 h 289724"/>
              <a:gd name="connsiteX45" fmla="*/ 1828800 w 1945206"/>
              <a:gd name="connsiteY45" fmla="*/ 154004 h 289724"/>
              <a:gd name="connsiteX46" fmla="*/ 1896176 w 1945206"/>
              <a:gd name="connsiteY46" fmla="*/ 77002 h 289724"/>
              <a:gd name="connsiteX47" fmla="*/ 1925052 w 1945206"/>
              <a:gd name="connsiteY47" fmla="*/ 144379 h 289724"/>
              <a:gd name="connsiteX48" fmla="*/ 1944303 w 1945206"/>
              <a:gd name="connsiteY48" fmla="*/ 211756 h 289724"/>
              <a:gd name="connsiteX49" fmla="*/ 1944303 w 1945206"/>
              <a:gd name="connsiteY49" fmla="*/ 279132 h 28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45206" h="289724">
                <a:moveTo>
                  <a:pt x="0" y="163629"/>
                </a:moveTo>
                <a:cubicBezTo>
                  <a:pt x="16042" y="154004"/>
                  <a:pt x="33922" y="146928"/>
                  <a:pt x="48126" y="134753"/>
                </a:cubicBezTo>
                <a:cubicBezTo>
                  <a:pt x="79131" y="108177"/>
                  <a:pt x="100775" y="70777"/>
                  <a:pt x="134753" y="48126"/>
                </a:cubicBezTo>
                <a:cubicBezTo>
                  <a:pt x="163750" y="28795"/>
                  <a:pt x="167940" y="24278"/>
                  <a:pt x="202130" y="9625"/>
                </a:cubicBezTo>
                <a:cubicBezTo>
                  <a:pt x="211456" y="5628"/>
                  <a:pt x="221381" y="3208"/>
                  <a:pt x="231006" y="0"/>
                </a:cubicBezTo>
                <a:cubicBezTo>
                  <a:pt x="237423" y="12834"/>
                  <a:pt x="240918" y="27607"/>
                  <a:pt x="250256" y="38501"/>
                </a:cubicBezTo>
                <a:cubicBezTo>
                  <a:pt x="260696" y="50681"/>
                  <a:pt x="282587" y="52569"/>
                  <a:pt x="288757" y="67377"/>
                </a:cubicBezTo>
                <a:cubicBezTo>
                  <a:pt x="333820" y="175526"/>
                  <a:pt x="258837" y="140822"/>
                  <a:pt x="327259" y="163629"/>
                </a:cubicBezTo>
                <a:cubicBezTo>
                  <a:pt x="349717" y="231006"/>
                  <a:pt x="327258" y="227798"/>
                  <a:pt x="375385" y="211756"/>
                </a:cubicBezTo>
                <a:cubicBezTo>
                  <a:pt x="440139" y="103831"/>
                  <a:pt x="406679" y="141960"/>
                  <a:pt x="462012" y="86627"/>
                </a:cubicBezTo>
                <a:cubicBezTo>
                  <a:pt x="465220" y="77002"/>
                  <a:pt x="464463" y="64925"/>
                  <a:pt x="471637" y="57751"/>
                </a:cubicBezTo>
                <a:cubicBezTo>
                  <a:pt x="504734" y="24654"/>
                  <a:pt x="521954" y="21728"/>
                  <a:pt x="558265" y="9625"/>
                </a:cubicBezTo>
                <a:cubicBezTo>
                  <a:pt x="573271" y="54645"/>
                  <a:pt x="566675" y="43297"/>
                  <a:pt x="606391" y="96252"/>
                </a:cubicBezTo>
                <a:cubicBezTo>
                  <a:pt x="616016" y="109086"/>
                  <a:pt x="622943" y="124483"/>
                  <a:pt x="635267" y="134753"/>
                </a:cubicBezTo>
                <a:cubicBezTo>
                  <a:pt x="643061" y="141248"/>
                  <a:pt x="654518" y="141170"/>
                  <a:pt x="664143" y="144379"/>
                </a:cubicBezTo>
                <a:cubicBezTo>
                  <a:pt x="683393" y="141170"/>
                  <a:pt x="703380" y="140925"/>
                  <a:pt x="721894" y="134753"/>
                </a:cubicBezTo>
                <a:cubicBezTo>
                  <a:pt x="752810" y="124448"/>
                  <a:pt x="759511" y="100014"/>
                  <a:pt x="779646" y="77002"/>
                </a:cubicBezTo>
                <a:cubicBezTo>
                  <a:pt x="791598" y="63343"/>
                  <a:pt x="803975" y="49839"/>
                  <a:pt x="818147" y="38501"/>
                </a:cubicBezTo>
                <a:cubicBezTo>
                  <a:pt x="836213" y="24048"/>
                  <a:pt x="875899" y="0"/>
                  <a:pt x="875899" y="0"/>
                </a:cubicBezTo>
                <a:cubicBezTo>
                  <a:pt x="885524" y="3208"/>
                  <a:pt x="897600" y="2451"/>
                  <a:pt x="904774" y="9625"/>
                </a:cubicBezTo>
                <a:cubicBezTo>
                  <a:pt x="911948" y="16799"/>
                  <a:pt x="909366" y="29692"/>
                  <a:pt x="914400" y="38501"/>
                </a:cubicBezTo>
                <a:cubicBezTo>
                  <a:pt x="922359" y="52429"/>
                  <a:pt x="933650" y="64168"/>
                  <a:pt x="943275" y="77002"/>
                </a:cubicBezTo>
                <a:cubicBezTo>
                  <a:pt x="946484" y="89836"/>
                  <a:pt x="946338" y="104017"/>
                  <a:pt x="952901" y="115503"/>
                </a:cubicBezTo>
                <a:cubicBezTo>
                  <a:pt x="959654" y="127322"/>
                  <a:pt x="973062" y="133922"/>
                  <a:pt x="981776" y="144379"/>
                </a:cubicBezTo>
                <a:cubicBezTo>
                  <a:pt x="989182" y="153266"/>
                  <a:pt x="994610" y="163629"/>
                  <a:pt x="1001027" y="173254"/>
                </a:cubicBezTo>
                <a:cubicBezTo>
                  <a:pt x="1047355" y="150091"/>
                  <a:pt x="1045667" y="157657"/>
                  <a:pt x="1078029" y="105878"/>
                </a:cubicBezTo>
                <a:cubicBezTo>
                  <a:pt x="1083406" y="97274"/>
                  <a:pt x="1081566" y="85119"/>
                  <a:pt x="1087654" y="77002"/>
                </a:cubicBezTo>
                <a:cubicBezTo>
                  <a:pt x="1122617" y="30386"/>
                  <a:pt x="1130232" y="31651"/>
                  <a:pt x="1174282" y="9625"/>
                </a:cubicBezTo>
                <a:cubicBezTo>
                  <a:pt x="1217070" y="38152"/>
                  <a:pt x="1246090" y="54773"/>
                  <a:pt x="1280160" y="105878"/>
                </a:cubicBezTo>
                <a:cubicBezTo>
                  <a:pt x="1305827" y="144378"/>
                  <a:pt x="1289785" y="128336"/>
                  <a:pt x="1328286" y="154004"/>
                </a:cubicBezTo>
                <a:cubicBezTo>
                  <a:pt x="1344328" y="147587"/>
                  <a:pt x="1362257" y="144661"/>
                  <a:pt x="1376412" y="134753"/>
                </a:cubicBezTo>
                <a:cubicBezTo>
                  <a:pt x="1394998" y="121743"/>
                  <a:pt x="1409599" y="103701"/>
                  <a:pt x="1424539" y="86627"/>
                </a:cubicBezTo>
                <a:cubicBezTo>
                  <a:pt x="1432157" y="77921"/>
                  <a:pt x="1434756" y="64978"/>
                  <a:pt x="1443789" y="57751"/>
                </a:cubicBezTo>
                <a:cubicBezTo>
                  <a:pt x="1451712" y="51413"/>
                  <a:pt x="1463040" y="51334"/>
                  <a:pt x="1472665" y="48126"/>
                </a:cubicBezTo>
                <a:cubicBezTo>
                  <a:pt x="1485499" y="54543"/>
                  <a:pt x="1501020" y="57231"/>
                  <a:pt x="1511166" y="67377"/>
                </a:cubicBezTo>
                <a:cubicBezTo>
                  <a:pt x="1515849" y="72060"/>
                  <a:pt x="1530229" y="134316"/>
                  <a:pt x="1530416" y="134753"/>
                </a:cubicBezTo>
                <a:cubicBezTo>
                  <a:pt x="1541410" y="160406"/>
                  <a:pt x="1570237" y="184199"/>
                  <a:pt x="1588168" y="202130"/>
                </a:cubicBezTo>
                <a:cubicBezTo>
                  <a:pt x="1591376" y="218172"/>
                  <a:pt x="1594244" y="234287"/>
                  <a:pt x="1597793" y="250257"/>
                </a:cubicBezTo>
                <a:cubicBezTo>
                  <a:pt x="1600663" y="263171"/>
                  <a:pt x="1595136" y="283845"/>
                  <a:pt x="1607419" y="288758"/>
                </a:cubicBezTo>
                <a:cubicBezTo>
                  <a:pt x="1620741" y="294087"/>
                  <a:pt x="1633086" y="275924"/>
                  <a:pt x="1645920" y="269507"/>
                </a:cubicBezTo>
                <a:cubicBezTo>
                  <a:pt x="1692819" y="199155"/>
                  <a:pt x="1635573" y="287614"/>
                  <a:pt x="1684421" y="202130"/>
                </a:cubicBezTo>
                <a:cubicBezTo>
                  <a:pt x="1690160" y="192086"/>
                  <a:pt x="1698498" y="183601"/>
                  <a:pt x="1703671" y="173254"/>
                </a:cubicBezTo>
                <a:cubicBezTo>
                  <a:pt x="1708208" y="164179"/>
                  <a:pt x="1708369" y="153248"/>
                  <a:pt x="1713296" y="144379"/>
                </a:cubicBezTo>
                <a:cubicBezTo>
                  <a:pt x="1724532" y="124154"/>
                  <a:pt x="1751797" y="86627"/>
                  <a:pt x="1751797" y="86627"/>
                </a:cubicBezTo>
                <a:cubicBezTo>
                  <a:pt x="1761422" y="93044"/>
                  <a:pt x="1772493" y="97698"/>
                  <a:pt x="1780673" y="105878"/>
                </a:cubicBezTo>
                <a:cubicBezTo>
                  <a:pt x="1844843" y="170046"/>
                  <a:pt x="1751796" y="102667"/>
                  <a:pt x="1828800" y="154004"/>
                </a:cubicBezTo>
                <a:cubicBezTo>
                  <a:pt x="1873718" y="86627"/>
                  <a:pt x="1848050" y="109086"/>
                  <a:pt x="1896176" y="77002"/>
                </a:cubicBezTo>
                <a:cubicBezTo>
                  <a:pt x="1925483" y="120961"/>
                  <a:pt x="1909513" y="89993"/>
                  <a:pt x="1925052" y="144379"/>
                </a:cubicBezTo>
                <a:cubicBezTo>
                  <a:pt x="1931129" y="165650"/>
                  <a:pt x="1942297" y="189691"/>
                  <a:pt x="1944303" y="211756"/>
                </a:cubicBezTo>
                <a:cubicBezTo>
                  <a:pt x="1946336" y="234122"/>
                  <a:pt x="1944303" y="256673"/>
                  <a:pt x="1944303" y="279132"/>
                </a:cubicBez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Freeform 16"/>
          <p:cNvSpPr/>
          <p:nvPr/>
        </p:nvSpPr>
        <p:spPr>
          <a:xfrm>
            <a:off x="6793274" y="1263932"/>
            <a:ext cx="1037639" cy="159991"/>
          </a:xfrm>
          <a:custGeom>
            <a:avLst/>
            <a:gdLst>
              <a:gd name="connsiteX0" fmla="*/ 0 w 1945206"/>
              <a:gd name="connsiteY0" fmla="*/ 163629 h 289724"/>
              <a:gd name="connsiteX1" fmla="*/ 48126 w 1945206"/>
              <a:gd name="connsiteY1" fmla="*/ 134753 h 289724"/>
              <a:gd name="connsiteX2" fmla="*/ 134753 w 1945206"/>
              <a:gd name="connsiteY2" fmla="*/ 48126 h 289724"/>
              <a:gd name="connsiteX3" fmla="*/ 202130 w 1945206"/>
              <a:gd name="connsiteY3" fmla="*/ 9625 h 289724"/>
              <a:gd name="connsiteX4" fmla="*/ 231006 w 1945206"/>
              <a:gd name="connsiteY4" fmla="*/ 0 h 289724"/>
              <a:gd name="connsiteX5" fmla="*/ 250256 w 1945206"/>
              <a:gd name="connsiteY5" fmla="*/ 38501 h 289724"/>
              <a:gd name="connsiteX6" fmla="*/ 288757 w 1945206"/>
              <a:gd name="connsiteY6" fmla="*/ 67377 h 289724"/>
              <a:gd name="connsiteX7" fmla="*/ 327259 w 1945206"/>
              <a:gd name="connsiteY7" fmla="*/ 163629 h 289724"/>
              <a:gd name="connsiteX8" fmla="*/ 375385 w 1945206"/>
              <a:gd name="connsiteY8" fmla="*/ 211756 h 289724"/>
              <a:gd name="connsiteX9" fmla="*/ 462012 w 1945206"/>
              <a:gd name="connsiteY9" fmla="*/ 86627 h 289724"/>
              <a:gd name="connsiteX10" fmla="*/ 471637 w 1945206"/>
              <a:gd name="connsiteY10" fmla="*/ 57751 h 289724"/>
              <a:gd name="connsiteX11" fmla="*/ 558265 w 1945206"/>
              <a:gd name="connsiteY11" fmla="*/ 9625 h 289724"/>
              <a:gd name="connsiteX12" fmla="*/ 606391 w 1945206"/>
              <a:gd name="connsiteY12" fmla="*/ 96252 h 289724"/>
              <a:gd name="connsiteX13" fmla="*/ 635267 w 1945206"/>
              <a:gd name="connsiteY13" fmla="*/ 134753 h 289724"/>
              <a:gd name="connsiteX14" fmla="*/ 664143 w 1945206"/>
              <a:gd name="connsiteY14" fmla="*/ 144379 h 289724"/>
              <a:gd name="connsiteX15" fmla="*/ 721894 w 1945206"/>
              <a:gd name="connsiteY15" fmla="*/ 134753 h 289724"/>
              <a:gd name="connsiteX16" fmla="*/ 779646 w 1945206"/>
              <a:gd name="connsiteY16" fmla="*/ 77002 h 289724"/>
              <a:gd name="connsiteX17" fmla="*/ 818147 w 1945206"/>
              <a:gd name="connsiteY17" fmla="*/ 38501 h 289724"/>
              <a:gd name="connsiteX18" fmla="*/ 875899 w 1945206"/>
              <a:gd name="connsiteY18" fmla="*/ 0 h 289724"/>
              <a:gd name="connsiteX19" fmla="*/ 904774 w 1945206"/>
              <a:gd name="connsiteY19" fmla="*/ 9625 h 289724"/>
              <a:gd name="connsiteX20" fmla="*/ 914400 w 1945206"/>
              <a:gd name="connsiteY20" fmla="*/ 38501 h 289724"/>
              <a:gd name="connsiteX21" fmla="*/ 943275 w 1945206"/>
              <a:gd name="connsiteY21" fmla="*/ 77002 h 289724"/>
              <a:gd name="connsiteX22" fmla="*/ 952901 w 1945206"/>
              <a:gd name="connsiteY22" fmla="*/ 115503 h 289724"/>
              <a:gd name="connsiteX23" fmla="*/ 981776 w 1945206"/>
              <a:gd name="connsiteY23" fmla="*/ 144379 h 289724"/>
              <a:gd name="connsiteX24" fmla="*/ 1001027 w 1945206"/>
              <a:gd name="connsiteY24" fmla="*/ 173254 h 289724"/>
              <a:gd name="connsiteX25" fmla="*/ 1078029 w 1945206"/>
              <a:gd name="connsiteY25" fmla="*/ 105878 h 289724"/>
              <a:gd name="connsiteX26" fmla="*/ 1087654 w 1945206"/>
              <a:gd name="connsiteY26" fmla="*/ 77002 h 289724"/>
              <a:gd name="connsiteX27" fmla="*/ 1174282 w 1945206"/>
              <a:gd name="connsiteY27" fmla="*/ 9625 h 289724"/>
              <a:gd name="connsiteX28" fmla="*/ 1280160 w 1945206"/>
              <a:gd name="connsiteY28" fmla="*/ 105878 h 289724"/>
              <a:gd name="connsiteX29" fmla="*/ 1328286 w 1945206"/>
              <a:gd name="connsiteY29" fmla="*/ 154004 h 289724"/>
              <a:gd name="connsiteX30" fmla="*/ 1376412 w 1945206"/>
              <a:gd name="connsiteY30" fmla="*/ 134753 h 289724"/>
              <a:gd name="connsiteX31" fmla="*/ 1424539 w 1945206"/>
              <a:gd name="connsiteY31" fmla="*/ 86627 h 289724"/>
              <a:gd name="connsiteX32" fmla="*/ 1443789 w 1945206"/>
              <a:gd name="connsiteY32" fmla="*/ 57751 h 289724"/>
              <a:gd name="connsiteX33" fmla="*/ 1472665 w 1945206"/>
              <a:gd name="connsiteY33" fmla="*/ 48126 h 289724"/>
              <a:gd name="connsiteX34" fmla="*/ 1511166 w 1945206"/>
              <a:gd name="connsiteY34" fmla="*/ 67377 h 289724"/>
              <a:gd name="connsiteX35" fmla="*/ 1530416 w 1945206"/>
              <a:gd name="connsiteY35" fmla="*/ 134753 h 289724"/>
              <a:gd name="connsiteX36" fmla="*/ 1588168 w 1945206"/>
              <a:gd name="connsiteY36" fmla="*/ 202130 h 289724"/>
              <a:gd name="connsiteX37" fmla="*/ 1597793 w 1945206"/>
              <a:gd name="connsiteY37" fmla="*/ 250257 h 289724"/>
              <a:gd name="connsiteX38" fmla="*/ 1607419 w 1945206"/>
              <a:gd name="connsiteY38" fmla="*/ 288758 h 289724"/>
              <a:gd name="connsiteX39" fmla="*/ 1645920 w 1945206"/>
              <a:gd name="connsiteY39" fmla="*/ 269507 h 289724"/>
              <a:gd name="connsiteX40" fmla="*/ 1684421 w 1945206"/>
              <a:gd name="connsiteY40" fmla="*/ 202130 h 289724"/>
              <a:gd name="connsiteX41" fmla="*/ 1703671 w 1945206"/>
              <a:gd name="connsiteY41" fmla="*/ 173254 h 289724"/>
              <a:gd name="connsiteX42" fmla="*/ 1713296 w 1945206"/>
              <a:gd name="connsiteY42" fmla="*/ 144379 h 289724"/>
              <a:gd name="connsiteX43" fmla="*/ 1751797 w 1945206"/>
              <a:gd name="connsiteY43" fmla="*/ 86627 h 289724"/>
              <a:gd name="connsiteX44" fmla="*/ 1780673 w 1945206"/>
              <a:gd name="connsiteY44" fmla="*/ 105878 h 289724"/>
              <a:gd name="connsiteX45" fmla="*/ 1828800 w 1945206"/>
              <a:gd name="connsiteY45" fmla="*/ 154004 h 289724"/>
              <a:gd name="connsiteX46" fmla="*/ 1896176 w 1945206"/>
              <a:gd name="connsiteY46" fmla="*/ 77002 h 289724"/>
              <a:gd name="connsiteX47" fmla="*/ 1925052 w 1945206"/>
              <a:gd name="connsiteY47" fmla="*/ 144379 h 289724"/>
              <a:gd name="connsiteX48" fmla="*/ 1944303 w 1945206"/>
              <a:gd name="connsiteY48" fmla="*/ 211756 h 289724"/>
              <a:gd name="connsiteX49" fmla="*/ 1944303 w 1945206"/>
              <a:gd name="connsiteY49" fmla="*/ 279132 h 28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45206" h="289724">
                <a:moveTo>
                  <a:pt x="0" y="163629"/>
                </a:moveTo>
                <a:cubicBezTo>
                  <a:pt x="16042" y="154004"/>
                  <a:pt x="33922" y="146928"/>
                  <a:pt x="48126" y="134753"/>
                </a:cubicBezTo>
                <a:cubicBezTo>
                  <a:pt x="79131" y="108177"/>
                  <a:pt x="100775" y="70777"/>
                  <a:pt x="134753" y="48126"/>
                </a:cubicBezTo>
                <a:cubicBezTo>
                  <a:pt x="163750" y="28795"/>
                  <a:pt x="167940" y="24278"/>
                  <a:pt x="202130" y="9625"/>
                </a:cubicBezTo>
                <a:cubicBezTo>
                  <a:pt x="211456" y="5628"/>
                  <a:pt x="221381" y="3208"/>
                  <a:pt x="231006" y="0"/>
                </a:cubicBezTo>
                <a:cubicBezTo>
                  <a:pt x="237423" y="12834"/>
                  <a:pt x="240918" y="27607"/>
                  <a:pt x="250256" y="38501"/>
                </a:cubicBezTo>
                <a:cubicBezTo>
                  <a:pt x="260696" y="50681"/>
                  <a:pt x="282587" y="52569"/>
                  <a:pt x="288757" y="67377"/>
                </a:cubicBezTo>
                <a:cubicBezTo>
                  <a:pt x="333820" y="175526"/>
                  <a:pt x="258837" y="140822"/>
                  <a:pt x="327259" y="163629"/>
                </a:cubicBezTo>
                <a:cubicBezTo>
                  <a:pt x="349717" y="231006"/>
                  <a:pt x="327258" y="227798"/>
                  <a:pt x="375385" y="211756"/>
                </a:cubicBezTo>
                <a:cubicBezTo>
                  <a:pt x="440139" y="103831"/>
                  <a:pt x="406679" y="141960"/>
                  <a:pt x="462012" y="86627"/>
                </a:cubicBezTo>
                <a:cubicBezTo>
                  <a:pt x="465220" y="77002"/>
                  <a:pt x="464463" y="64925"/>
                  <a:pt x="471637" y="57751"/>
                </a:cubicBezTo>
                <a:cubicBezTo>
                  <a:pt x="504734" y="24654"/>
                  <a:pt x="521954" y="21728"/>
                  <a:pt x="558265" y="9625"/>
                </a:cubicBezTo>
                <a:cubicBezTo>
                  <a:pt x="573271" y="54645"/>
                  <a:pt x="566675" y="43297"/>
                  <a:pt x="606391" y="96252"/>
                </a:cubicBezTo>
                <a:cubicBezTo>
                  <a:pt x="616016" y="109086"/>
                  <a:pt x="622943" y="124483"/>
                  <a:pt x="635267" y="134753"/>
                </a:cubicBezTo>
                <a:cubicBezTo>
                  <a:pt x="643061" y="141248"/>
                  <a:pt x="654518" y="141170"/>
                  <a:pt x="664143" y="144379"/>
                </a:cubicBezTo>
                <a:cubicBezTo>
                  <a:pt x="683393" y="141170"/>
                  <a:pt x="703380" y="140925"/>
                  <a:pt x="721894" y="134753"/>
                </a:cubicBezTo>
                <a:cubicBezTo>
                  <a:pt x="752810" y="124448"/>
                  <a:pt x="759511" y="100014"/>
                  <a:pt x="779646" y="77002"/>
                </a:cubicBezTo>
                <a:cubicBezTo>
                  <a:pt x="791598" y="63343"/>
                  <a:pt x="803975" y="49839"/>
                  <a:pt x="818147" y="38501"/>
                </a:cubicBezTo>
                <a:cubicBezTo>
                  <a:pt x="836213" y="24048"/>
                  <a:pt x="875899" y="0"/>
                  <a:pt x="875899" y="0"/>
                </a:cubicBezTo>
                <a:cubicBezTo>
                  <a:pt x="885524" y="3208"/>
                  <a:pt x="897600" y="2451"/>
                  <a:pt x="904774" y="9625"/>
                </a:cubicBezTo>
                <a:cubicBezTo>
                  <a:pt x="911948" y="16799"/>
                  <a:pt x="909366" y="29692"/>
                  <a:pt x="914400" y="38501"/>
                </a:cubicBezTo>
                <a:cubicBezTo>
                  <a:pt x="922359" y="52429"/>
                  <a:pt x="933650" y="64168"/>
                  <a:pt x="943275" y="77002"/>
                </a:cubicBezTo>
                <a:cubicBezTo>
                  <a:pt x="946484" y="89836"/>
                  <a:pt x="946338" y="104017"/>
                  <a:pt x="952901" y="115503"/>
                </a:cubicBezTo>
                <a:cubicBezTo>
                  <a:pt x="959654" y="127322"/>
                  <a:pt x="973062" y="133922"/>
                  <a:pt x="981776" y="144379"/>
                </a:cubicBezTo>
                <a:cubicBezTo>
                  <a:pt x="989182" y="153266"/>
                  <a:pt x="994610" y="163629"/>
                  <a:pt x="1001027" y="173254"/>
                </a:cubicBezTo>
                <a:cubicBezTo>
                  <a:pt x="1047355" y="150091"/>
                  <a:pt x="1045667" y="157657"/>
                  <a:pt x="1078029" y="105878"/>
                </a:cubicBezTo>
                <a:cubicBezTo>
                  <a:pt x="1083406" y="97274"/>
                  <a:pt x="1081566" y="85119"/>
                  <a:pt x="1087654" y="77002"/>
                </a:cubicBezTo>
                <a:cubicBezTo>
                  <a:pt x="1122617" y="30386"/>
                  <a:pt x="1130232" y="31651"/>
                  <a:pt x="1174282" y="9625"/>
                </a:cubicBezTo>
                <a:cubicBezTo>
                  <a:pt x="1217070" y="38152"/>
                  <a:pt x="1246090" y="54773"/>
                  <a:pt x="1280160" y="105878"/>
                </a:cubicBezTo>
                <a:cubicBezTo>
                  <a:pt x="1305827" y="144378"/>
                  <a:pt x="1289785" y="128336"/>
                  <a:pt x="1328286" y="154004"/>
                </a:cubicBezTo>
                <a:cubicBezTo>
                  <a:pt x="1344328" y="147587"/>
                  <a:pt x="1362257" y="144661"/>
                  <a:pt x="1376412" y="134753"/>
                </a:cubicBezTo>
                <a:cubicBezTo>
                  <a:pt x="1394998" y="121743"/>
                  <a:pt x="1409599" y="103701"/>
                  <a:pt x="1424539" y="86627"/>
                </a:cubicBezTo>
                <a:cubicBezTo>
                  <a:pt x="1432157" y="77921"/>
                  <a:pt x="1434756" y="64978"/>
                  <a:pt x="1443789" y="57751"/>
                </a:cubicBezTo>
                <a:cubicBezTo>
                  <a:pt x="1451712" y="51413"/>
                  <a:pt x="1463040" y="51334"/>
                  <a:pt x="1472665" y="48126"/>
                </a:cubicBezTo>
                <a:cubicBezTo>
                  <a:pt x="1485499" y="54543"/>
                  <a:pt x="1501020" y="57231"/>
                  <a:pt x="1511166" y="67377"/>
                </a:cubicBezTo>
                <a:cubicBezTo>
                  <a:pt x="1515849" y="72060"/>
                  <a:pt x="1530229" y="134316"/>
                  <a:pt x="1530416" y="134753"/>
                </a:cubicBezTo>
                <a:cubicBezTo>
                  <a:pt x="1541410" y="160406"/>
                  <a:pt x="1570237" y="184199"/>
                  <a:pt x="1588168" y="202130"/>
                </a:cubicBezTo>
                <a:cubicBezTo>
                  <a:pt x="1591376" y="218172"/>
                  <a:pt x="1594244" y="234287"/>
                  <a:pt x="1597793" y="250257"/>
                </a:cubicBezTo>
                <a:cubicBezTo>
                  <a:pt x="1600663" y="263171"/>
                  <a:pt x="1595136" y="283845"/>
                  <a:pt x="1607419" y="288758"/>
                </a:cubicBezTo>
                <a:cubicBezTo>
                  <a:pt x="1620741" y="294087"/>
                  <a:pt x="1633086" y="275924"/>
                  <a:pt x="1645920" y="269507"/>
                </a:cubicBezTo>
                <a:cubicBezTo>
                  <a:pt x="1692819" y="199155"/>
                  <a:pt x="1635573" y="287614"/>
                  <a:pt x="1684421" y="202130"/>
                </a:cubicBezTo>
                <a:cubicBezTo>
                  <a:pt x="1690160" y="192086"/>
                  <a:pt x="1698498" y="183601"/>
                  <a:pt x="1703671" y="173254"/>
                </a:cubicBezTo>
                <a:cubicBezTo>
                  <a:pt x="1708208" y="164179"/>
                  <a:pt x="1708369" y="153248"/>
                  <a:pt x="1713296" y="144379"/>
                </a:cubicBezTo>
                <a:cubicBezTo>
                  <a:pt x="1724532" y="124154"/>
                  <a:pt x="1751797" y="86627"/>
                  <a:pt x="1751797" y="86627"/>
                </a:cubicBezTo>
                <a:cubicBezTo>
                  <a:pt x="1761422" y="93044"/>
                  <a:pt x="1772493" y="97698"/>
                  <a:pt x="1780673" y="105878"/>
                </a:cubicBezTo>
                <a:cubicBezTo>
                  <a:pt x="1844843" y="170046"/>
                  <a:pt x="1751796" y="102667"/>
                  <a:pt x="1828800" y="154004"/>
                </a:cubicBezTo>
                <a:cubicBezTo>
                  <a:pt x="1873718" y="86627"/>
                  <a:pt x="1848050" y="109086"/>
                  <a:pt x="1896176" y="77002"/>
                </a:cubicBezTo>
                <a:cubicBezTo>
                  <a:pt x="1925483" y="120961"/>
                  <a:pt x="1909513" y="89993"/>
                  <a:pt x="1925052" y="144379"/>
                </a:cubicBezTo>
                <a:cubicBezTo>
                  <a:pt x="1931129" y="165650"/>
                  <a:pt x="1942297" y="189691"/>
                  <a:pt x="1944303" y="211756"/>
                </a:cubicBezTo>
                <a:cubicBezTo>
                  <a:pt x="1946336" y="234122"/>
                  <a:pt x="1944303" y="256673"/>
                  <a:pt x="1944303" y="279132"/>
                </a:cubicBez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Freeform 17"/>
          <p:cNvSpPr/>
          <p:nvPr/>
        </p:nvSpPr>
        <p:spPr>
          <a:xfrm>
            <a:off x="4903457" y="2683106"/>
            <a:ext cx="1704636" cy="69098"/>
          </a:xfrm>
          <a:custGeom>
            <a:avLst/>
            <a:gdLst>
              <a:gd name="connsiteX0" fmla="*/ 0 w 3195588"/>
              <a:gd name="connsiteY0" fmla="*/ 28876 h 125128"/>
              <a:gd name="connsiteX1" fmla="*/ 86628 w 3195588"/>
              <a:gd name="connsiteY1" fmla="*/ 67377 h 125128"/>
              <a:gd name="connsiteX2" fmla="*/ 231007 w 3195588"/>
              <a:gd name="connsiteY2" fmla="*/ 86627 h 125128"/>
              <a:gd name="connsiteX3" fmla="*/ 413887 w 3195588"/>
              <a:gd name="connsiteY3" fmla="*/ 86627 h 125128"/>
              <a:gd name="connsiteX4" fmla="*/ 741146 w 3195588"/>
              <a:gd name="connsiteY4" fmla="*/ 67377 h 125128"/>
              <a:gd name="connsiteX5" fmla="*/ 827773 w 3195588"/>
              <a:gd name="connsiteY5" fmla="*/ 57752 h 125128"/>
              <a:gd name="connsiteX6" fmla="*/ 856649 w 3195588"/>
              <a:gd name="connsiteY6" fmla="*/ 48126 h 125128"/>
              <a:gd name="connsiteX7" fmla="*/ 1039529 w 3195588"/>
              <a:gd name="connsiteY7" fmla="*/ 57752 h 125128"/>
              <a:gd name="connsiteX8" fmla="*/ 1097280 w 3195588"/>
              <a:gd name="connsiteY8" fmla="*/ 67377 h 125128"/>
              <a:gd name="connsiteX9" fmla="*/ 1203158 w 3195588"/>
              <a:gd name="connsiteY9" fmla="*/ 77002 h 125128"/>
              <a:gd name="connsiteX10" fmla="*/ 1241659 w 3195588"/>
              <a:gd name="connsiteY10" fmla="*/ 105878 h 125128"/>
              <a:gd name="connsiteX11" fmla="*/ 1318661 w 3195588"/>
              <a:gd name="connsiteY11" fmla="*/ 115503 h 125128"/>
              <a:gd name="connsiteX12" fmla="*/ 1376413 w 3195588"/>
              <a:gd name="connsiteY12" fmla="*/ 125128 h 125128"/>
              <a:gd name="connsiteX13" fmla="*/ 1626670 w 3195588"/>
              <a:gd name="connsiteY13" fmla="*/ 115503 h 125128"/>
              <a:gd name="connsiteX14" fmla="*/ 2011680 w 3195588"/>
              <a:gd name="connsiteY14" fmla="*/ 96253 h 125128"/>
              <a:gd name="connsiteX15" fmla="*/ 2165685 w 3195588"/>
              <a:gd name="connsiteY15" fmla="*/ 77002 h 125128"/>
              <a:gd name="connsiteX16" fmla="*/ 2223436 w 3195588"/>
              <a:gd name="connsiteY16" fmla="*/ 57752 h 125128"/>
              <a:gd name="connsiteX17" fmla="*/ 2348565 w 3195588"/>
              <a:gd name="connsiteY17" fmla="*/ 48126 h 125128"/>
              <a:gd name="connsiteX18" fmla="*/ 2454443 w 3195588"/>
              <a:gd name="connsiteY18" fmla="*/ 28876 h 125128"/>
              <a:gd name="connsiteX19" fmla="*/ 2492944 w 3195588"/>
              <a:gd name="connsiteY19" fmla="*/ 19251 h 125128"/>
              <a:gd name="connsiteX20" fmla="*/ 2579571 w 3195588"/>
              <a:gd name="connsiteY20" fmla="*/ 0 h 125128"/>
              <a:gd name="connsiteX21" fmla="*/ 3070459 w 3195588"/>
              <a:gd name="connsiteY21" fmla="*/ 9625 h 125128"/>
              <a:gd name="connsiteX22" fmla="*/ 3099335 w 3195588"/>
              <a:gd name="connsiteY22" fmla="*/ 19251 h 125128"/>
              <a:gd name="connsiteX23" fmla="*/ 3157087 w 3195588"/>
              <a:gd name="connsiteY23" fmla="*/ 28876 h 125128"/>
              <a:gd name="connsiteX24" fmla="*/ 3195588 w 3195588"/>
              <a:gd name="connsiteY24" fmla="*/ 48126 h 1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5588" h="125128">
                <a:moveTo>
                  <a:pt x="0" y="28876"/>
                </a:moveTo>
                <a:cubicBezTo>
                  <a:pt x="25002" y="41377"/>
                  <a:pt x="57050" y="60804"/>
                  <a:pt x="86628" y="67377"/>
                </a:cubicBezTo>
                <a:cubicBezTo>
                  <a:pt x="129834" y="76978"/>
                  <a:pt x="189300" y="81993"/>
                  <a:pt x="231007" y="86627"/>
                </a:cubicBezTo>
                <a:cubicBezTo>
                  <a:pt x="307759" y="112213"/>
                  <a:pt x="254418" y="98440"/>
                  <a:pt x="413887" y="86627"/>
                </a:cubicBezTo>
                <a:cubicBezTo>
                  <a:pt x="692023" y="66024"/>
                  <a:pt x="278645" y="87485"/>
                  <a:pt x="741146" y="67377"/>
                </a:cubicBezTo>
                <a:cubicBezTo>
                  <a:pt x="770022" y="64169"/>
                  <a:pt x="799115" y="62528"/>
                  <a:pt x="827773" y="57752"/>
                </a:cubicBezTo>
                <a:cubicBezTo>
                  <a:pt x="837781" y="56084"/>
                  <a:pt x="846503" y="48126"/>
                  <a:pt x="856649" y="48126"/>
                </a:cubicBezTo>
                <a:cubicBezTo>
                  <a:pt x="917693" y="48126"/>
                  <a:pt x="978569" y="54543"/>
                  <a:pt x="1039529" y="57752"/>
                </a:cubicBezTo>
                <a:cubicBezTo>
                  <a:pt x="1058779" y="60960"/>
                  <a:pt x="1077898" y="65097"/>
                  <a:pt x="1097280" y="67377"/>
                </a:cubicBezTo>
                <a:cubicBezTo>
                  <a:pt x="1132475" y="71518"/>
                  <a:pt x="1168916" y="67871"/>
                  <a:pt x="1203158" y="77002"/>
                </a:cubicBezTo>
                <a:cubicBezTo>
                  <a:pt x="1218658" y="81135"/>
                  <a:pt x="1226440" y="100805"/>
                  <a:pt x="1241659" y="105878"/>
                </a:cubicBezTo>
                <a:cubicBezTo>
                  <a:pt x="1266199" y="114058"/>
                  <a:pt x="1293054" y="111845"/>
                  <a:pt x="1318661" y="115503"/>
                </a:cubicBezTo>
                <a:cubicBezTo>
                  <a:pt x="1337981" y="118263"/>
                  <a:pt x="1357162" y="121920"/>
                  <a:pt x="1376413" y="125128"/>
                </a:cubicBezTo>
                <a:lnTo>
                  <a:pt x="1626670" y="115503"/>
                </a:lnTo>
                <a:cubicBezTo>
                  <a:pt x="1966278" y="103587"/>
                  <a:pt x="1822591" y="117262"/>
                  <a:pt x="2011680" y="96253"/>
                </a:cubicBezTo>
                <a:cubicBezTo>
                  <a:pt x="2131711" y="66243"/>
                  <a:pt x="1908351" y="119890"/>
                  <a:pt x="2165685" y="77002"/>
                </a:cubicBezTo>
                <a:cubicBezTo>
                  <a:pt x="2185701" y="73666"/>
                  <a:pt x="2203204" y="59308"/>
                  <a:pt x="2223436" y="57752"/>
                </a:cubicBezTo>
                <a:lnTo>
                  <a:pt x="2348565" y="48126"/>
                </a:lnTo>
                <a:cubicBezTo>
                  <a:pt x="2435889" y="26296"/>
                  <a:pt x="2327986" y="51868"/>
                  <a:pt x="2454443" y="28876"/>
                </a:cubicBezTo>
                <a:cubicBezTo>
                  <a:pt x="2467458" y="26510"/>
                  <a:pt x="2480030" y="22121"/>
                  <a:pt x="2492944" y="19251"/>
                </a:cubicBezTo>
                <a:cubicBezTo>
                  <a:pt x="2602920" y="-5189"/>
                  <a:pt x="2485675" y="23473"/>
                  <a:pt x="2579571" y="0"/>
                </a:cubicBezTo>
                <a:lnTo>
                  <a:pt x="3070459" y="9625"/>
                </a:lnTo>
                <a:cubicBezTo>
                  <a:pt x="3080598" y="10001"/>
                  <a:pt x="3089431" y="17050"/>
                  <a:pt x="3099335" y="19251"/>
                </a:cubicBezTo>
                <a:cubicBezTo>
                  <a:pt x="3118386" y="23485"/>
                  <a:pt x="3137836" y="25668"/>
                  <a:pt x="3157087" y="28876"/>
                </a:cubicBezTo>
                <a:lnTo>
                  <a:pt x="3195588" y="48126"/>
                </a:ln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Freeform 18"/>
          <p:cNvSpPr/>
          <p:nvPr/>
        </p:nvSpPr>
        <p:spPr>
          <a:xfrm>
            <a:off x="4834286" y="1407444"/>
            <a:ext cx="69171" cy="1296923"/>
          </a:xfrm>
          <a:custGeom>
            <a:avLst/>
            <a:gdLst>
              <a:gd name="connsiteX0" fmla="*/ 0 w 154004"/>
              <a:gd name="connsiteY0" fmla="*/ 0 h 2348564"/>
              <a:gd name="connsiteX1" fmla="*/ 67377 w 154004"/>
              <a:gd name="connsiteY1" fmla="*/ 1414914 h 2348564"/>
              <a:gd name="connsiteX2" fmla="*/ 154004 w 154004"/>
              <a:gd name="connsiteY2" fmla="*/ 2348564 h 2348564"/>
              <a:gd name="connsiteX3" fmla="*/ 154004 w 154004"/>
              <a:gd name="connsiteY3" fmla="*/ 2348564 h 2348564"/>
            </a:gdLst>
            <a:ahLst/>
            <a:cxnLst>
              <a:cxn ang="0">
                <a:pos x="connsiteX0" y="connsiteY0"/>
              </a:cxn>
              <a:cxn ang="0">
                <a:pos x="connsiteX1" y="connsiteY1"/>
              </a:cxn>
              <a:cxn ang="0">
                <a:pos x="connsiteX2" y="connsiteY2"/>
              </a:cxn>
              <a:cxn ang="0">
                <a:pos x="connsiteX3" y="connsiteY3"/>
              </a:cxn>
            </a:cxnLst>
            <a:rect l="l" t="t" r="r" b="b"/>
            <a:pathLst>
              <a:path w="154004" h="2348564">
                <a:moveTo>
                  <a:pt x="0" y="0"/>
                </a:moveTo>
                <a:cubicBezTo>
                  <a:pt x="20855" y="511743"/>
                  <a:pt x="41710" y="1023487"/>
                  <a:pt x="67377" y="1414914"/>
                </a:cubicBezTo>
                <a:cubicBezTo>
                  <a:pt x="93044" y="1806341"/>
                  <a:pt x="154004" y="2348564"/>
                  <a:pt x="154004" y="2348564"/>
                </a:cubicBezTo>
                <a:lnTo>
                  <a:pt x="154004" y="2348564"/>
                </a:ln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Freeform 19"/>
          <p:cNvSpPr/>
          <p:nvPr/>
        </p:nvSpPr>
        <p:spPr>
          <a:xfrm>
            <a:off x="6597824" y="1325243"/>
            <a:ext cx="189975" cy="1379125"/>
          </a:xfrm>
          <a:custGeom>
            <a:avLst/>
            <a:gdLst>
              <a:gd name="connsiteX0" fmla="*/ 0 w 356135"/>
              <a:gd name="connsiteY0" fmla="*/ 2497421 h 2497421"/>
              <a:gd name="connsiteX1" fmla="*/ 154004 w 356135"/>
              <a:gd name="connsiteY1" fmla="*/ 264360 h 2497421"/>
              <a:gd name="connsiteX2" fmla="*/ 356135 w 356135"/>
              <a:gd name="connsiteY2" fmla="*/ 42979 h 2497421"/>
              <a:gd name="connsiteX3" fmla="*/ 356135 w 356135"/>
              <a:gd name="connsiteY3" fmla="*/ 42979 h 2497421"/>
            </a:gdLst>
            <a:ahLst/>
            <a:cxnLst>
              <a:cxn ang="0">
                <a:pos x="connsiteX0" y="connsiteY0"/>
              </a:cxn>
              <a:cxn ang="0">
                <a:pos x="connsiteX1" y="connsiteY1"/>
              </a:cxn>
              <a:cxn ang="0">
                <a:pos x="connsiteX2" y="connsiteY2"/>
              </a:cxn>
              <a:cxn ang="0">
                <a:pos x="connsiteX3" y="connsiteY3"/>
              </a:cxn>
            </a:cxnLst>
            <a:rect l="l" t="t" r="r" b="b"/>
            <a:pathLst>
              <a:path w="356135" h="2497421">
                <a:moveTo>
                  <a:pt x="0" y="2497421"/>
                </a:moveTo>
                <a:cubicBezTo>
                  <a:pt x="47324" y="1585427"/>
                  <a:pt x="94648" y="673434"/>
                  <a:pt x="154004" y="264360"/>
                </a:cubicBezTo>
                <a:cubicBezTo>
                  <a:pt x="213360" y="-144714"/>
                  <a:pt x="356135" y="42979"/>
                  <a:pt x="356135" y="42979"/>
                </a:cubicBezTo>
                <a:lnTo>
                  <a:pt x="356135" y="42979"/>
                </a:ln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TextBox 20"/>
          <p:cNvSpPr txBox="1"/>
          <p:nvPr/>
        </p:nvSpPr>
        <p:spPr>
          <a:xfrm>
            <a:off x="3739123" y="2055906"/>
            <a:ext cx="894091" cy="338554"/>
          </a:xfrm>
          <a:prstGeom prst="rect">
            <a:avLst/>
          </a:prstGeom>
          <a:noFill/>
        </p:spPr>
        <p:txBody>
          <a:bodyPr wrap="none" rtlCol="0">
            <a:spAutoFit/>
          </a:bodyPr>
          <a:lstStyle/>
          <a:p>
            <a:r>
              <a:rPr lang="en-CA" sz="1600" b="1" dirty="0" smtClean="0">
                <a:latin typeface="+mj-lt"/>
              </a:rPr>
              <a:t>BEFORE</a:t>
            </a:r>
            <a:endParaRPr lang="en-CA" sz="1600" b="1" dirty="0">
              <a:latin typeface="+mj-lt"/>
            </a:endParaRPr>
          </a:p>
        </p:txBody>
      </p:sp>
      <p:sp>
        <p:nvSpPr>
          <p:cNvPr id="22" name="TextBox 21"/>
          <p:cNvSpPr txBox="1"/>
          <p:nvPr/>
        </p:nvSpPr>
        <p:spPr>
          <a:xfrm>
            <a:off x="5342939" y="2921601"/>
            <a:ext cx="891591" cy="338554"/>
          </a:xfrm>
          <a:prstGeom prst="rect">
            <a:avLst/>
          </a:prstGeom>
          <a:noFill/>
        </p:spPr>
        <p:txBody>
          <a:bodyPr wrap="none" rtlCol="0">
            <a:spAutoFit/>
          </a:bodyPr>
          <a:lstStyle/>
          <a:p>
            <a:r>
              <a:rPr lang="en-CA" sz="1600" b="1" dirty="0" smtClean="0">
                <a:latin typeface="+mj-lt"/>
              </a:rPr>
              <a:t>DURING</a:t>
            </a:r>
            <a:endParaRPr lang="en-CA" sz="1600" b="1" dirty="0">
              <a:latin typeface="+mj-lt"/>
            </a:endParaRPr>
          </a:p>
        </p:txBody>
      </p:sp>
      <p:sp>
        <p:nvSpPr>
          <p:cNvPr id="23" name="TextBox 22"/>
          <p:cNvSpPr txBox="1"/>
          <p:nvPr/>
        </p:nvSpPr>
        <p:spPr>
          <a:xfrm>
            <a:off x="6855107" y="2055906"/>
            <a:ext cx="753732" cy="338554"/>
          </a:xfrm>
          <a:prstGeom prst="rect">
            <a:avLst/>
          </a:prstGeom>
          <a:noFill/>
        </p:spPr>
        <p:txBody>
          <a:bodyPr wrap="none" rtlCol="0">
            <a:spAutoFit/>
          </a:bodyPr>
          <a:lstStyle/>
          <a:p>
            <a:r>
              <a:rPr lang="en-CA" sz="1600" b="1" dirty="0" smtClean="0">
                <a:latin typeface="+mj-lt"/>
              </a:rPr>
              <a:t>AFTER</a:t>
            </a:r>
            <a:endParaRPr lang="en-CA" sz="1600" b="1" dirty="0">
              <a:latin typeface="+mj-lt"/>
            </a:endParaRPr>
          </a:p>
        </p:txBody>
      </p:sp>
      <p:cxnSp>
        <p:nvCxnSpPr>
          <p:cNvPr id="24" name="Straight Arrow Connector 23"/>
          <p:cNvCxnSpPr/>
          <p:nvPr/>
        </p:nvCxnSpPr>
        <p:spPr>
          <a:xfrm>
            <a:off x="4834286" y="1097578"/>
            <a:ext cx="0" cy="1475906"/>
          </a:xfrm>
          <a:prstGeom prst="straightConnector1">
            <a:avLst/>
          </a:prstGeom>
          <a:ln w="571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78039" y="1223064"/>
            <a:ext cx="0" cy="1475906"/>
          </a:xfrm>
          <a:prstGeom prst="straightConnector1">
            <a:avLst/>
          </a:prstGeom>
          <a:ln w="57150">
            <a:solidFill>
              <a:schemeClr val="accent4"/>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20" y="827284"/>
            <a:ext cx="3024336"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2000" dirty="0">
                <a:effectLst>
                  <a:outerShdw blurRad="38100" dist="38100" dir="2700000" algn="tl">
                    <a:srgbClr val="000000">
                      <a:alpha val="43137"/>
                    </a:srgbClr>
                  </a:outerShdw>
                </a:effectLst>
                <a:latin typeface="+mj-lt"/>
              </a:rPr>
              <a:t>Correlate link failures with </a:t>
            </a:r>
            <a:r>
              <a:rPr lang="en-CA" sz="2000" b="1" dirty="0">
                <a:effectLst>
                  <a:outerShdw blurRad="38100" dist="38100" dir="2700000" algn="tl">
                    <a:srgbClr val="000000">
                      <a:alpha val="43137"/>
                    </a:srgbClr>
                  </a:outerShdw>
                </a:effectLst>
                <a:latin typeface="+mj-lt"/>
              </a:rPr>
              <a:t>network </a:t>
            </a:r>
            <a:r>
              <a:rPr lang="en-CA" sz="2000" b="1" dirty="0" smtClean="0">
                <a:effectLst>
                  <a:outerShdw blurRad="38100" dist="38100" dir="2700000" algn="tl">
                    <a:srgbClr val="000000">
                      <a:alpha val="43137"/>
                    </a:srgbClr>
                  </a:outerShdw>
                </a:effectLst>
                <a:latin typeface="+mj-lt"/>
              </a:rPr>
              <a:t>traffic</a:t>
            </a:r>
            <a:endParaRPr lang="en-CA" sz="2000" b="1" dirty="0">
              <a:effectLst>
                <a:outerShdw blurRad="38100" dist="38100" dir="2700000" algn="tl">
                  <a:srgbClr val="000000">
                    <a:alpha val="43137"/>
                  </a:srgbClr>
                </a:outerShdw>
              </a:effectLst>
              <a:latin typeface="+mj-lt"/>
            </a:endParaRPr>
          </a:p>
        </p:txBody>
      </p:sp>
      <p:sp>
        <p:nvSpPr>
          <p:cNvPr id="26" name="TextBox 25"/>
          <p:cNvSpPr txBox="1"/>
          <p:nvPr/>
        </p:nvSpPr>
        <p:spPr>
          <a:xfrm>
            <a:off x="7916566" y="2622774"/>
            <a:ext cx="615874" cy="369332"/>
          </a:xfrm>
          <a:prstGeom prst="rect">
            <a:avLst/>
          </a:prstGeom>
          <a:noFill/>
        </p:spPr>
        <p:txBody>
          <a:bodyPr wrap="none" rtlCol="0">
            <a:spAutoFit/>
          </a:bodyPr>
          <a:lstStyle/>
          <a:p>
            <a:r>
              <a:rPr lang="en-CA" b="1" dirty="0" smtClean="0"/>
              <a:t>time</a:t>
            </a:r>
            <a:endParaRPr lang="en-CA" b="1" dirty="0"/>
          </a:p>
        </p:txBody>
      </p:sp>
      <p:sp>
        <p:nvSpPr>
          <p:cNvPr id="28" name="TextBox 27"/>
          <p:cNvSpPr txBox="1"/>
          <p:nvPr/>
        </p:nvSpPr>
        <p:spPr>
          <a:xfrm>
            <a:off x="225814" y="1701963"/>
            <a:ext cx="3050042"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2000" dirty="0" smtClean="0">
                <a:effectLst>
                  <a:outerShdw blurRad="38100" dist="38100" dir="2700000" algn="tl">
                    <a:srgbClr val="000000">
                      <a:alpha val="43137"/>
                    </a:srgbClr>
                  </a:outerShdw>
                </a:effectLst>
                <a:latin typeface="+mj-lt"/>
              </a:rPr>
              <a:t>Only consider events where traffic </a:t>
            </a:r>
            <a:r>
              <a:rPr lang="en-CA" sz="2000" b="1" dirty="0" smtClean="0">
                <a:effectLst>
                  <a:outerShdw blurRad="38100" dist="38100" dir="2700000" algn="tl">
                    <a:srgbClr val="000000">
                      <a:alpha val="43137"/>
                    </a:srgbClr>
                  </a:outerShdw>
                </a:effectLst>
                <a:latin typeface="+mj-lt"/>
              </a:rPr>
              <a:t>decreases</a:t>
            </a:r>
          </a:p>
          <a:p>
            <a:endParaRPr lang="en-CA" sz="2000" b="1" dirty="0">
              <a:effectLst>
                <a:outerShdw blurRad="38100" dist="38100" dir="2700000" algn="tl">
                  <a:srgbClr val="000000">
                    <a:alpha val="43137"/>
                  </a:srgbClr>
                </a:outerShdw>
              </a:effectLst>
              <a:latin typeface="+mj-lt"/>
            </a:endParaRPr>
          </a:p>
          <a:p>
            <a:endParaRPr lang="en-CA" sz="2000" b="1" dirty="0" smtClean="0">
              <a:effectLst>
                <a:outerShdw blurRad="38100" dist="38100" dir="2700000" algn="tl">
                  <a:srgbClr val="000000">
                    <a:alpha val="43137"/>
                  </a:srgbClr>
                </a:outerShdw>
              </a:effectLst>
              <a:latin typeface="+mj-lt"/>
            </a:endParaRPr>
          </a:p>
          <a:p>
            <a:endParaRPr lang="en-CA" sz="2000" b="1"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A23FDC02-58A2-4BAF-833C-581200C10E7A}" type="slidenum">
              <a:rPr lang="en-CA" smtClean="0"/>
              <a:t>57</a:t>
            </a:fld>
            <a:endParaRPr lang="en-CA" dirty="0"/>
          </a:p>
        </p:txBody>
      </p:sp>
      <mc:AlternateContent xmlns:mc="http://schemas.openxmlformats.org/markup-compatibility/2006" xmlns:a14="http://schemas.microsoft.com/office/drawing/2010/main">
        <mc:Choice Requires="a14">
          <p:sp>
            <p:nvSpPr>
              <p:cNvPr id="3" name="TextBox 2"/>
              <p:cNvSpPr txBox="1"/>
              <p:nvPr/>
            </p:nvSpPr>
            <p:spPr>
              <a:xfrm>
                <a:off x="405834" y="2441730"/>
                <a:ext cx="2690002" cy="731419"/>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f>
                        <m:fPr>
                          <m:ctrlPr>
                            <a:rPr lang="en-US" sz="2000" b="1" i="1" smtClean="0">
                              <a:solidFill>
                                <a:schemeClr val="bg1"/>
                              </a:solidFill>
                              <a:effectLst>
                                <a:outerShdw blurRad="38100" dist="38100" dir="2700000" algn="tl">
                                  <a:srgbClr val="000000">
                                    <a:alpha val="43137"/>
                                  </a:srgbClr>
                                </a:outerShdw>
                              </a:effectLst>
                              <a:latin typeface="Cambria Math"/>
                            </a:rPr>
                          </m:ctrlPr>
                        </m:fPr>
                        <m:num>
                          <m:r>
                            <a:rPr lang="en-US" sz="2000" b="1" i="1" smtClean="0">
                              <a:solidFill>
                                <a:schemeClr val="bg1"/>
                              </a:solidFill>
                              <a:effectLst>
                                <a:outerShdw blurRad="38100" dist="38100" dir="2700000" algn="tl">
                                  <a:srgbClr val="000000">
                                    <a:alpha val="43137"/>
                                  </a:srgbClr>
                                </a:outerShdw>
                              </a:effectLst>
                              <a:latin typeface="Cambria Math"/>
                            </a:rPr>
                            <m:t>𝒕𝒓𝒂𝒇𝒇𝒊𝒄</m:t>
                          </m:r>
                          <m:r>
                            <a:rPr lang="en-US" sz="2000" b="1" i="1" smtClean="0">
                              <a:solidFill>
                                <a:schemeClr val="bg1"/>
                              </a:solidFill>
                              <a:effectLst>
                                <a:outerShdw blurRad="38100" dist="38100" dir="2700000" algn="tl">
                                  <a:srgbClr val="000000">
                                    <a:alpha val="43137"/>
                                  </a:srgbClr>
                                </a:outerShdw>
                              </a:effectLst>
                              <a:latin typeface="Cambria Math"/>
                            </a:rPr>
                            <m:t> </m:t>
                          </m:r>
                          <m:r>
                            <a:rPr lang="en-US" sz="2000" b="1" i="1" smtClean="0">
                              <a:solidFill>
                                <a:schemeClr val="bg1"/>
                              </a:solidFill>
                              <a:effectLst>
                                <a:outerShdw blurRad="38100" dist="38100" dir="2700000" algn="tl">
                                  <a:srgbClr val="000000">
                                    <a:alpha val="43137"/>
                                  </a:srgbClr>
                                </a:outerShdw>
                              </a:effectLst>
                              <a:latin typeface="Cambria Math"/>
                            </a:rPr>
                            <m:t>𝒅𝒖𝒓𝒊𝒏𝒈</m:t>
                          </m:r>
                        </m:num>
                        <m:den>
                          <m:r>
                            <a:rPr lang="en-US" sz="2000" b="1" i="1" smtClean="0">
                              <a:solidFill>
                                <a:schemeClr val="bg1"/>
                              </a:solidFill>
                              <a:effectLst>
                                <a:outerShdw blurRad="38100" dist="38100" dir="2700000" algn="tl">
                                  <a:srgbClr val="000000">
                                    <a:alpha val="43137"/>
                                  </a:srgbClr>
                                </a:outerShdw>
                              </a:effectLst>
                              <a:latin typeface="Cambria Math"/>
                            </a:rPr>
                            <m:t>𝒕𝒓𝒂𝒇𝒇𝒊𝒄</m:t>
                          </m:r>
                          <m:r>
                            <a:rPr lang="en-US" sz="2000" b="1" i="1" smtClean="0">
                              <a:solidFill>
                                <a:schemeClr val="bg1"/>
                              </a:solidFill>
                              <a:effectLst>
                                <a:outerShdw blurRad="38100" dist="38100" dir="2700000" algn="tl">
                                  <a:srgbClr val="000000">
                                    <a:alpha val="43137"/>
                                  </a:srgbClr>
                                </a:outerShdw>
                              </a:effectLst>
                              <a:latin typeface="Cambria Math"/>
                            </a:rPr>
                            <m:t> </m:t>
                          </m:r>
                          <m:r>
                            <a:rPr lang="en-US" sz="2000" b="1" i="1" smtClean="0">
                              <a:solidFill>
                                <a:schemeClr val="bg1"/>
                              </a:solidFill>
                              <a:effectLst>
                                <a:outerShdw blurRad="38100" dist="38100" dir="2700000" algn="tl">
                                  <a:srgbClr val="000000">
                                    <a:alpha val="43137"/>
                                  </a:srgbClr>
                                </a:outerShdw>
                              </a:effectLst>
                              <a:latin typeface="Cambria Math"/>
                            </a:rPr>
                            <m:t>𝒃𝒆𝒇𝒐𝒓𝒆</m:t>
                          </m:r>
                        </m:den>
                      </m:f>
                      <m:r>
                        <a:rPr lang="en-US" sz="2000" b="1" i="1" smtClean="0">
                          <a:solidFill>
                            <a:schemeClr val="bg1"/>
                          </a:solidFill>
                          <a:effectLst>
                            <a:outerShdw blurRad="38100" dist="38100" dir="2700000" algn="tl">
                              <a:srgbClr val="000000">
                                <a:alpha val="43137"/>
                              </a:srgbClr>
                            </a:outerShdw>
                          </a:effectLst>
                          <a:latin typeface="Cambria Math"/>
                        </a:rPr>
                        <m:t>&lt;</m:t>
                      </m:r>
                      <m:r>
                        <a:rPr lang="en-US" sz="2000" b="1" i="1" smtClean="0">
                          <a:solidFill>
                            <a:schemeClr val="bg1"/>
                          </a:solidFill>
                          <a:effectLst>
                            <a:outerShdw blurRad="38100" dist="38100" dir="2700000" algn="tl">
                              <a:srgbClr val="000000">
                                <a:alpha val="43137"/>
                              </a:srgbClr>
                            </a:outerShdw>
                          </a:effectLst>
                          <a:latin typeface="Cambria Math"/>
                        </a:rPr>
                        <m:t>𝟏</m:t>
                      </m:r>
                    </m:oMath>
                  </m:oMathPara>
                </a14:m>
                <a:endParaRPr lang="en-US" sz="2000" b="1" dirty="0">
                  <a:solidFill>
                    <a:schemeClr val="bg1"/>
                  </a:solidFill>
                  <a:effectLst>
                    <a:outerShdw blurRad="38100" dist="38100" dir="2700000" algn="tl">
                      <a:srgbClr val="000000">
                        <a:alpha val="43137"/>
                      </a:srgbClr>
                    </a:outerShdw>
                  </a:effectLs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05834" y="2441730"/>
                <a:ext cx="2690002" cy="731419"/>
              </a:xfrm>
              <a:prstGeom prst="rect">
                <a:avLst/>
              </a:prstGeom>
              <a:blipFill rotWithShape="1">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20428374"/>
      </p:ext>
    </p:extLst>
  </p:cSld>
  <p:clrMapOvr>
    <a:masterClrMapping/>
  </p:clrMapOvr>
  <mc:AlternateContent xmlns:mc="http://schemas.openxmlformats.org/markup-compatibility/2006" xmlns:p14="http://schemas.microsoft.com/office/powerpoint/2010/main">
    <mc:Choice Requires="p14">
      <p:transition spd="slow" p14:dur="2000" advTm="97235"/>
    </mc:Choice>
    <mc:Fallback xmlns="">
      <p:transition spd="slow" advTm="972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P spid="19" grpId="0" animBg="1"/>
      <p:bldP spid="20" grpId="0" animBg="1"/>
      <p:bldP spid="21" grpId="0"/>
      <p:bldP spid="22" grpId="0"/>
      <p:bldP spid="23" grpId="0"/>
      <p:bldP spid="4" grpId="0" animBg="1"/>
      <p:bldP spid="28"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1680" y="827420"/>
            <a:ext cx="691276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CA" dirty="0" smtClean="0">
                <a:effectLst>
                  <a:outerShdw blurRad="38100" dist="38100" dir="2700000" algn="tl">
                    <a:srgbClr val="000000">
                      <a:alpha val="43137"/>
                    </a:srgbClr>
                  </a:outerShdw>
                </a:effectLst>
                <a:latin typeface="+mj-lt"/>
              </a:rPr>
              <a:t>All Failures 46K</a:t>
            </a:r>
            <a:endParaRPr lang="en-CA" dirty="0">
              <a:effectLst>
                <a:outerShdw blurRad="38100" dist="38100" dir="2700000" algn="tl">
                  <a:srgbClr val="000000">
                    <a:alpha val="43137"/>
                  </a:srgbClr>
                </a:outerShdw>
              </a:effectLst>
              <a:latin typeface="+mj-lt"/>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632785482"/>
              </p:ext>
            </p:extLst>
          </p:nvPr>
        </p:nvGraphicFramePr>
        <p:xfrm>
          <a:off x="395536" y="1147029"/>
          <a:ext cx="8607144" cy="557205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Autofit/>
          </a:bodyPr>
          <a:lstStyle/>
          <a:p>
            <a:r>
              <a:rPr lang="en-US" sz="2800" dirty="0"/>
              <a:t>Visualization of failure panorama: Sep’09 to Sep’10</a:t>
            </a:r>
            <a:endParaRPr lang="en-CA" sz="28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860729522"/>
              </p:ext>
            </p:extLst>
          </p:nvPr>
        </p:nvGraphicFramePr>
        <p:xfrm>
          <a:off x="395536" y="1122247"/>
          <a:ext cx="8572828" cy="563710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691680" y="805354"/>
            <a:ext cx="691276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CA" dirty="0" smtClean="0">
                <a:effectLst>
                  <a:outerShdw blurRad="38100" dist="38100" dir="2700000" algn="tl">
                    <a:srgbClr val="000000">
                      <a:alpha val="43137"/>
                    </a:srgbClr>
                  </a:outerShdw>
                </a:effectLst>
                <a:latin typeface="+mj-lt"/>
              </a:rPr>
              <a:t>Failures with Impact 28%</a:t>
            </a:r>
            <a:endParaRPr lang="en-CA" dirty="0">
              <a:effectLst>
                <a:outerShdw blurRad="38100" dist="38100" dir="2700000" algn="tl">
                  <a:srgbClr val="000000">
                    <a:alpha val="43137"/>
                  </a:srgbClr>
                </a:outerShdw>
              </a:effectLst>
              <a:latin typeface="+mj-lt"/>
            </a:endParaRPr>
          </a:p>
        </p:txBody>
      </p:sp>
      <p:sp>
        <p:nvSpPr>
          <p:cNvPr id="13" name="Oval 12"/>
          <p:cNvSpPr/>
          <p:nvPr/>
        </p:nvSpPr>
        <p:spPr>
          <a:xfrm>
            <a:off x="4793222" y="4220372"/>
            <a:ext cx="360040" cy="1703015"/>
          </a:xfrm>
          <a:prstGeom prst="ellipse">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829000" y="4748715"/>
            <a:ext cx="2428422"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Load balancer update</a:t>
            </a:r>
          </a:p>
          <a:p>
            <a:r>
              <a:rPr lang="en-CA" dirty="0" smtClean="0">
                <a:effectLst>
                  <a:outerShdw blurRad="38100" dist="38100" dir="2700000" algn="tl">
                    <a:srgbClr val="000000">
                      <a:alpha val="43137"/>
                    </a:srgbClr>
                  </a:outerShdw>
                </a:effectLst>
                <a:latin typeface="+mj-lt"/>
              </a:rPr>
              <a:t>(multiple data centers)</a:t>
            </a:r>
            <a:endParaRPr lang="en-CA" dirty="0">
              <a:effectLst>
                <a:outerShdw blurRad="38100" dist="38100" dir="2700000" algn="tl">
                  <a:srgbClr val="000000">
                    <a:alpha val="43137"/>
                  </a:srgbClr>
                </a:outerShdw>
              </a:effectLst>
              <a:latin typeface="+mj-lt"/>
            </a:endParaRPr>
          </a:p>
        </p:txBody>
      </p:sp>
      <p:cxnSp>
        <p:nvCxnSpPr>
          <p:cNvPr id="16" name="Straight Arrow Connector 15"/>
          <p:cNvCxnSpPr/>
          <p:nvPr/>
        </p:nvCxnSpPr>
        <p:spPr>
          <a:xfrm>
            <a:off x="4211960" y="5071880"/>
            <a:ext cx="576064" cy="0"/>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698386" y="3568890"/>
            <a:ext cx="3100220" cy="28803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a:stCxn id="20" idx="2"/>
          </p:cNvCxnSpPr>
          <p:nvPr/>
        </p:nvCxnSpPr>
        <p:spPr>
          <a:xfrm>
            <a:off x="7022844" y="2094241"/>
            <a:ext cx="357469" cy="1474649"/>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98386" y="1447910"/>
            <a:ext cx="264891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dirty="0" smtClean="0">
                <a:effectLst>
                  <a:outerShdw blurRad="38100" dist="38100" dir="2700000" algn="tl">
                    <a:srgbClr val="000000">
                      <a:alpha val="43137"/>
                    </a:srgbClr>
                  </a:outerShdw>
                </a:effectLst>
                <a:latin typeface="+mj-lt"/>
              </a:rPr>
              <a:t>Component failure: link failures on multiple ports</a:t>
            </a:r>
            <a:endParaRPr lang="en-CA" dirty="0">
              <a:effectLst>
                <a:outerShdw blurRad="38100" dist="38100" dir="2700000" algn="tl">
                  <a:srgbClr val="000000">
                    <a:alpha val="43137"/>
                  </a:srgbClr>
                </a:outerShdw>
              </a:effectLst>
              <a:latin typeface="+mj-lt"/>
            </a:endParaRPr>
          </a:p>
        </p:txBody>
      </p:sp>
      <p:cxnSp>
        <p:nvCxnSpPr>
          <p:cNvPr id="18" name="Straight Arrow Connector 17"/>
          <p:cNvCxnSpPr/>
          <p:nvPr/>
        </p:nvCxnSpPr>
        <p:spPr>
          <a:xfrm>
            <a:off x="2339752" y="1268760"/>
            <a:ext cx="0" cy="4654627"/>
          </a:xfrm>
          <a:prstGeom prst="straightConnector1">
            <a:avLst/>
          </a:prstGeom>
          <a:ln w="76200">
            <a:solidFill>
              <a:schemeClr val="accent4"/>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85328" y="2020198"/>
            <a:ext cx="2164375"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Widespread failures</a:t>
            </a:r>
            <a:endParaRPr lang="en-CA" dirty="0">
              <a:effectLst>
                <a:outerShdw blurRad="38100" dist="38100" dir="2700000" algn="tl">
                  <a:srgbClr val="000000">
                    <a:alpha val="43137"/>
                  </a:srgbClr>
                </a:outerShdw>
              </a:effectLst>
              <a:latin typeface="+mj-lt"/>
            </a:endParaRPr>
          </a:p>
        </p:txBody>
      </p:sp>
      <p:cxnSp>
        <p:nvCxnSpPr>
          <p:cNvPr id="24" name="Straight Arrow Connector 23"/>
          <p:cNvCxnSpPr/>
          <p:nvPr/>
        </p:nvCxnSpPr>
        <p:spPr>
          <a:xfrm>
            <a:off x="1691680" y="3140968"/>
            <a:ext cx="6912768" cy="0"/>
          </a:xfrm>
          <a:prstGeom prst="straightConnector1">
            <a:avLst/>
          </a:prstGeom>
          <a:ln w="76200">
            <a:solidFill>
              <a:schemeClr val="accent5"/>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9952" y="2646899"/>
            <a:ext cx="203568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Long lived failures.</a:t>
            </a:r>
            <a:endParaRPr lang="en-CA"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A23FDC02-58A2-4BAF-833C-581200C10E7A}" type="slidenum">
              <a:rPr lang="en-CA" smtClean="0"/>
              <a:t>58</a:t>
            </a:fld>
            <a:endParaRPr lang="en-CA" dirty="0"/>
          </a:p>
        </p:txBody>
      </p:sp>
      <p:cxnSp>
        <p:nvCxnSpPr>
          <p:cNvPr id="7" name="Straight Connector 6"/>
          <p:cNvCxnSpPr/>
          <p:nvPr/>
        </p:nvCxnSpPr>
        <p:spPr>
          <a:xfrm>
            <a:off x="3923928" y="3429000"/>
            <a:ext cx="0" cy="2494387"/>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619672" y="3356992"/>
            <a:ext cx="2232248" cy="14673"/>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2703" y="2835749"/>
            <a:ext cx="2867323"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effectLst>
                  <a:outerShdw blurRad="38100" dist="38100" dir="2700000" algn="tl">
                    <a:srgbClr val="000000">
                      <a:alpha val="43137"/>
                    </a:srgbClr>
                  </a:outerShdw>
                </a:effectLst>
                <a:latin typeface="+mj-lt"/>
              </a:rPr>
              <a:t>Link Y had failure on day X.</a:t>
            </a:r>
          </a:p>
        </p:txBody>
      </p:sp>
    </p:spTree>
    <p:custDataLst>
      <p:tags r:id="rId1"/>
    </p:custDataLst>
    <p:extLst>
      <p:ext uri="{BB962C8B-B14F-4D97-AF65-F5344CB8AC3E}">
        <p14:creationId xmlns:p14="http://schemas.microsoft.com/office/powerpoint/2010/main" val="1996858915"/>
      </p:ext>
    </p:extLst>
  </p:cSld>
  <p:clrMapOvr>
    <a:masterClrMapping/>
  </p:clrMapOvr>
  <mc:AlternateContent xmlns:mc="http://schemas.openxmlformats.org/markup-compatibility/2006" xmlns:p14="http://schemas.microsoft.com/office/powerpoint/2010/main">
    <mc:Choice Requires="p14">
      <p:transition spd="slow" p14:dur="2000" advTm="87436"/>
    </mc:Choice>
    <mc:Fallback xmlns="">
      <p:transition spd="slow" advTm="874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5"/>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2000"/>
                                        <p:tgtEl>
                                          <p:spTgt spid="9"/>
                                        </p:tgtEl>
                                      </p:cBhvr>
                                    </p:animEffect>
                                    <p:set>
                                      <p:cBhvr>
                                        <p:cTn id="46" dur="1" fill="hold">
                                          <p:stCondLst>
                                            <p:cond delay="19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9" grpId="0">
        <p:bldAsOne/>
      </p:bldGraphic>
      <p:bldP spid="12" grpId="0" animBg="1"/>
      <p:bldP spid="13" grpId="0" animBg="1"/>
      <p:bldP spid="14" grpId="0" animBg="1"/>
      <p:bldP spid="17" grpId="0" animBg="1"/>
      <p:bldP spid="20" grpId="0" animBg="1"/>
      <p:bldP spid="22" grpId="0" animBg="1"/>
      <p:bldP spid="22" grpId="1" animBg="1"/>
      <p:bldP spid="25" grpId="0" animBg="1"/>
      <p:bldP spid="25" grpId="1" animBg="1"/>
      <p:bldP spid="21" grpId="0" animBg="1"/>
      <p:bldP spid="21"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V="1">
            <a:off x="3781400" y="1846307"/>
            <a:ext cx="1168152" cy="657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05064" y="1886466"/>
            <a:ext cx="792088" cy="464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loud 25"/>
          <p:cNvSpPr/>
          <p:nvPr/>
        </p:nvSpPr>
        <p:spPr>
          <a:xfrm>
            <a:off x="3090655" y="792190"/>
            <a:ext cx="2590800" cy="711200"/>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Internet</a:t>
            </a:r>
            <a:endParaRPr lang="en-US" dirty="0"/>
          </a:p>
        </p:txBody>
      </p:sp>
      <p:sp>
        <p:nvSpPr>
          <p:cNvPr id="2" name="Title 1"/>
          <p:cNvSpPr>
            <a:spLocks noGrp="1"/>
          </p:cNvSpPr>
          <p:nvPr>
            <p:ph type="title"/>
          </p:nvPr>
        </p:nvSpPr>
        <p:spPr/>
        <p:txBody>
          <a:bodyPr>
            <a:noAutofit/>
          </a:bodyPr>
          <a:lstStyle/>
          <a:p>
            <a:r>
              <a:rPr lang="en-CA" sz="4000" dirty="0"/>
              <a:t>Which </a:t>
            </a:r>
            <a:r>
              <a:rPr lang="en-CA" sz="4000" dirty="0" smtClean="0"/>
              <a:t>devices cause most failures? </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2677367127"/>
              </p:ext>
            </p:extLst>
          </p:nvPr>
        </p:nvGraphicFramePr>
        <p:xfrm>
          <a:off x="2409800" y="1886085"/>
          <a:ext cx="3962400" cy="4188279"/>
        </p:xfrm>
        <a:graphic>
          <a:graphicData uri="http://schemas.openxmlformats.org/presentationml/2006/ole">
            <mc:AlternateContent xmlns:mc="http://schemas.openxmlformats.org/markup-compatibility/2006">
              <mc:Choice xmlns:v="urn:schemas-microsoft-com:vml" Requires="v">
                <p:oleObj spid="_x0000_s4102" name="Visio" r:id="rId5" imgW="5027273" imgH="4547325" progId="Visio.Drawing.11">
                  <p:embed/>
                </p:oleObj>
              </mc:Choice>
              <mc:Fallback>
                <p:oleObj name="Visio" r:id="rId5" imgW="5027273" imgH="454732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9800" y="1886085"/>
                        <a:ext cx="3962400" cy="4188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flipV="1">
            <a:off x="37814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013176"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360" y="1675804"/>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136" y="1635645"/>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flipV="1">
            <a:off x="3768890" y="1492162"/>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27961" y="1432445"/>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A23FDC02-58A2-4BAF-833C-581200C10E7A}" type="slidenum">
              <a:rPr lang="en-CA" smtClean="0"/>
              <a:t>59</a:t>
            </a:fld>
            <a:endParaRPr lang="en-CA" dirty="0"/>
          </a:p>
        </p:txBody>
      </p:sp>
      <p:sp>
        <p:nvSpPr>
          <p:cNvPr id="35" name="Rounded Rectangle 34"/>
          <p:cNvSpPr/>
          <p:nvPr/>
        </p:nvSpPr>
        <p:spPr>
          <a:xfrm>
            <a:off x="2411760" y="1593762"/>
            <a:ext cx="3960440" cy="4499534"/>
          </a:xfrm>
          <a:prstGeom prst="roundRect">
            <a:avLst/>
          </a:pr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2"/>
    </p:custDataLst>
    <p:extLst>
      <p:ext uri="{BB962C8B-B14F-4D97-AF65-F5344CB8AC3E}">
        <p14:creationId xmlns:p14="http://schemas.microsoft.com/office/powerpoint/2010/main" val="2627208866"/>
      </p:ext>
    </p:extLst>
  </p:cSld>
  <p:clrMapOvr>
    <a:masterClrMapping/>
  </p:clrMapOvr>
  <mc:AlternateContent xmlns:mc="http://schemas.openxmlformats.org/markup-compatibility/2006" xmlns:p14="http://schemas.microsoft.com/office/powerpoint/2010/main">
    <mc:Choice Requires="p14">
      <p:transition p14:dur="0" advTm="70525"/>
    </mc:Choice>
    <mc:Fallback xmlns="">
      <p:transition advTm="70525"/>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Google App Engine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solidFill>
              </a:rPr>
              <a:t>Platform</a:t>
            </a:r>
            <a:r>
              <a:rPr lang="en-US" dirty="0" smtClean="0"/>
              <a:t> for deploying applications</a:t>
            </a:r>
          </a:p>
          <a:p>
            <a:r>
              <a:rPr lang="en-US" dirty="0" smtClean="0"/>
              <a:t>From the developers perspective:</a:t>
            </a:r>
          </a:p>
          <a:p>
            <a:pPr lvl="1"/>
            <a:r>
              <a:rPr lang="en-US" dirty="0" smtClean="0"/>
              <a:t>Write an application</a:t>
            </a:r>
          </a:p>
          <a:p>
            <a:pPr lvl="1"/>
            <a:r>
              <a:rPr lang="en-US" dirty="0" smtClean="0"/>
              <a:t>Use Google’s Java/Python APIs</a:t>
            </a:r>
          </a:p>
          <a:p>
            <a:pPr lvl="1"/>
            <a:r>
              <a:rPr lang="en-US" dirty="0" smtClean="0"/>
              <a:t>Deploy app to App Engine</a:t>
            </a:r>
          </a:p>
          <a:p>
            <a:r>
              <a:rPr lang="en-US" dirty="0" smtClean="0"/>
              <a:t>From Google’s perspective:</a:t>
            </a:r>
          </a:p>
          <a:p>
            <a:pPr lvl="1"/>
            <a:r>
              <a:rPr lang="en-US" dirty="0" smtClean="0"/>
              <a:t>Manage a datacenter full of machines and storage</a:t>
            </a:r>
          </a:p>
          <a:p>
            <a:pPr lvl="1"/>
            <a:r>
              <a:rPr lang="en-US" dirty="0" smtClean="0"/>
              <a:t>All machines execute the App Engine runtime</a:t>
            </a:r>
          </a:p>
          <a:p>
            <a:pPr lvl="1"/>
            <a:r>
              <a:rPr lang="en-US" dirty="0" smtClean="0"/>
              <a:t>Deploy apps from customers</a:t>
            </a:r>
          </a:p>
          <a:p>
            <a:pPr lvl="1"/>
            <a:r>
              <a:rPr lang="en-US" dirty="0" smtClean="0"/>
              <a:t>Load balance incoming requests</a:t>
            </a:r>
          </a:p>
          <a:p>
            <a:pPr lvl="1"/>
            <a:r>
              <a:rPr lang="en-US" dirty="0" smtClean="0"/>
              <a:t>Scale up customer apps as needed</a:t>
            </a:r>
          </a:p>
          <a:p>
            <a:pPr lvl="2"/>
            <a:r>
              <a:rPr lang="en-US" dirty="0" smtClean="0"/>
              <a:t>Execute multiple instances of the app</a:t>
            </a:r>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6</a:t>
            </a:fld>
            <a:endParaRPr lang="en-US"/>
          </a:p>
        </p:txBody>
      </p:sp>
      <p:pic>
        <p:nvPicPr>
          <p:cNvPr id="2050" name="Picture 2" descr="D:\Classes\CS 4700\assets\appengin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618" y="1066800"/>
            <a:ext cx="2129118" cy="212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4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anim calcmode="lin" valueType="num">
                                      <p:cBhvr>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anim calcmode="lin" valueType="num">
                                      <p:cBhvr>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anim calcmode="lin" valueType="num">
                                      <p:cBhvr>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anim calcmode="lin" valueType="num">
                                      <p:cBhvr>
                                        <p:cTn id="2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anim calcmode="lin" valueType="num">
                                      <p:cBhvr>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anim calcmode="lin" valueType="num">
                                      <p:cBhvr>
                                        <p:cTn id="3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060872709"/>
              </p:ext>
            </p:extLst>
          </p:nvPr>
        </p:nvGraphicFramePr>
        <p:xfrm>
          <a:off x="272207" y="620688"/>
          <a:ext cx="8502401" cy="580622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Autofit/>
          </a:bodyPr>
          <a:lstStyle/>
          <a:p>
            <a:r>
              <a:rPr lang="en-CA" sz="4000" dirty="0" smtClean="0"/>
              <a:t>Which devices cause most failures? </a:t>
            </a:r>
            <a:endParaRPr lang="en-CA" sz="4000" dirty="0"/>
          </a:p>
        </p:txBody>
      </p:sp>
      <p:sp>
        <p:nvSpPr>
          <p:cNvPr id="13" name="TextBox 12"/>
          <p:cNvSpPr txBox="1"/>
          <p:nvPr/>
        </p:nvSpPr>
        <p:spPr>
          <a:xfrm>
            <a:off x="1619672" y="764704"/>
            <a:ext cx="4087594"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Top of rack switches have few failures…</a:t>
            </a:r>
          </a:p>
          <a:p>
            <a:r>
              <a:rPr lang="en-CA" b="1" dirty="0" smtClean="0">
                <a:effectLst>
                  <a:outerShdw blurRad="38100" dist="38100" dir="2700000" algn="tl">
                    <a:srgbClr val="000000">
                      <a:alpha val="43137"/>
                    </a:srgbClr>
                  </a:outerShdw>
                </a:effectLst>
                <a:latin typeface="+mj-lt"/>
              </a:rPr>
              <a:t>(annual prob. of failure &lt;5%)</a:t>
            </a:r>
            <a:endParaRPr lang="en-CA" b="1" dirty="0">
              <a:effectLst>
                <a:outerShdw blurRad="38100" dist="38100" dir="2700000" algn="tl">
                  <a:srgbClr val="000000">
                    <a:alpha val="43137"/>
                  </a:srgbClr>
                </a:outerShdw>
              </a:effectLst>
              <a:latin typeface="+mj-lt"/>
            </a:endParaRPr>
          </a:p>
        </p:txBody>
      </p:sp>
      <p:cxnSp>
        <p:nvCxnSpPr>
          <p:cNvPr id="15" name="Straight Arrow Connector 14"/>
          <p:cNvCxnSpPr/>
          <p:nvPr/>
        </p:nvCxnSpPr>
        <p:spPr>
          <a:xfrm>
            <a:off x="3779912" y="1425325"/>
            <a:ext cx="360040" cy="2651747"/>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083943" y="2500875"/>
            <a:ext cx="648072" cy="0"/>
          </a:xfrm>
          <a:prstGeom prst="straightConnector1">
            <a:avLst/>
          </a:prstGeom>
          <a:ln w="762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496" y="5899197"/>
            <a:ext cx="6814686" cy="914179"/>
            <a:chOff x="218957" y="5445224"/>
            <a:chExt cx="6814686" cy="914179"/>
          </a:xfrm>
        </p:grpSpPr>
        <p:sp>
          <p:nvSpPr>
            <p:cNvPr id="20" name="TextBox 19"/>
            <p:cNvSpPr txBox="1"/>
            <p:nvPr/>
          </p:nvSpPr>
          <p:spPr>
            <a:xfrm>
              <a:off x="218957" y="5990071"/>
              <a:ext cx="6814686"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Load balancer 1: very little downtime relative to number of failures.</a:t>
              </a:r>
              <a:endParaRPr lang="en-CA" dirty="0">
                <a:effectLst>
                  <a:outerShdw blurRad="38100" dist="38100" dir="2700000" algn="tl">
                    <a:srgbClr val="000000">
                      <a:alpha val="43137"/>
                    </a:srgbClr>
                  </a:outerShdw>
                </a:effectLst>
                <a:latin typeface="+mj-lt"/>
              </a:endParaRPr>
            </a:p>
          </p:txBody>
        </p:sp>
        <p:sp>
          <p:nvSpPr>
            <p:cNvPr id="21" name="Left Brace 20"/>
            <p:cNvSpPr/>
            <p:nvPr/>
          </p:nvSpPr>
          <p:spPr>
            <a:xfrm rot="16200000">
              <a:off x="2051720" y="5229200"/>
              <a:ext cx="360040" cy="792088"/>
            </a:xfrm>
            <a:prstGeom prst="leftBrac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effectLst>
                  <a:outerShdw blurRad="38100" dist="38100" dir="2700000" algn="tl">
                    <a:srgbClr val="000000">
                      <a:alpha val="43137"/>
                    </a:srgbClr>
                  </a:outerShdw>
                </a:effectLst>
                <a:latin typeface="+mj-lt"/>
              </a:endParaRPr>
            </a:p>
          </p:txBody>
        </p:sp>
      </p:grpSp>
      <p:sp>
        <p:nvSpPr>
          <p:cNvPr id="4" name="Slide Number Placeholder 3"/>
          <p:cNvSpPr>
            <a:spLocks noGrp="1"/>
          </p:cNvSpPr>
          <p:nvPr>
            <p:ph type="sldNum" sz="quarter" idx="12"/>
          </p:nvPr>
        </p:nvSpPr>
        <p:spPr/>
        <p:txBody>
          <a:bodyPr/>
          <a:lstStyle/>
          <a:p>
            <a:fld id="{A23FDC02-58A2-4BAF-833C-581200C10E7A}" type="slidenum">
              <a:rPr lang="en-CA" smtClean="0"/>
              <a:t>60</a:t>
            </a:fld>
            <a:endParaRPr lang="en-CA" dirty="0"/>
          </a:p>
        </p:txBody>
      </p:sp>
      <p:cxnSp>
        <p:nvCxnSpPr>
          <p:cNvPr id="12" name="Straight Arrow Connector 11"/>
          <p:cNvCxnSpPr/>
          <p:nvPr/>
        </p:nvCxnSpPr>
        <p:spPr>
          <a:xfrm>
            <a:off x="5635451" y="1425325"/>
            <a:ext cx="952773" cy="3155803"/>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32015" y="2316209"/>
            <a:ext cx="252665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…but a lot of downtime!</a:t>
            </a:r>
            <a:endParaRPr lang="en-CA" dirty="0">
              <a:effectLst>
                <a:outerShdw blurRad="38100" dist="38100" dir="2700000" algn="tl">
                  <a:srgbClr val="000000">
                    <a:alpha val="43137"/>
                  </a:srgbClr>
                </a:outerShdw>
              </a:effectLst>
              <a:latin typeface="+mj-lt"/>
            </a:endParaRPr>
          </a:p>
        </p:txBody>
      </p:sp>
      <p:sp>
        <p:nvSpPr>
          <p:cNvPr id="6" name="TextBox 5"/>
          <p:cNvSpPr txBox="1"/>
          <p:nvPr/>
        </p:nvSpPr>
        <p:spPr>
          <a:xfrm>
            <a:off x="1402045" y="5246703"/>
            <a:ext cx="1244250" cy="646331"/>
          </a:xfrm>
          <a:prstGeom prst="rect">
            <a:avLst/>
          </a:prstGeom>
          <a:solidFill>
            <a:schemeClr val="bg1"/>
          </a:solidFill>
        </p:spPr>
        <p:txBody>
          <a:bodyPr wrap="none" rtlCol="0">
            <a:spAutoFit/>
          </a:bodyPr>
          <a:lstStyle/>
          <a:p>
            <a:pPr algn="ctr"/>
            <a:r>
              <a:rPr lang="en-CA" b="1" dirty="0" smtClean="0"/>
              <a:t>Load </a:t>
            </a:r>
          </a:p>
          <a:p>
            <a:pPr algn="ctr"/>
            <a:r>
              <a:rPr lang="en-CA" b="1" dirty="0"/>
              <a:t>B</a:t>
            </a:r>
            <a:r>
              <a:rPr lang="en-CA" b="1" dirty="0" smtClean="0"/>
              <a:t>alancer 1</a:t>
            </a:r>
            <a:endParaRPr lang="en-CA" b="1" dirty="0"/>
          </a:p>
        </p:txBody>
      </p:sp>
      <p:sp>
        <p:nvSpPr>
          <p:cNvPr id="16" name="TextBox 15"/>
          <p:cNvSpPr txBox="1"/>
          <p:nvPr/>
        </p:nvSpPr>
        <p:spPr>
          <a:xfrm>
            <a:off x="2687897" y="5229200"/>
            <a:ext cx="1244250" cy="646331"/>
          </a:xfrm>
          <a:prstGeom prst="rect">
            <a:avLst/>
          </a:prstGeom>
          <a:solidFill>
            <a:schemeClr val="bg1"/>
          </a:solidFill>
        </p:spPr>
        <p:txBody>
          <a:bodyPr wrap="none" rtlCol="0">
            <a:spAutoFit/>
          </a:bodyPr>
          <a:lstStyle/>
          <a:p>
            <a:pPr algn="ctr"/>
            <a:r>
              <a:rPr lang="en-CA" b="1" dirty="0" smtClean="0"/>
              <a:t>Load </a:t>
            </a:r>
          </a:p>
          <a:p>
            <a:pPr algn="ctr"/>
            <a:r>
              <a:rPr lang="en-CA" b="1" dirty="0"/>
              <a:t>B</a:t>
            </a:r>
            <a:r>
              <a:rPr lang="en-CA" b="1" dirty="0" smtClean="0"/>
              <a:t>alancer 2</a:t>
            </a:r>
            <a:endParaRPr lang="en-CA" b="1" dirty="0"/>
          </a:p>
        </p:txBody>
      </p:sp>
      <p:sp>
        <p:nvSpPr>
          <p:cNvPr id="22" name="TextBox 21"/>
          <p:cNvSpPr txBox="1"/>
          <p:nvPr/>
        </p:nvSpPr>
        <p:spPr>
          <a:xfrm>
            <a:off x="6418813" y="5252866"/>
            <a:ext cx="862737" cy="646331"/>
          </a:xfrm>
          <a:prstGeom prst="rect">
            <a:avLst/>
          </a:prstGeom>
          <a:solidFill>
            <a:schemeClr val="bg1"/>
          </a:solidFill>
        </p:spPr>
        <p:txBody>
          <a:bodyPr wrap="none" rtlCol="0">
            <a:spAutoFit/>
          </a:bodyPr>
          <a:lstStyle/>
          <a:p>
            <a:pPr algn="ctr"/>
            <a:r>
              <a:rPr lang="en-CA" b="1" dirty="0" smtClean="0"/>
              <a:t>Top of </a:t>
            </a:r>
          </a:p>
          <a:p>
            <a:pPr algn="ctr"/>
            <a:r>
              <a:rPr lang="en-CA" b="1" dirty="0" smtClean="0"/>
              <a:t>Rack 2</a:t>
            </a:r>
            <a:endParaRPr lang="en-CA" b="1" dirty="0"/>
          </a:p>
        </p:txBody>
      </p:sp>
      <p:sp>
        <p:nvSpPr>
          <p:cNvPr id="23" name="TextBox 22"/>
          <p:cNvSpPr txBox="1"/>
          <p:nvPr/>
        </p:nvSpPr>
        <p:spPr>
          <a:xfrm>
            <a:off x="7297116" y="5252866"/>
            <a:ext cx="1339790" cy="646331"/>
          </a:xfrm>
          <a:prstGeom prst="rect">
            <a:avLst/>
          </a:prstGeom>
          <a:solidFill>
            <a:schemeClr val="bg1"/>
          </a:solidFill>
        </p:spPr>
        <p:txBody>
          <a:bodyPr wrap="none" rtlCol="0">
            <a:spAutoFit/>
          </a:bodyPr>
          <a:lstStyle/>
          <a:p>
            <a:pPr algn="ctr"/>
            <a:r>
              <a:rPr lang="en-CA" b="1" dirty="0" smtClean="0"/>
              <a:t>Aggregation</a:t>
            </a:r>
          </a:p>
          <a:p>
            <a:pPr algn="ctr"/>
            <a:r>
              <a:rPr lang="en-CA" b="1" dirty="0" smtClean="0"/>
              <a:t>Switch</a:t>
            </a:r>
            <a:endParaRPr lang="en-CA" b="1" dirty="0"/>
          </a:p>
        </p:txBody>
      </p:sp>
      <p:sp>
        <p:nvSpPr>
          <p:cNvPr id="8" name="Rectangle 7"/>
          <p:cNvSpPr/>
          <p:nvPr/>
        </p:nvSpPr>
        <p:spPr>
          <a:xfrm>
            <a:off x="4283969" y="5552364"/>
            <a:ext cx="1656184" cy="526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134683" y="5252866"/>
            <a:ext cx="862737" cy="646331"/>
          </a:xfrm>
          <a:prstGeom prst="rect">
            <a:avLst/>
          </a:prstGeom>
          <a:solidFill>
            <a:schemeClr val="bg1"/>
          </a:solidFill>
        </p:spPr>
        <p:txBody>
          <a:bodyPr wrap="none" rtlCol="0">
            <a:spAutoFit/>
          </a:bodyPr>
          <a:lstStyle/>
          <a:p>
            <a:pPr algn="ctr"/>
            <a:r>
              <a:rPr lang="en-CA" b="1" dirty="0" smtClean="0"/>
              <a:t>Top of </a:t>
            </a:r>
          </a:p>
          <a:p>
            <a:pPr algn="ctr"/>
            <a:r>
              <a:rPr lang="en-CA" b="1" dirty="0" smtClean="0"/>
              <a:t>Rack 1</a:t>
            </a:r>
            <a:endParaRPr lang="en-CA" b="1" dirty="0"/>
          </a:p>
        </p:txBody>
      </p:sp>
      <p:sp>
        <p:nvSpPr>
          <p:cNvPr id="18" name="TextBox 17"/>
          <p:cNvSpPr txBox="1"/>
          <p:nvPr/>
        </p:nvSpPr>
        <p:spPr>
          <a:xfrm>
            <a:off x="5004048" y="5229199"/>
            <a:ext cx="1301959" cy="646331"/>
          </a:xfrm>
          <a:prstGeom prst="rect">
            <a:avLst/>
          </a:prstGeom>
          <a:solidFill>
            <a:schemeClr val="bg1"/>
          </a:solidFill>
        </p:spPr>
        <p:txBody>
          <a:bodyPr wrap="none" rtlCol="0">
            <a:spAutoFit/>
          </a:bodyPr>
          <a:lstStyle/>
          <a:p>
            <a:pPr algn="ctr"/>
            <a:r>
              <a:rPr lang="en-CA" b="1" dirty="0" smtClean="0"/>
              <a:t>Load </a:t>
            </a:r>
          </a:p>
          <a:p>
            <a:pPr algn="ctr"/>
            <a:r>
              <a:rPr lang="en-CA" b="1" dirty="0"/>
              <a:t>B</a:t>
            </a:r>
            <a:r>
              <a:rPr lang="en-CA" b="1" dirty="0" smtClean="0"/>
              <a:t>alancer  3</a:t>
            </a:r>
            <a:endParaRPr lang="en-CA" b="1" dirty="0"/>
          </a:p>
        </p:txBody>
      </p:sp>
      <p:sp>
        <p:nvSpPr>
          <p:cNvPr id="9" name="TextBox 8"/>
          <p:cNvSpPr txBox="1"/>
          <p:nvPr/>
        </p:nvSpPr>
        <p:spPr>
          <a:xfrm>
            <a:off x="4067944" y="5899197"/>
            <a:ext cx="1712713" cy="461665"/>
          </a:xfrm>
          <a:prstGeom prst="rect">
            <a:avLst/>
          </a:prstGeom>
          <a:noFill/>
        </p:spPr>
        <p:txBody>
          <a:bodyPr wrap="none" rtlCol="0">
            <a:spAutoFit/>
          </a:bodyPr>
          <a:lstStyle/>
          <a:p>
            <a:r>
              <a:rPr lang="en-CA" sz="2400" b="1" dirty="0" smtClean="0"/>
              <a:t>Device Type</a:t>
            </a:r>
            <a:endParaRPr lang="en-CA" sz="2400" b="1" dirty="0"/>
          </a:p>
        </p:txBody>
      </p:sp>
    </p:spTree>
    <p:custDataLst>
      <p:tags r:id="rId1"/>
    </p:custDataLst>
    <p:extLst>
      <p:ext uri="{BB962C8B-B14F-4D97-AF65-F5344CB8AC3E}">
        <p14:creationId xmlns:p14="http://schemas.microsoft.com/office/powerpoint/2010/main" val="2778547581"/>
      </p:ext>
    </p:extLst>
  </p:cSld>
  <p:clrMapOvr>
    <a:masterClrMapping/>
  </p:clrMapOvr>
  <mc:AlternateContent xmlns:mc="http://schemas.openxmlformats.org/markup-compatibility/2006" xmlns:p14="http://schemas.microsoft.com/office/powerpoint/2010/main">
    <mc:Choice Requires="p14">
      <p:transition spd="slow" p14:dur="2000" advTm="87739"/>
    </mc:Choice>
    <mc:Fallback xmlns="">
      <p:transition spd="slow" advTm="877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V="1">
            <a:off x="3781400" y="1846307"/>
            <a:ext cx="1168152" cy="657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05064" y="1886466"/>
            <a:ext cx="792088" cy="464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loud 25"/>
          <p:cNvSpPr/>
          <p:nvPr/>
        </p:nvSpPr>
        <p:spPr>
          <a:xfrm>
            <a:off x="3090655" y="792190"/>
            <a:ext cx="2590800" cy="711200"/>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Internet</a:t>
            </a:r>
            <a:endParaRPr lang="en-US" dirty="0"/>
          </a:p>
        </p:txBody>
      </p:sp>
      <p:sp>
        <p:nvSpPr>
          <p:cNvPr id="2" name="Title 1"/>
          <p:cNvSpPr>
            <a:spLocks noGrp="1"/>
          </p:cNvSpPr>
          <p:nvPr>
            <p:ph type="title"/>
          </p:nvPr>
        </p:nvSpPr>
        <p:spPr/>
        <p:txBody>
          <a:bodyPr>
            <a:noAutofit/>
          </a:bodyPr>
          <a:lstStyle/>
          <a:p>
            <a:r>
              <a:rPr lang="en-CA" sz="4000" dirty="0"/>
              <a:t>How long do failures take to resolve?</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948729242"/>
              </p:ext>
            </p:extLst>
          </p:nvPr>
        </p:nvGraphicFramePr>
        <p:xfrm>
          <a:off x="2409800" y="1886085"/>
          <a:ext cx="3962400" cy="4188279"/>
        </p:xfrm>
        <a:graphic>
          <a:graphicData uri="http://schemas.openxmlformats.org/presentationml/2006/ole">
            <mc:AlternateContent xmlns:mc="http://schemas.openxmlformats.org/markup-compatibility/2006">
              <mc:Choice xmlns:v="urn:schemas-microsoft-com:vml" Requires="v">
                <p:oleObj spid="_x0000_s5126" name="Visio" r:id="rId5" imgW="5027273" imgH="4547325" progId="Visio.Drawing.11">
                  <p:embed/>
                </p:oleObj>
              </mc:Choice>
              <mc:Fallback>
                <p:oleObj name="Visio" r:id="rId5" imgW="5027273" imgH="454732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9800" y="1886085"/>
                        <a:ext cx="3962400" cy="4188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flipV="1">
            <a:off x="37814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013176"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360" y="1675804"/>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136" y="1635645"/>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flipV="1">
            <a:off x="3768890" y="1492162"/>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27961" y="1432445"/>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A23FDC02-58A2-4BAF-833C-581200C10E7A}" type="slidenum">
              <a:rPr lang="en-CA" smtClean="0"/>
              <a:t>61</a:t>
            </a:fld>
            <a:endParaRPr lang="en-CA" dirty="0"/>
          </a:p>
        </p:txBody>
      </p:sp>
      <p:sp>
        <p:nvSpPr>
          <p:cNvPr id="35" name="Rounded Rectangle 34"/>
          <p:cNvSpPr/>
          <p:nvPr/>
        </p:nvSpPr>
        <p:spPr>
          <a:xfrm>
            <a:off x="4401108" y="4797152"/>
            <a:ext cx="1280347" cy="504056"/>
          </a:xfrm>
          <a:prstGeom prst="roundRect">
            <a:avLst/>
          </a:pr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Explosion 2 14"/>
          <p:cNvSpPr/>
          <p:nvPr/>
        </p:nvSpPr>
        <p:spPr>
          <a:xfrm>
            <a:off x="4595131" y="4661600"/>
            <a:ext cx="982960" cy="775160"/>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chemeClr val="tx1"/>
              </a:solidFill>
            </a:endParaRPr>
          </a:p>
        </p:txBody>
      </p:sp>
      <p:pic>
        <p:nvPicPr>
          <p:cNvPr id="13316" name="Picture 4" descr="C:\Users\phillipa\AppData\Local\Microsoft\Windows\Temporary Internet Files\Content.IE5\WPPA9XRO\MC90043384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8706" y="3334318"/>
            <a:ext cx="1317997" cy="13179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t-phigil\AppData\Local\Microsoft\Windows\Temporary Internet Files\Content.IE5\CY8BNYU0\MC90032662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144" y="4816192"/>
            <a:ext cx="1289358" cy="992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4011632765"/>
      </p:ext>
    </p:extLst>
  </p:cSld>
  <p:clrMapOvr>
    <a:masterClrMapping/>
  </p:clrMapOvr>
  <mc:AlternateContent xmlns:mc="http://schemas.openxmlformats.org/markup-compatibility/2006" xmlns:p14="http://schemas.microsoft.com/office/powerpoint/2010/main">
    <mc:Choice Requires="p14">
      <p:transition p14:dur="0" advTm="70525"/>
    </mc:Choice>
    <mc:Fallback xmlns="">
      <p:transition advTm="70525"/>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long do failures take to resolve?</a:t>
            </a:r>
            <a:endParaRPr lang="en-CA"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1412020" y="-107764"/>
            <a:ext cx="6265193" cy="6858001"/>
          </a:xfrm>
        </p:spPr>
      </p:pic>
      <p:sp>
        <p:nvSpPr>
          <p:cNvPr id="6" name="Oval 5"/>
          <p:cNvSpPr/>
          <p:nvPr/>
        </p:nvSpPr>
        <p:spPr>
          <a:xfrm>
            <a:off x="5220072" y="2132856"/>
            <a:ext cx="576064" cy="1008112"/>
          </a:xfrm>
          <a:prstGeom prst="ellipse">
            <a:avLst/>
          </a:prstGeom>
          <a:noFill/>
          <a:ln w="762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5844538" y="1538220"/>
            <a:ext cx="423664" cy="864096"/>
          </a:xfrm>
          <a:prstGeom prst="ellipse">
            <a:avLst/>
          </a:prstGeom>
          <a:noFill/>
          <a:ln w="762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441662" y="2132856"/>
            <a:ext cx="554273" cy="1440160"/>
          </a:xfrm>
          <a:prstGeom prst="ellipse">
            <a:avLst/>
          </a:prstGeom>
          <a:noFill/>
          <a:ln w="762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483768" y="3356992"/>
            <a:ext cx="554273" cy="1440160"/>
          </a:xfrm>
          <a:prstGeom prst="ellipse">
            <a:avLst/>
          </a:prstGeom>
          <a:noFill/>
          <a:ln w="762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99186" y="796062"/>
            <a:ext cx="447821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effectLst>
                  <a:outerShdw blurRad="38100" dist="38100" dir="2700000" algn="tl">
                    <a:srgbClr val="000000">
                      <a:alpha val="43137"/>
                    </a:srgbClr>
                  </a:outerShdw>
                </a:effectLst>
                <a:latin typeface="+mj-lt"/>
              </a:rPr>
              <a:t>Load balancer 1: short-lived </a:t>
            </a:r>
            <a:r>
              <a:rPr lang="en-CA" i="1" dirty="0" smtClean="0">
                <a:effectLst>
                  <a:outerShdw blurRad="38100" dist="38100" dir="2700000" algn="tl">
                    <a:srgbClr val="000000">
                      <a:alpha val="43137"/>
                    </a:srgbClr>
                  </a:outerShdw>
                </a:effectLst>
                <a:latin typeface="+mj-lt"/>
              </a:rPr>
              <a:t>transient </a:t>
            </a:r>
            <a:r>
              <a:rPr lang="en-CA" dirty="0" smtClean="0">
                <a:effectLst>
                  <a:outerShdw blurRad="38100" dist="38100" dir="2700000" algn="tl">
                    <a:srgbClr val="000000">
                      <a:alpha val="43137"/>
                    </a:srgbClr>
                  </a:outerShdw>
                </a:effectLst>
                <a:latin typeface="+mj-lt"/>
              </a:rPr>
              <a:t>faults</a:t>
            </a:r>
            <a:endParaRPr lang="en-CA" dirty="0">
              <a:effectLst>
                <a:outerShdw blurRad="38100" dist="38100" dir="2700000" algn="tl">
                  <a:srgbClr val="000000">
                    <a:alpha val="43137"/>
                  </a:srgbClr>
                </a:outerShdw>
              </a:effectLst>
              <a:latin typeface="+mj-lt"/>
            </a:endParaRPr>
          </a:p>
        </p:txBody>
      </p:sp>
      <p:cxnSp>
        <p:nvCxnSpPr>
          <p:cNvPr id="19" name="Straight Arrow Connector 18"/>
          <p:cNvCxnSpPr>
            <a:stCxn id="17" idx="2"/>
          </p:cNvCxnSpPr>
          <p:nvPr/>
        </p:nvCxnSpPr>
        <p:spPr>
          <a:xfrm>
            <a:off x="2738293" y="1165394"/>
            <a:ext cx="465555" cy="535414"/>
          </a:xfrm>
          <a:prstGeom prst="straightConnector1">
            <a:avLst/>
          </a:prstGeom>
          <a:ln w="762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89603" y="4850108"/>
            <a:ext cx="3106733"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dirty="0" smtClean="0">
                <a:effectLst>
                  <a:outerShdw blurRad="38100" dist="38100" dir="2700000" algn="tl">
                    <a:srgbClr val="000000">
                      <a:alpha val="43137"/>
                    </a:srgbClr>
                  </a:outerShdw>
                </a:effectLst>
                <a:latin typeface="+mj-lt"/>
              </a:rPr>
              <a:t>Correlated failures on </a:t>
            </a:r>
            <a:r>
              <a:rPr lang="en-CA" dirty="0" err="1" smtClean="0">
                <a:effectLst>
                  <a:outerShdw blurRad="38100" dist="38100" dir="2700000" algn="tl">
                    <a:srgbClr val="000000">
                      <a:alpha val="43137"/>
                    </a:srgbClr>
                  </a:outerShdw>
                </a:effectLst>
                <a:latin typeface="+mj-lt"/>
              </a:rPr>
              <a:t>ToRs</a:t>
            </a:r>
            <a:r>
              <a:rPr lang="en-CA" dirty="0" smtClean="0">
                <a:effectLst>
                  <a:outerShdw blurRad="38100" dist="38100" dir="2700000" algn="tl">
                    <a:srgbClr val="000000">
                      <a:alpha val="43137"/>
                    </a:srgbClr>
                  </a:outerShdw>
                </a:effectLst>
                <a:latin typeface="+mj-lt"/>
              </a:rPr>
              <a:t> connected to the same </a:t>
            </a:r>
            <a:r>
              <a:rPr lang="en-CA" dirty="0" err="1" smtClean="0">
                <a:effectLst>
                  <a:outerShdw blurRad="38100" dist="38100" dir="2700000" algn="tl">
                    <a:srgbClr val="000000">
                      <a:alpha val="43137"/>
                    </a:srgbClr>
                  </a:outerShdw>
                </a:effectLst>
                <a:latin typeface="+mj-lt"/>
              </a:rPr>
              <a:t>Aggs</a:t>
            </a:r>
            <a:r>
              <a:rPr lang="en-CA" dirty="0" smtClean="0">
                <a:effectLst>
                  <a:outerShdw blurRad="38100" dist="38100" dir="2700000" algn="tl">
                    <a:srgbClr val="000000">
                      <a:alpha val="43137"/>
                    </a:srgbClr>
                  </a:outerShdw>
                </a:effectLst>
                <a:latin typeface="+mj-lt"/>
              </a:rPr>
              <a:t>.</a:t>
            </a:r>
            <a:endParaRPr lang="en-CA" dirty="0">
              <a:effectLst>
                <a:outerShdw blurRad="38100" dist="38100" dir="2700000" algn="tl">
                  <a:srgbClr val="000000">
                    <a:alpha val="43137"/>
                  </a:srgbClr>
                </a:outerShdw>
              </a:effectLst>
              <a:latin typeface="+mj-lt"/>
            </a:endParaRPr>
          </a:p>
        </p:txBody>
      </p:sp>
      <p:cxnSp>
        <p:nvCxnSpPr>
          <p:cNvPr id="22" name="Straight Arrow Connector 21"/>
          <p:cNvCxnSpPr>
            <a:stCxn id="20" idx="0"/>
            <a:endCxn id="9" idx="6"/>
          </p:cNvCxnSpPr>
          <p:nvPr/>
        </p:nvCxnSpPr>
        <p:spPr>
          <a:xfrm flipH="1" flipV="1">
            <a:off x="3038041" y="4077072"/>
            <a:ext cx="3004929" cy="773036"/>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0"/>
            <a:endCxn id="8" idx="5"/>
          </p:cNvCxnSpPr>
          <p:nvPr/>
        </p:nvCxnSpPr>
        <p:spPr>
          <a:xfrm flipH="1" flipV="1">
            <a:off x="3914764" y="3362109"/>
            <a:ext cx="2128206" cy="1487999"/>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23FDC02-58A2-4BAF-833C-581200C10E7A}" type="slidenum">
              <a:rPr lang="en-CA" smtClean="0"/>
              <a:t>62</a:t>
            </a:fld>
            <a:endParaRPr lang="en-CA" dirty="0"/>
          </a:p>
        </p:txBody>
      </p:sp>
      <p:sp>
        <p:nvSpPr>
          <p:cNvPr id="5" name="TextBox 4"/>
          <p:cNvSpPr txBox="1"/>
          <p:nvPr/>
        </p:nvSpPr>
        <p:spPr>
          <a:xfrm>
            <a:off x="251520" y="1248435"/>
            <a:ext cx="2434321"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effectLst>
                  <a:outerShdw blurRad="38100" dist="38100" dir="2700000" algn="tl">
                    <a:srgbClr val="000000">
                      <a:alpha val="43137"/>
                    </a:srgbClr>
                  </a:outerShdw>
                </a:effectLst>
                <a:latin typeface="+mj-lt"/>
              </a:rPr>
              <a:t>Median time to repair: </a:t>
            </a:r>
          </a:p>
          <a:p>
            <a:r>
              <a:rPr lang="en-US" dirty="0">
                <a:effectLst>
                  <a:outerShdw blurRad="38100" dist="38100" dir="2700000" algn="tl">
                    <a:srgbClr val="000000">
                      <a:alpha val="43137"/>
                    </a:srgbClr>
                  </a:outerShdw>
                </a:effectLst>
                <a:latin typeface="+mj-lt"/>
              </a:rPr>
              <a:t>4</a:t>
            </a:r>
            <a:r>
              <a:rPr lang="en-US" dirty="0" smtClean="0">
                <a:effectLst>
                  <a:outerShdw blurRad="38100" dist="38100" dir="2700000" algn="tl">
                    <a:srgbClr val="000000">
                      <a:alpha val="43137"/>
                    </a:srgbClr>
                  </a:outerShdw>
                </a:effectLst>
                <a:latin typeface="+mj-lt"/>
              </a:rPr>
              <a:t> </a:t>
            </a:r>
            <a:r>
              <a:rPr lang="en-US" dirty="0" err="1" smtClean="0">
                <a:effectLst>
                  <a:outerShdw blurRad="38100" dist="38100" dir="2700000" algn="tl">
                    <a:srgbClr val="000000">
                      <a:alpha val="43137"/>
                    </a:srgbClr>
                  </a:outerShdw>
                </a:effectLst>
                <a:latin typeface="+mj-lt"/>
              </a:rPr>
              <a:t>mins</a:t>
            </a:r>
            <a:endParaRPr lang="en-US" dirty="0">
              <a:effectLst>
                <a:outerShdw blurRad="38100" dist="38100" dir="2700000" algn="tl">
                  <a:srgbClr val="000000">
                    <a:alpha val="43137"/>
                  </a:srgbClr>
                </a:outerShdw>
              </a:effectLst>
              <a:latin typeface="+mj-lt"/>
            </a:endParaRPr>
          </a:p>
        </p:txBody>
      </p:sp>
      <p:sp>
        <p:nvSpPr>
          <p:cNvPr id="10" name="TextBox 9"/>
          <p:cNvSpPr txBox="1"/>
          <p:nvPr/>
        </p:nvSpPr>
        <p:spPr>
          <a:xfrm>
            <a:off x="5788722" y="5589240"/>
            <a:ext cx="2376613" cy="92333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effectLst>
                  <a:outerShdw blurRad="38100" dist="38100" dir="2700000" algn="tl">
                    <a:srgbClr val="000000">
                      <a:alpha val="43137"/>
                    </a:srgbClr>
                  </a:outerShdw>
                </a:effectLst>
                <a:latin typeface="+mj-lt"/>
              </a:rPr>
              <a:t>Median time to repair:</a:t>
            </a:r>
          </a:p>
          <a:p>
            <a:r>
              <a:rPr lang="en-US" dirty="0" smtClean="0">
                <a:effectLst>
                  <a:outerShdw blurRad="38100" dist="38100" dir="2700000" algn="tl">
                    <a:srgbClr val="000000">
                      <a:alpha val="43137"/>
                    </a:srgbClr>
                  </a:outerShdw>
                </a:effectLst>
                <a:latin typeface="+mj-lt"/>
              </a:rPr>
              <a:t>ToR-1: 3.6 </a:t>
            </a:r>
            <a:r>
              <a:rPr lang="en-US" dirty="0" err="1" smtClean="0">
                <a:effectLst>
                  <a:outerShdw blurRad="38100" dist="38100" dir="2700000" algn="tl">
                    <a:srgbClr val="000000">
                      <a:alpha val="43137"/>
                    </a:srgbClr>
                  </a:outerShdw>
                </a:effectLst>
                <a:latin typeface="+mj-lt"/>
              </a:rPr>
              <a:t>hrs</a:t>
            </a:r>
            <a:endParaRPr lang="en-US" dirty="0" smtClean="0">
              <a:effectLst>
                <a:outerShdw blurRad="38100" dist="38100" dir="2700000" algn="tl">
                  <a:srgbClr val="000000">
                    <a:alpha val="43137"/>
                  </a:srgbClr>
                </a:outerShdw>
              </a:effectLst>
              <a:latin typeface="+mj-lt"/>
            </a:endParaRPr>
          </a:p>
          <a:p>
            <a:r>
              <a:rPr lang="en-US" dirty="0" smtClean="0">
                <a:effectLst>
                  <a:outerShdw blurRad="38100" dist="38100" dir="2700000" algn="tl">
                    <a:srgbClr val="000000">
                      <a:alpha val="43137"/>
                    </a:srgbClr>
                  </a:outerShdw>
                </a:effectLst>
                <a:latin typeface="+mj-lt"/>
              </a:rPr>
              <a:t>ToR-2: 22 min</a:t>
            </a:r>
            <a:endParaRPr lang="en-US" dirty="0">
              <a:effectLst>
                <a:outerShdw blurRad="38100" dist="38100" dir="2700000" algn="tl">
                  <a:srgbClr val="000000">
                    <a:alpha val="43137"/>
                  </a:srgbClr>
                </a:outerShdw>
              </a:effectLst>
              <a:latin typeface="+mj-lt"/>
            </a:endParaRPr>
          </a:p>
        </p:txBody>
      </p:sp>
      <p:cxnSp>
        <p:nvCxnSpPr>
          <p:cNvPr id="12" name="Straight Connector 11"/>
          <p:cNvCxnSpPr/>
          <p:nvPr/>
        </p:nvCxnSpPr>
        <p:spPr>
          <a:xfrm>
            <a:off x="2008520" y="3212976"/>
            <a:ext cx="835288" cy="0"/>
          </a:xfrm>
          <a:prstGeom prst="line">
            <a:avLst/>
          </a:prstGeom>
          <a:ln w="762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9413" y="3246204"/>
            <a:ext cx="0" cy="1927069"/>
          </a:xfrm>
          <a:prstGeom prst="line">
            <a:avLst/>
          </a:prstGeom>
          <a:ln w="762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3582" y="5266074"/>
            <a:ext cx="3431324"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effectLst>
                  <a:outerShdw blurRad="38100" dist="38100" dir="2700000" algn="tl">
                    <a:srgbClr val="000000">
                      <a:alpha val="43137"/>
                    </a:srgbClr>
                  </a:outerShdw>
                </a:effectLst>
                <a:latin typeface="+mj-lt"/>
              </a:rPr>
              <a:t>Median time to repair: 5 minutes</a:t>
            </a:r>
          </a:p>
          <a:p>
            <a:r>
              <a:rPr lang="en-US" dirty="0" smtClean="0">
                <a:effectLst>
                  <a:outerShdw blurRad="38100" dist="38100" dir="2700000" algn="tl">
                    <a:srgbClr val="000000">
                      <a:alpha val="43137"/>
                    </a:srgbClr>
                  </a:outerShdw>
                </a:effectLst>
                <a:latin typeface="+mj-lt"/>
              </a:rPr>
              <a:t>Mean: 2.7 hours</a:t>
            </a:r>
            <a:endParaRPr lang="en-US" dirty="0">
              <a:effectLst>
                <a:outerShdw blurRad="38100" dist="38100" dir="2700000" algn="tl">
                  <a:srgbClr val="000000">
                    <a:alpha val="43137"/>
                  </a:srgbClr>
                </a:outerShdw>
              </a:effectLst>
              <a:latin typeface="+mj-lt"/>
            </a:endParaRPr>
          </a:p>
        </p:txBody>
      </p:sp>
      <p:sp>
        <p:nvSpPr>
          <p:cNvPr id="11" name="TextBox 10"/>
          <p:cNvSpPr txBox="1"/>
          <p:nvPr/>
        </p:nvSpPr>
        <p:spPr>
          <a:xfrm>
            <a:off x="6372200" y="2204864"/>
            <a:ext cx="2232248" cy="2431435"/>
          </a:xfrm>
          <a:prstGeom prst="rect">
            <a:avLst/>
          </a:prstGeom>
          <a:solidFill>
            <a:schemeClr val="bg1"/>
          </a:solidFill>
        </p:spPr>
        <p:txBody>
          <a:bodyPr wrap="square" rtlCol="0">
            <a:spAutoFit/>
          </a:bodyPr>
          <a:lstStyle/>
          <a:p>
            <a:endParaRPr lang="en-CA" sz="2000" b="1" dirty="0" smtClean="0"/>
          </a:p>
          <a:p>
            <a:r>
              <a:rPr lang="en-CA" b="1" dirty="0" smtClean="0"/>
              <a:t>Load Balancer 1</a:t>
            </a:r>
          </a:p>
          <a:p>
            <a:r>
              <a:rPr lang="en-CA" b="1" dirty="0" smtClean="0"/>
              <a:t>Load Balancer 2</a:t>
            </a:r>
          </a:p>
          <a:p>
            <a:r>
              <a:rPr lang="en-CA" b="1" dirty="0" smtClean="0"/>
              <a:t>Top of Rack 1</a:t>
            </a:r>
          </a:p>
          <a:p>
            <a:r>
              <a:rPr lang="en-CA" b="1" dirty="0" smtClean="0"/>
              <a:t>Load Balancer 3</a:t>
            </a:r>
          </a:p>
          <a:p>
            <a:r>
              <a:rPr lang="en-CA" b="1" dirty="0" smtClean="0"/>
              <a:t>Top of Rack 2</a:t>
            </a:r>
          </a:p>
          <a:p>
            <a:r>
              <a:rPr lang="en-CA" b="1" dirty="0" smtClean="0"/>
              <a:t>Aggregation Switch</a:t>
            </a:r>
          </a:p>
          <a:p>
            <a:r>
              <a:rPr lang="en-CA" b="1" dirty="0" smtClean="0"/>
              <a:t>Overall</a:t>
            </a:r>
            <a:endParaRPr lang="en-CA" sz="600" b="1" dirty="0" smtClean="0"/>
          </a:p>
          <a:p>
            <a:endParaRPr lang="en-CA" sz="600" b="1" dirty="0" smtClean="0"/>
          </a:p>
        </p:txBody>
      </p:sp>
      <p:sp>
        <p:nvSpPr>
          <p:cNvPr id="15" name="Rectangle 14"/>
          <p:cNvSpPr/>
          <p:nvPr/>
        </p:nvSpPr>
        <p:spPr>
          <a:xfrm>
            <a:off x="5977264" y="2402316"/>
            <a:ext cx="2759910" cy="2110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Connector 23"/>
          <p:cNvCxnSpPr/>
          <p:nvPr/>
        </p:nvCxnSpPr>
        <p:spPr>
          <a:xfrm>
            <a:off x="7524328" y="2204864"/>
            <a:ext cx="0" cy="197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12160" y="2447606"/>
            <a:ext cx="504056" cy="5864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77264" y="4546872"/>
            <a:ext cx="504056" cy="5864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Arrow Connector 28"/>
          <p:cNvCxnSpPr>
            <a:stCxn id="20" idx="0"/>
            <a:endCxn id="7" idx="4"/>
          </p:cNvCxnSpPr>
          <p:nvPr/>
        </p:nvCxnSpPr>
        <p:spPr>
          <a:xfrm flipV="1">
            <a:off x="6042970" y="2402316"/>
            <a:ext cx="13400" cy="2447792"/>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0"/>
            <a:endCxn id="6" idx="4"/>
          </p:cNvCxnSpPr>
          <p:nvPr/>
        </p:nvCxnSpPr>
        <p:spPr>
          <a:xfrm flipH="1" flipV="1">
            <a:off x="5508104" y="3140968"/>
            <a:ext cx="534866" cy="1709140"/>
          </a:xfrm>
          <a:prstGeom prst="straightConnector1">
            <a:avLst/>
          </a:prstGeom>
          <a:ln w="762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6825511"/>
      </p:ext>
    </p:extLst>
  </p:cSld>
  <p:clrMapOvr>
    <a:masterClrMapping/>
  </p:clrMapOvr>
  <mc:AlternateContent xmlns:mc="http://schemas.openxmlformats.org/markup-compatibility/2006" xmlns:p14="http://schemas.microsoft.com/office/powerpoint/2010/main">
    <mc:Choice Requires="p14">
      <p:transition spd="slow" p14:dur="2000" advTm="90184"/>
    </mc:Choice>
    <mc:Fallback xmlns="">
      <p:transition spd="slow" advTm="9018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7" grpId="0" animBg="1"/>
      <p:bldP spid="20" grpId="0" animBg="1"/>
      <p:bldP spid="20" grpId="1" animBg="1"/>
      <p:bldP spid="5" grpId="0" animBg="1"/>
      <p:bldP spid="10" grpId="0" animBg="1"/>
      <p:bldP spid="10" grpId="1" animBg="1"/>
      <p:bldP spid="16" grpId="0" animBg="1"/>
      <p:bldP spid="1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Summary</a:t>
            </a:r>
            <a:endParaRPr lang="en-CA" dirty="0"/>
          </a:p>
        </p:txBody>
      </p:sp>
      <p:sp>
        <p:nvSpPr>
          <p:cNvPr id="3" name="Content Placeholder 2"/>
          <p:cNvSpPr>
            <a:spLocks noGrp="1"/>
          </p:cNvSpPr>
          <p:nvPr>
            <p:ph idx="1"/>
          </p:nvPr>
        </p:nvSpPr>
        <p:spPr/>
        <p:txBody>
          <a:bodyPr>
            <a:normAutofit lnSpcReduction="10000"/>
          </a:bodyPr>
          <a:lstStyle/>
          <a:p>
            <a:r>
              <a:rPr lang="en-CA" dirty="0" smtClean="0"/>
              <a:t>Data center networks are highly reliable</a:t>
            </a:r>
          </a:p>
          <a:p>
            <a:pPr lvl="1"/>
            <a:r>
              <a:rPr lang="en-CA" dirty="0" smtClean="0"/>
              <a:t>Majority of components have four 9’s of reliability</a:t>
            </a:r>
          </a:p>
          <a:p>
            <a:pPr lvl="1"/>
            <a:endParaRPr lang="en-CA" dirty="0" smtClean="0"/>
          </a:p>
          <a:p>
            <a:r>
              <a:rPr lang="en-CA" dirty="0" smtClean="0"/>
              <a:t>Low-cost top of rack switches have highest reliability </a:t>
            </a:r>
          </a:p>
          <a:p>
            <a:pPr lvl="1"/>
            <a:r>
              <a:rPr lang="en-CA" dirty="0" smtClean="0"/>
              <a:t>&lt;5% probability of failure</a:t>
            </a:r>
          </a:p>
          <a:p>
            <a:r>
              <a:rPr lang="en-CA" dirty="0" smtClean="0"/>
              <a:t>…but most downtime</a:t>
            </a:r>
          </a:p>
          <a:p>
            <a:pPr lvl="1"/>
            <a:r>
              <a:rPr lang="en-CA" dirty="0" smtClean="0"/>
              <a:t>Because they are lower priority component</a:t>
            </a:r>
          </a:p>
          <a:p>
            <a:pPr lvl="1"/>
            <a:endParaRPr lang="en-CA" dirty="0" smtClean="0"/>
          </a:p>
          <a:p>
            <a:r>
              <a:rPr lang="en-CA" dirty="0" smtClean="0"/>
              <a:t>Load balancers experience many short lived faults</a:t>
            </a:r>
          </a:p>
          <a:p>
            <a:pPr lvl="1"/>
            <a:r>
              <a:rPr lang="en-CA" dirty="0" smtClean="0"/>
              <a:t>Root cause: software bugs, configuration errors and hardware faults </a:t>
            </a:r>
          </a:p>
          <a:p>
            <a:pPr lvl="1"/>
            <a:endParaRPr lang="en-CA" dirty="0"/>
          </a:p>
          <a:p>
            <a:r>
              <a:rPr lang="en-CA" dirty="0" smtClean="0"/>
              <a:t>Software and hardware faults dominate failures</a:t>
            </a:r>
          </a:p>
          <a:p>
            <a:pPr lvl="1"/>
            <a:r>
              <a:rPr lang="en-CA" dirty="0" smtClean="0"/>
              <a:t>…but hardware faults contribute most downtime</a:t>
            </a:r>
            <a:endParaRPr lang="en-CA" dirty="0"/>
          </a:p>
        </p:txBody>
      </p:sp>
      <p:sp>
        <p:nvSpPr>
          <p:cNvPr id="4" name="Slide Number Placeholder 3"/>
          <p:cNvSpPr>
            <a:spLocks noGrp="1"/>
          </p:cNvSpPr>
          <p:nvPr>
            <p:ph type="sldNum" sz="quarter" idx="12"/>
          </p:nvPr>
        </p:nvSpPr>
        <p:spPr/>
        <p:txBody>
          <a:bodyPr/>
          <a:lstStyle/>
          <a:p>
            <a:fld id="{A23FDC02-58A2-4BAF-833C-581200C10E7A}" type="slidenum">
              <a:rPr lang="en-CA" smtClean="0"/>
              <a:t>63</a:t>
            </a:fld>
            <a:endParaRPr lang="en-CA" dirty="0"/>
          </a:p>
        </p:txBody>
      </p:sp>
    </p:spTree>
    <p:custDataLst>
      <p:tags r:id="rId1"/>
    </p:custDataLst>
    <p:extLst>
      <p:ext uri="{BB962C8B-B14F-4D97-AF65-F5344CB8AC3E}">
        <p14:creationId xmlns:p14="http://schemas.microsoft.com/office/powerpoint/2010/main" val="3820301930"/>
      </p:ext>
    </p:extLst>
  </p:cSld>
  <p:clrMapOvr>
    <a:masterClrMapping/>
  </p:clrMapOvr>
  <mc:AlternateContent xmlns:mc="http://schemas.openxmlformats.org/markup-compatibility/2006" xmlns:p14="http://schemas.microsoft.com/office/powerpoint/2010/main">
    <mc:Choice Requires="p14">
      <p:transition spd="slow" p14:dur="2000" advTm="89607"/>
    </mc:Choice>
    <mc:Fallback xmlns="">
      <p:transition spd="slow" advTm="89607"/>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a:t>Is redundancy effective in reducing impact</a:t>
            </a:r>
            <a:r>
              <a:rPr lang="en-CA" sz="2800" dirty="0" smtClean="0"/>
              <a:t>?</a:t>
            </a:r>
            <a:endParaRPr lang="en-US" sz="2800" dirty="0"/>
          </a:p>
        </p:txBody>
      </p:sp>
      <p:grpSp>
        <p:nvGrpSpPr>
          <p:cNvPr id="5" name="Group 4"/>
          <p:cNvGrpSpPr/>
          <p:nvPr/>
        </p:nvGrpSpPr>
        <p:grpSpPr>
          <a:xfrm>
            <a:off x="-110480" y="1196752"/>
            <a:ext cx="3962400" cy="4677364"/>
            <a:chOff x="1752600" y="1397000"/>
            <a:chExt cx="3962400" cy="4677364"/>
          </a:xfrm>
        </p:grpSpPr>
        <p:sp>
          <p:nvSpPr>
            <p:cNvPr id="26" name="Cloud 25"/>
            <p:cNvSpPr/>
            <p:nvPr/>
          </p:nvSpPr>
          <p:spPr>
            <a:xfrm>
              <a:off x="2438400" y="1397000"/>
              <a:ext cx="2590800" cy="711200"/>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Internet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30908801"/>
                </p:ext>
              </p:extLst>
            </p:nvPr>
          </p:nvGraphicFramePr>
          <p:xfrm>
            <a:off x="1752600" y="1886085"/>
            <a:ext cx="3962400" cy="4188279"/>
          </p:xfrm>
          <a:graphic>
            <a:graphicData uri="http://schemas.openxmlformats.org/presentationml/2006/ole">
              <mc:AlternateContent xmlns:mc="http://schemas.openxmlformats.org/markup-compatibility/2006">
                <mc:Choice xmlns:v="urn:schemas-microsoft-com:vml" Requires="v">
                  <p:oleObj spid="_x0000_s6150" name="Visio" r:id="rId5" imgW="5027273" imgH="4547325" progId="Visio.Drawing.11">
                    <p:embed/>
                  </p:oleObj>
                </mc:Choice>
                <mc:Fallback>
                  <p:oleObj name="Visio" r:id="rId5" imgW="5027273" imgH="454732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86085"/>
                          <a:ext cx="3962400" cy="4188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a:xfrm flipV="1">
              <a:off x="31242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495800"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Content Placeholder 3"/>
          <p:cNvSpPr txBox="1">
            <a:spLocks/>
          </p:cNvSpPr>
          <p:nvPr/>
        </p:nvSpPr>
        <p:spPr>
          <a:xfrm>
            <a:off x="3222104" y="1007852"/>
            <a:ext cx="6300192" cy="18001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smtClean="0"/>
              <a:t>Redundant devices/links to mask failures</a:t>
            </a:r>
          </a:p>
          <a:p>
            <a:r>
              <a:rPr lang="en-CA" sz="2000" dirty="0" smtClean="0"/>
              <a:t>This is expensive! (management overhead + $$$)</a:t>
            </a:r>
          </a:p>
          <a:p>
            <a:endParaRPr lang="en-CA" sz="2400" dirty="0"/>
          </a:p>
        </p:txBody>
      </p:sp>
      <p:sp>
        <p:nvSpPr>
          <p:cNvPr id="6" name="Rounded Rectangle 5"/>
          <p:cNvSpPr/>
          <p:nvPr/>
        </p:nvSpPr>
        <p:spPr>
          <a:xfrm>
            <a:off x="755576" y="3068960"/>
            <a:ext cx="2232248" cy="2088232"/>
          </a:xfrm>
          <a:prstGeom prst="roundRect">
            <a:avLst/>
          </a:pr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p:cNvSpPr txBox="1"/>
          <p:nvPr/>
        </p:nvSpPr>
        <p:spPr>
          <a:xfrm>
            <a:off x="4463988" y="3044165"/>
            <a:ext cx="3816424"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2400" b="1" dirty="0" smtClean="0"/>
              <a:t>Goal: </a:t>
            </a:r>
            <a:r>
              <a:rPr lang="en-CA" sz="2400" dirty="0" smtClean="0"/>
              <a:t>Reroute traffic along available paths</a:t>
            </a:r>
            <a:endParaRPr lang="en-CA" sz="2400" dirty="0"/>
          </a:p>
        </p:txBody>
      </p:sp>
      <p:cxnSp>
        <p:nvCxnSpPr>
          <p:cNvPr id="10" name="Straight Connector 9"/>
          <p:cNvCxnSpPr/>
          <p:nvPr/>
        </p:nvCxnSpPr>
        <p:spPr>
          <a:xfrm flipV="1">
            <a:off x="1403648" y="4005064"/>
            <a:ext cx="864096" cy="7200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5656" y="3933056"/>
            <a:ext cx="864096" cy="79208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83768" y="4179168"/>
            <a:ext cx="0" cy="5676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5877272"/>
            <a:ext cx="914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sz="2400" dirty="0" smtClean="0">
                <a:effectLst>
                  <a:outerShdw blurRad="38100" dist="38100" dir="2700000" algn="tl">
                    <a:srgbClr val="000000">
                      <a:alpha val="43137"/>
                    </a:srgbClr>
                  </a:outerShdw>
                </a:effectLst>
                <a:latin typeface="+mj-lt"/>
              </a:rPr>
              <a:t>How effective is this in practice?</a:t>
            </a:r>
            <a:endParaRPr lang="en-CA" sz="2400" dirty="0">
              <a:effectLst>
                <a:outerShdw blurRad="38100" dist="38100" dir="2700000" algn="tl">
                  <a:srgbClr val="000000">
                    <a:alpha val="43137"/>
                  </a:srgbClr>
                </a:outerShdw>
              </a:effectLst>
              <a:latin typeface="+mj-lt"/>
            </a:endParaRPr>
          </a:p>
        </p:txBody>
      </p:sp>
      <p:sp>
        <p:nvSpPr>
          <p:cNvPr id="7" name="Slide Number Placeholder 6"/>
          <p:cNvSpPr>
            <a:spLocks noGrp="1"/>
          </p:cNvSpPr>
          <p:nvPr>
            <p:ph type="sldNum" sz="quarter" idx="12"/>
          </p:nvPr>
        </p:nvSpPr>
        <p:spPr/>
        <p:txBody>
          <a:bodyPr/>
          <a:lstStyle/>
          <a:p>
            <a:fld id="{A23FDC02-58A2-4BAF-833C-581200C10E7A}" type="slidenum">
              <a:rPr lang="en-CA" smtClean="0"/>
              <a:t>64</a:t>
            </a:fld>
            <a:endParaRPr lang="en-CA" dirty="0"/>
          </a:p>
        </p:txBody>
      </p:sp>
      <p:sp>
        <p:nvSpPr>
          <p:cNvPr id="3" name="TextBox 2"/>
          <p:cNvSpPr txBox="1"/>
          <p:nvPr/>
        </p:nvSpPr>
        <p:spPr>
          <a:xfrm>
            <a:off x="971600" y="4139126"/>
            <a:ext cx="445956" cy="646331"/>
          </a:xfrm>
          <a:prstGeom prst="rect">
            <a:avLst/>
          </a:prstGeom>
          <a:noFill/>
        </p:spPr>
        <p:txBody>
          <a:bodyPr wrap="none" rtlCol="0">
            <a:spAutoFit/>
          </a:bodyPr>
          <a:lstStyle/>
          <a:p>
            <a:r>
              <a:rPr lang="en-CA" sz="3600" b="1" dirty="0" smtClean="0">
                <a:solidFill>
                  <a:schemeClr val="accent2"/>
                </a:solidFill>
                <a:latin typeface="+mj-lt"/>
              </a:rPr>
              <a:t>X</a:t>
            </a:r>
            <a:endParaRPr lang="en-CA" sz="3600" b="1" dirty="0">
              <a:solidFill>
                <a:schemeClr val="accent2"/>
              </a:solidFill>
              <a:latin typeface="+mj-lt"/>
            </a:endParaRPr>
          </a:p>
        </p:txBody>
      </p:sp>
    </p:spTree>
    <p:custDataLst>
      <p:tags r:id="rId2"/>
    </p:custDataLst>
    <p:extLst>
      <p:ext uri="{BB962C8B-B14F-4D97-AF65-F5344CB8AC3E}">
        <p14:creationId xmlns:p14="http://schemas.microsoft.com/office/powerpoint/2010/main" val="3797556459"/>
      </p:ext>
    </p:extLst>
  </p:cSld>
  <p:clrMapOvr>
    <a:masterClrMapping/>
  </p:clrMapOvr>
  <mc:AlternateContent xmlns:mc="http://schemas.openxmlformats.org/markup-compatibility/2006" xmlns:p14="http://schemas.microsoft.com/office/powerpoint/2010/main">
    <mc:Choice Requires="p14">
      <p:transition p14:dur="0" advTm="38123"/>
    </mc:Choice>
    <mc:Fallback xmlns="">
      <p:transition advTm="381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animBg="1"/>
      <p:bldP spid="31" grpId="0" animBg="1"/>
      <p:bldP spid="38"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Measuring the effectiveness of redundancy</a:t>
            </a:r>
            <a:endParaRPr lang="en-CA" sz="2800" dirty="0"/>
          </a:p>
        </p:txBody>
      </p:sp>
      <p:sp>
        <p:nvSpPr>
          <p:cNvPr id="4" name="Content Placeholder 3"/>
          <p:cNvSpPr>
            <a:spLocks noGrp="1"/>
          </p:cNvSpPr>
          <p:nvPr>
            <p:ph sz="half" idx="2"/>
          </p:nvPr>
        </p:nvSpPr>
        <p:spPr>
          <a:xfrm>
            <a:off x="3563888" y="1154360"/>
            <a:ext cx="5472608" cy="5226967"/>
          </a:xfrm>
        </p:spPr>
        <p:style>
          <a:lnRef idx="0">
            <a:schemeClr val="accent4"/>
          </a:lnRef>
          <a:fillRef idx="3">
            <a:schemeClr val="accent4"/>
          </a:fillRef>
          <a:effectRef idx="3">
            <a:schemeClr val="accent4"/>
          </a:effectRef>
          <a:fontRef idx="minor">
            <a:schemeClr val="lt1"/>
          </a:fontRef>
        </p:style>
        <p:txBody>
          <a:bodyPr>
            <a:normAutofit/>
          </a:bodyPr>
          <a:lstStyle/>
          <a:p>
            <a:pPr marL="0" indent="0">
              <a:buNone/>
            </a:pPr>
            <a:r>
              <a:rPr lang="en-CA" b="1" dirty="0" smtClean="0">
                <a:solidFill>
                  <a:schemeClr val="bg1"/>
                </a:solidFill>
                <a:effectLst>
                  <a:outerShdw blurRad="38100" dist="38100" dir="2700000" algn="tl">
                    <a:srgbClr val="000000">
                      <a:alpha val="43137"/>
                    </a:srgbClr>
                  </a:outerShdw>
                </a:effectLst>
                <a:latin typeface="+mj-lt"/>
              </a:rPr>
              <a:t>Idea: </a:t>
            </a:r>
            <a:r>
              <a:rPr lang="en-CA" dirty="0" smtClean="0">
                <a:solidFill>
                  <a:schemeClr val="bg1"/>
                </a:solidFill>
                <a:effectLst>
                  <a:outerShdw blurRad="38100" dist="38100" dir="2700000" algn="tl">
                    <a:srgbClr val="000000">
                      <a:alpha val="43137"/>
                    </a:srgbClr>
                  </a:outerShdw>
                </a:effectLst>
                <a:latin typeface="+mj-lt"/>
              </a:rPr>
              <a:t>compare traffic before and during failure</a:t>
            </a:r>
          </a:p>
          <a:p>
            <a:pPr marL="0" indent="0">
              <a:buNone/>
            </a:pPr>
            <a:r>
              <a:rPr lang="en-CA" sz="2400" dirty="0">
                <a:solidFill>
                  <a:schemeClr val="bg1"/>
                </a:solidFill>
                <a:effectLst>
                  <a:outerShdw blurRad="38100" dist="38100" dir="2700000" algn="tl">
                    <a:srgbClr val="000000">
                      <a:alpha val="43137"/>
                    </a:srgbClr>
                  </a:outerShdw>
                </a:effectLst>
                <a:latin typeface="+mj-lt"/>
              </a:rPr>
              <a:t>Measure traffic on </a:t>
            </a:r>
            <a:r>
              <a:rPr lang="en-CA" sz="2400" dirty="0" smtClean="0">
                <a:solidFill>
                  <a:schemeClr val="bg1"/>
                </a:solidFill>
                <a:effectLst>
                  <a:outerShdw blurRad="38100" dist="38100" dir="2700000" algn="tl">
                    <a:srgbClr val="000000">
                      <a:alpha val="43137"/>
                    </a:srgbClr>
                  </a:outerShdw>
                </a:effectLst>
                <a:latin typeface="+mj-lt"/>
              </a:rPr>
              <a:t>links:</a:t>
            </a:r>
          </a:p>
          <a:p>
            <a:pPr marL="457200" indent="-457200">
              <a:buAutoNum type="arabicPeriod"/>
            </a:pPr>
            <a:r>
              <a:rPr lang="en-CA" sz="2400" dirty="0" smtClean="0">
                <a:solidFill>
                  <a:schemeClr val="bg1"/>
                </a:solidFill>
                <a:effectLst>
                  <a:outerShdw blurRad="38100" dist="38100" dir="2700000" algn="tl">
                    <a:srgbClr val="000000">
                      <a:alpha val="43137"/>
                    </a:srgbClr>
                  </a:outerShdw>
                </a:effectLst>
                <a:latin typeface="+mj-lt"/>
              </a:rPr>
              <a:t>Before failure</a:t>
            </a:r>
          </a:p>
          <a:p>
            <a:pPr marL="457200" indent="-457200">
              <a:buAutoNum type="arabicPeriod"/>
            </a:pPr>
            <a:r>
              <a:rPr lang="en-CA" sz="2400" dirty="0" smtClean="0">
                <a:solidFill>
                  <a:schemeClr val="bg1"/>
                </a:solidFill>
                <a:effectLst>
                  <a:outerShdw blurRad="38100" dist="38100" dir="2700000" algn="tl">
                    <a:srgbClr val="000000">
                      <a:alpha val="43137"/>
                    </a:srgbClr>
                  </a:outerShdw>
                </a:effectLst>
                <a:latin typeface="+mj-lt"/>
              </a:rPr>
              <a:t>During failure</a:t>
            </a:r>
          </a:p>
          <a:p>
            <a:pPr marL="457200" indent="-457200">
              <a:buFont typeface="Arial" pitchFamily="34" charset="0"/>
              <a:buAutoNum type="arabicPeriod"/>
            </a:pPr>
            <a:r>
              <a:rPr lang="en-CA" sz="2400" dirty="0">
                <a:solidFill>
                  <a:schemeClr val="bg1"/>
                </a:solidFill>
                <a:effectLst>
                  <a:outerShdw blurRad="38100" dist="38100" dir="2700000" algn="tl">
                    <a:srgbClr val="000000">
                      <a:alpha val="43137"/>
                    </a:srgbClr>
                  </a:outerShdw>
                </a:effectLst>
                <a:latin typeface="+mj-lt"/>
              </a:rPr>
              <a:t>Compute “normalized traffic</a:t>
            </a:r>
            <a:r>
              <a:rPr lang="en-CA" sz="2400" dirty="0" smtClean="0">
                <a:solidFill>
                  <a:schemeClr val="bg1"/>
                </a:solidFill>
                <a:effectLst>
                  <a:outerShdw blurRad="38100" dist="38100" dir="2700000" algn="tl">
                    <a:srgbClr val="000000">
                      <a:alpha val="43137"/>
                    </a:srgbClr>
                  </a:outerShdw>
                </a:effectLst>
                <a:latin typeface="+mj-lt"/>
              </a:rPr>
              <a:t>” ratio:</a:t>
            </a:r>
          </a:p>
          <a:p>
            <a:pPr marL="457200" indent="-457200">
              <a:buFont typeface="Arial" pitchFamily="34" charset="0"/>
              <a:buAutoNum type="arabicPeriod"/>
            </a:pPr>
            <a:endParaRPr lang="en-CA" sz="2400" dirty="0" smtClean="0">
              <a:solidFill>
                <a:schemeClr val="bg1"/>
              </a:solidFill>
              <a:effectLst>
                <a:outerShdw blurRad="38100" dist="38100" dir="2700000" algn="tl">
                  <a:srgbClr val="000000">
                    <a:alpha val="43137"/>
                  </a:srgbClr>
                </a:outerShdw>
              </a:effectLst>
              <a:latin typeface="+mj-lt"/>
            </a:endParaRPr>
          </a:p>
          <a:p>
            <a:pPr marL="457200" indent="-457200">
              <a:buFont typeface="Arial" pitchFamily="34" charset="0"/>
              <a:buAutoNum type="arabicPeriod"/>
            </a:pPr>
            <a:endParaRPr lang="en-CA" sz="2000" dirty="0" smtClean="0">
              <a:solidFill>
                <a:schemeClr val="bg1"/>
              </a:solidFill>
              <a:effectLst>
                <a:outerShdw blurRad="38100" dist="38100" dir="2700000" algn="tl">
                  <a:srgbClr val="000000">
                    <a:alpha val="43137"/>
                  </a:srgbClr>
                </a:outerShdw>
              </a:effectLst>
              <a:latin typeface="+mj-lt"/>
            </a:endParaRPr>
          </a:p>
          <a:p>
            <a:pPr marL="0" lvl="1" indent="0">
              <a:buNone/>
            </a:pPr>
            <a:r>
              <a:rPr lang="en-CA" dirty="0">
                <a:solidFill>
                  <a:schemeClr val="bg1"/>
                </a:solidFill>
                <a:effectLst>
                  <a:outerShdw blurRad="38100" dist="38100" dir="2700000" algn="tl">
                    <a:srgbClr val="000000">
                      <a:alpha val="43137"/>
                    </a:srgbClr>
                  </a:outerShdw>
                </a:effectLst>
                <a:latin typeface="+mj-lt"/>
              </a:rPr>
              <a:t>Compare normalized traffic over redundancy groups to normalized traffic on the link that failed</a:t>
            </a:r>
          </a:p>
          <a:p>
            <a:pPr marL="0" indent="0">
              <a:buNone/>
            </a:pPr>
            <a:endParaRPr lang="en-CA" dirty="0">
              <a:solidFill>
                <a:schemeClr val="bg1"/>
              </a:solidFill>
              <a:effectLst>
                <a:outerShdw blurRad="38100" dist="38100" dir="2700000" algn="tl">
                  <a:srgbClr val="000000">
                    <a:alpha val="43137"/>
                  </a:srgbClr>
                </a:outerShdw>
              </a:effectLst>
              <a:latin typeface="+mj-lt"/>
            </a:endParaRPr>
          </a:p>
          <a:p>
            <a:pPr marL="457200" lvl="1" indent="0">
              <a:buNone/>
            </a:pPr>
            <a:endParaRPr lang="en-CA" sz="2000" dirty="0">
              <a:solidFill>
                <a:schemeClr val="bg1"/>
              </a:solidFill>
              <a:effectLst>
                <a:outerShdw blurRad="38100" dist="38100" dir="2700000" algn="tl">
                  <a:srgbClr val="000000">
                    <a:alpha val="43137"/>
                  </a:srgbClr>
                </a:outerShdw>
              </a:effectLst>
              <a:latin typeface="+mj-lt"/>
            </a:endParaRPr>
          </a:p>
        </p:txBody>
      </p:sp>
      <p:grpSp>
        <p:nvGrpSpPr>
          <p:cNvPr id="13" name="Group 12"/>
          <p:cNvGrpSpPr/>
          <p:nvPr/>
        </p:nvGrpSpPr>
        <p:grpSpPr>
          <a:xfrm>
            <a:off x="-36512" y="1662420"/>
            <a:ext cx="3600400" cy="4286860"/>
            <a:chOff x="-36512" y="1590412"/>
            <a:chExt cx="3600400" cy="4286860"/>
          </a:xfrm>
        </p:grpSpPr>
        <p:grpSp>
          <p:nvGrpSpPr>
            <p:cNvPr id="326" name="Group 229"/>
            <p:cNvGrpSpPr>
              <a:grpSpLocks/>
            </p:cNvGrpSpPr>
            <p:nvPr/>
          </p:nvGrpSpPr>
          <p:grpSpPr bwMode="auto">
            <a:xfrm>
              <a:off x="2353110" y="2420888"/>
              <a:ext cx="562706" cy="426797"/>
              <a:chOff x="4115" y="3158"/>
              <a:chExt cx="1215" cy="633"/>
            </a:xfrm>
          </p:grpSpPr>
          <p:sp>
            <p:nvSpPr>
              <p:cNvPr id="335"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en-US"/>
              </a:p>
            </p:txBody>
          </p:sp>
          <p:sp>
            <p:nvSpPr>
              <p:cNvPr id="336"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337"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338"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en-US"/>
              </a:p>
            </p:txBody>
          </p:sp>
          <p:sp>
            <p:nvSpPr>
              <p:cNvPr id="339"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340"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341"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342"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343"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344"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345"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346"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347"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348"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349"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350"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351"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352"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353"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354"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355"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356"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cxnSp>
          <p:nvCxnSpPr>
            <p:cNvPr id="327" name="Straight Connector 326"/>
            <p:cNvCxnSpPr>
              <a:stCxn id="140" idx="5"/>
              <a:endCxn id="132" idx="0"/>
            </p:cNvCxnSpPr>
            <p:nvPr/>
          </p:nvCxnSpPr>
          <p:spPr>
            <a:xfrm>
              <a:off x="1234171" y="2784358"/>
              <a:ext cx="1176616" cy="11567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335" idx="4"/>
              <a:endCxn id="120" idx="5"/>
            </p:cNvCxnSpPr>
            <p:nvPr/>
          </p:nvCxnSpPr>
          <p:spPr>
            <a:xfrm>
              <a:off x="2634232" y="2847685"/>
              <a:ext cx="9974" cy="1075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5496" y="4222021"/>
              <a:ext cx="1637086" cy="1655251"/>
            </a:xfrm>
            <a:prstGeom prst="rect">
              <a:avLst/>
            </a:prstGeom>
            <a:noFill/>
          </p:spPr>
          <p:txBody>
            <a:bodyPr wrap="none" rtlCol="0">
              <a:spAutoFit/>
            </a:bodyPr>
            <a:lstStyle/>
            <a:p>
              <a:pPr algn="ctr"/>
              <a:r>
                <a:rPr lang="en-CA" sz="2400" dirty="0" err="1" smtClean="0">
                  <a:latin typeface="+mj-lt"/>
                </a:rPr>
                <a:t>Agg</a:t>
              </a:r>
              <a:r>
                <a:rPr lang="en-CA" sz="2400" dirty="0" smtClean="0">
                  <a:latin typeface="+mj-lt"/>
                </a:rPr>
                <a:t>.</a:t>
              </a:r>
            </a:p>
            <a:p>
              <a:pPr algn="ctr"/>
              <a:r>
                <a:rPr lang="en-CA" sz="2400" dirty="0" smtClean="0">
                  <a:latin typeface="+mj-lt"/>
                </a:rPr>
                <a:t>switch</a:t>
              </a:r>
            </a:p>
            <a:p>
              <a:pPr algn="ctr"/>
              <a:r>
                <a:rPr lang="en-CA" sz="2400" dirty="0" smtClean="0">
                  <a:latin typeface="+mj-lt"/>
                </a:rPr>
                <a:t>(primary)</a:t>
              </a:r>
              <a:endParaRPr lang="en-CA" sz="2400" dirty="0">
                <a:latin typeface="+mj-lt"/>
              </a:endParaRPr>
            </a:p>
          </p:txBody>
        </p:sp>
        <p:sp>
          <p:nvSpPr>
            <p:cNvPr id="330" name="TextBox 329"/>
            <p:cNvSpPr txBox="1"/>
            <p:nvPr/>
          </p:nvSpPr>
          <p:spPr>
            <a:xfrm>
              <a:off x="1835696" y="4222021"/>
              <a:ext cx="1572420" cy="1655251"/>
            </a:xfrm>
            <a:prstGeom prst="rect">
              <a:avLst/>
            </a:prstGeom>
            <a:noFill/>
          </p:spPr>
          <p:txBody>
            <a:bodyPr wrap="none" rtlCol="0">
              <a:spAutoFit/>
            </a:bodyPr>
            <a:lstStyle/>
            <a:p>
              <a:pPr algn="ctr"/>
              <a:r>
                <a:rPr lang="en-CA" sz="2400" dirty="0" err="1" smtClean="0">
                  <a:latin typeface="+mj-lt"/>
                </a:rPr>
                <a:t>Agg</a:t>
              </a:r>
              <a:r>
                <a:rPr lang="en-CA" sz="2400" dirty="0" smtClean="0">
                  <a:latin typeface="+mj-lt"/>
                </a:rPr>
                <a:t>.</a:t>
              </a:r>
            </a:p>
            <a:p>
              <a:pPr algn="ctr"/>
              <a:r>
                <a:rPr lang="en-CA" sz="2400" dirty="0" smtClean="0">
                  <a:latin typeface="+mj-lt"/>
                </a:rPr>
                <a:t>switch</a:t>
              </a:r>
            </a:p>
            <a:p>
              <a:pPr algn="ctr"/>
              <a:r>
                <a:rPr lang="en-CA" sz="2400" dirty="0" smtClean="0">
                  <a:latin typeface="+mj-lt"/>
                </a:rPr>
                <a:t>(backup)</a:t>
              </a:r>
              <a:endParaRPr lang="en-CA" sz="2400" dirty="0">
                <a:latin typeface="+mj-lt"/>
              </a:endParaRPr>
            </a:p>
          </p:txBody>
        </p:sp>
        <p:sp>
          <p:nvSpPr>
            <p:cNvPr id="331" name="TextBox 330"/>
            <p:cNvSpPr txBox="1"/>
            <p:nvPr/>
          </p:nvSpPr>
          <p:spPr>
            <a:xfrm>
              <a:off x="-36512" y="1590413"/>
              <a:ext cx="1881459" cy="1145943"/>
            </a:xfrm>
            <a:prstGeom prst="rect">
              <a:avLst/>
            </a:prstGeom>
            <a:noFill/>
          </p:spPr>
          <p:txBody>
            <a:bodyPr wrap="none" rtlCol="0">
              <a:spAutoFit/>
            </a:bodyPr>
            <a:lstStyle/>
            <a:p>
              <a:pPr algn="ctr"/>
              <a:r>
                <a:rPr lang="en-CA" sz="2400" dirty="0" smtClean="0">
                  <a:latin typeface="+mj-lt"/>
                </a:rPr>
                <a:t>Acc. router</a:t>
              </a:r>
            </a:p>
            <a:p>
              <a:pPr algn="ctr"/>
              <a:r>
                <a:rPr lang="en-CA" sz="2400" dirty="0" smtClean="0">
                  <a:latin typeface="+mj-lt"/>
                </a:rPr>
                <a:t>(primary)</a:t>
              </a:r>
              <a:endParaRPr lang="en-CA" sz="2400" dirty="0">
                <a:latin typeface="+mj-lt"/>
              </a:endParaRPr>
            </a:p>
          </p:txBody>
        </p:sp>
        <p:sp>
          <p:nvSpPr>
            <p:cNvPr id="332" name="TextBox 331"/>
            <p:cNvSpPr txBox="1"/>
            <p:nvPr/>
          </p:nvSpPr>
          <p:spPr>
            <a:xfrm>
              <a:off x="1682429" y="1590412"/>
              <a:ext cx="1881459" cy="1145943"/>
            </a:xfrm>
            <a:prstGeom prst="rect">
              <a:avLst/>
            </a:prstGeom>
            <a:noFill/>
          </p:spPr>
          <p:txBody>
            <a:bodyPr wrap="none" rtlCol="0">
              <a:spAutoFit/>
            </a:bodyPr>
            <a:lstStyle/>
            <a:p>
              <a:pPr algn="ctr"/>
              <a:r>
                <a:rPr lang="en-CA" sz="2400" dirty="0" smtClean="0">
                  <a:latin typeface="+mj-lt"/>
                </a:rPr>
                <a:t>Acc. router</a:t>
              </a:r>
            </a:p>
            <a:p>
              <a:pPr algn="ctr"/>
              <a:r>
                <a:rPr lang="en-CA" sz="2400" dirty="0" smtClean="0">
                  <a:latin typeface="+mj-lt"/>
                </a:rPr>
                <a:t>(backup)</a:t>
              </a:r>
              <a:endParaRPr lang="en-CA" sz="2400" dirty="0">
                <a:latin typeface="+mj-lt"/>
              </a:endParaRPr>
            </a:p>
          </p:txBody>
        </p:sp>
        <p:cxnSp>
          <p:nvCxnSpPr>
            <p:cNvPr id="333" name="Straight Connector 332"/>
            <p:cNvCxnSpPr>
              <a:stCxn id="140" idx="4"/>
              <a:endCxn id="166" idx="0"/>
            </p:cNvCxnSpPr>
            <p:nvPr/>
          </p:nvCxnSpPr>
          <p:spPr>
            <a:xfrm>
              <a:off x="1036698" y="2820398"/>
              <a:ext cx="0" cy="965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335" idx="3"/>
              <a:endCxn id="166" idx="6"/>
            </p:cNvCxnSpPr>
            <p:nvPr/>
          </p:nvCxnSpPr>
          <p:spPr>
            <a:xfrm flipH="1">
              <a:off x="1315967" y="2811645"/>
              <a:ext cx="1120792" cy="10974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229"/>
            <p:cNvGrpSpPr>
              <a:grpSpLocks/>
            </p:cNvGrpSpPr>
            <p:nvPr/>
          </p:nvGrpSpPr>
          <p:grpSpPr bwMode="auto">
            <a:xfrm>
              <a:off x="2311677" y="3889183"/>
              <a:ext cx="562706" cy="426797"/>
              <a:chOff x="4115" y="3158"/>
              <a:chExt cx="1215" cy="633"/>
            </a:xfrm>
          </p:grpSpPr>
          <p:sp>
            <p:nvSpPr>
              <p:cNvPr id="115"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en-US"/>
              </a:p>
            </p:txBody>
          </p:sp>
          <p:sp>
            <p:nvSpPr>
              <p:cNvPr id="116"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17"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18"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en-US"/>
              </a:p>
            </p:txBody>
          </p:sp>
          <p:sp>
            <p:nvSpPr>
              <p:cNvPr id="119"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20"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21"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22"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23"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24"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25"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26"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27"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28"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29"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30"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31"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32"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33"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34"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35"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136"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grpSp>
          <p:nvGrpSpPr>
            <p:cNvPr id="139" name="Group 229"/>
            <p:cNvGrpSpPr>
              <a:grpSpLocks/>
            </p:cNvGrpSpPr>
            <p:nvPr/>
          </p:nvGrpSpPr>
          <p:grpSpPr bwMode="auto">
            <a:xfrm>
              <a:off x="755576" y="2393601"/>
              <a:ext cx="562706" cy="426797"/>
              <a:chOff x="4115" y="3158"/>
              <a:chExt cx="1215" cy="633"/>
            </a:xfrm>
          </p:grpSpPr>
          <p:sp>
            <p:nvSpPr>
              <p:cNvPr id="140"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en-US"/>
              </a:p>
            </p:txBody>
          </p:sp>
          <p:sp>
            <p:nvSpPr>
              <p:cNvPr id="141"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42"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43"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en-US"/>
              </a:p>
            </p:txBody>
          </p:sp>
          <p:sp>
            <p:nvSpPr>
              <p:cNvPr id="144"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45"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46"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47"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48"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49"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50"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51"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52"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53"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54"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55"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56"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57"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58"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59"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60"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161"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grpSp>
          <p:nvGrpSpPr>
            <p:cNvPr id="162" name="Group 229"/>
            <p:cNvGrpSpPr>
              <a:grpSpLocks/>
            </p:cNvGrpSpPr>
            <p:nvPr/>
          </p:nvGrpSpPr>
          <p:grpSpPr bwMode="auto">
            <a:xfrm>
              <a:off x="755576" y="3785686"/>
              <a:ext cx="562706" cy="426797"/>
              <a:chOff x="4115" y="3158"/>
              <a:chExt cx="1215" cy="633"/>
            </a:xfrm>
          </p:grpSpPr>
          <p:sp>
            <p:nvSpPr>
              <p:cNvPr id="163"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en-US"/>
              </a:p>
            </p:txBody>
          </p:sp>
          <p:sp>
            <p:nvSpPr>
              <p:cNvPr id="164"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65"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en-US"/>
              </a:p>
            </p:txBody>
          </p:sp>
          <p:sp>
            <p:nvSpPr>
              <p:cNvPr id="166"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en-US"/>
              </a:p>
            </p:txBody>
          </p:sp>
          <p:sp>
            <p:nvSpPr>
              <p:cNvPr id="167"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68"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a:endParaRPr lang="en-US"/>
              </a:p>
            </p:txBody>
          </p:sp>
          <p:sp>
            <p:nvSpPr>
              <p:cNvPr id="169"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70"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a:endParaRPr lang="en-US"/>
              </a:p>
            </p:txBody>
          </p:sp>
          <p:sp>
            <p:nvSpPr>
              <p:cNvPr id="171"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72"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a:endParaRPr lang="en-US"/>
              </a:p>
            </p:txBody>
          </p:sp>
          <p:sp>
            <p:nvSpPr>
              <p:cNvPr id="173"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74"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a:endParaRPr lang="en-US"/>
              </a:p>
            </p:txBody>
          </p:sp>
          <p:sp>
            <p:nvSpPr>
              <p:cNvPr id="175"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76"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a:endParaRPr lang="en-US"/>
              </a:p>
            </p:txBody>
          </p:sp>
          <p:sp>
            <p:nvSpPr>
              <p:cNvPr id="177"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78"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a:endParaRPr lang="en-US"/>
              </a:p>
            </p:txBody>
          </p:sp>
          <p:sp>
            <p:nvSpPr>
              <p:cNvPr id="179"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80"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a:endParaRPr lang="en-US"/>
              </a:p>
            </p:txBody>
          </p:sp>
          <p:sp>
            <p:nvSpPr>
              <p:cNvPr id="181"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82"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a:endParaRPr lang="en-US"/>
              </a:p>
            </p:txBody>
          </p:sp>
          <p:sp>
            <p:nvSpPr>
              <p:cNvPr id="183"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184"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grpSp>
      <p:cxnSp>
        <p:nvCxnSpPr>
          <p:cNvPr id="15" name="Straight Arrow Connector 14"/>
          <p:cNvCxnSpPr/>
          <p:nvPr/>
        </p:nvCxnSpPr>
        <p:spPr>
          <a:xfrm>
            <a:off x="827584" y="2991701"/>
            <a:ext cx="0" cy="725331"/>
          </a:xfrm>
          <a:prstGeom prst="straightConnector1">
            <a:avLst/>
          </a:prstGeom>
          <a:ln w="1016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1835696" y="3075016"/>
            <a:ext cx="432048" cy="498000"/>
          </a:xfrm>
          <a:prstGeom prst="straightConnector1">
            <a:avLst/>
          </a:prstGeom>
          <a:ln w="1016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2869413" y="2991701"/>
            <a:ext cx="0" cy="725331"/>
          </a:xfrm>
          <a:prstGeom prst="straightConnector1">
            <a:avLst/>
          </a:prstGeom>
          <a:ln w="1016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746223" y="2773377"/>
            <a:ext cx="585417" cy="1015663"/>
          </a:xfrm>
          <a:prstGeom prst="rect">
            <a:avLst/>
          </a:prstGeom>
          <a:noFill/>
        </p:spPr>
        <p:txBody>
          <a:bodyPr wrap="none" rtlCol="0">
            <a:spAutoFit/>
          </a:bodyPr>
          <a:lstStyle/>
          <a:p>
            <a:r>
              <a:rPr lang="en-CA" sz="6000" b="1" dirty="0" smtClean="0">
                <a:solidFill>
                  <a:schemeClr val="accent2"/>
                </a:solidFill>
              </a:rPr>
              <a:t>X</a:t>
            </a:r>
            <a:endParaRPr lang="en-CA" sz="6000" b="1" dirty="0">
              <a:solidFill>
                <a:schemeClr val="accent2"/>
              </a:solidFill>
            </a:endParaRPr>
          </a:p>
        </p:txBody>
      </p:sp>
      <p:sp>
        <p:nvSpPr>
          <p:cNvPr id="3" name="Slide Number Placeholder 2"/>
          <p:cNvSpPr>
            <a:spLocks noGrp="1"/>
          </p:cNvSpPr>
          <p:nvPr>
            <p:ph type="sldNum" sz="quarter" idx="12"/>
          </p:nvPr>
        </p:nvSpPr>
        <p:spPr/>
        <p:txBody>
          <a:bodyPr/>
          <a:lstStyle/>
          <a:p>
            <a:fld id="{A23FDC02-58A2-4BAF-833C-581200C10E7A}" type="slidenum">
              <a:rPr lang="en-CA" smtClean="0"/>
              <a:t>65</a:t>
            </a:fld>
            <a:endParaRPr lang="en-CA" dirty="0"/>
          </a:p>
        </p:txBody>
      </p:sp>
      <mc:AlternateContent xmlns:mc="http://schemas.openxmlformats.org/markup-compatibility/2006" xmlns:a14="http://schemas.microsoft.com/office/drawing/2010/main">
        <mc:Choice Requires="a14">
          <p:sp>
            <p:nvSpPr>
              <p:cNvPr id="110" name="TextBox 109"/>
              <p:cNvSpPr txBox="1"/>
              <p:nvPr/>
            </p:nvSpPr>
            <p:spPr>
              <a:xfrm>
                <a:off x="4427984" y="3842255"/>
                <a:ext cx="2690002" cy="731419"/>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f>
                        <m:fPr>
                          <m:ctrlPr>
                            <a:rPr lang="en-US" sz="2000" b="1" i="1" smtClean="0">
                              <a:solidFill>
                                <a:schemeClr val="bg1"/>
                              </a:solidFill>
                              <a:effectLst>
                                <a:outerShdw blurRad="38100" dist="38100" dir="2700000" algn="tl">
                                  <a:srgbClr val="000000">
                                    <a:alpha val="43137"/>
                                  </a:srgbClr>
                                </a:outerShdw>
                              </a:effectLst>
                              <a:latin typeface="Cambria Math"/>
                            </a:rPr>
                          </m:ctrlPr>
                        </m:fPr>
                        <m:num>
                          <m:r>
                            <a:rPr lang="en-US" sz="2000" b="1" i="1" smtClean="0">
                              <a:solidFill>
                                <a:schemeClr val="bg1"/>
                              </a:solidFill>
                              <a:effectLst>
                                <a:outerShdw blurRad="38100" dist="38100" dir="2700000" algn="tl">
                                  <a:srgbClr val="000000">
                                    <a:alpha val="43137"/>
                                  </a:srgbClr>
                                </a:outerShdw>
                              </a:effectLst>
                              <a:latin typeface="Cambria Math"/>
                            </a:rPr>
                            <m:t>𝒕𝒓𝒂𝒇𝒇𝒊𝒄</m:t>
                          </m:r>
                          <m:r>
                            <a:rPr lang="en-US" sz="2000" b="1" i="1" smtClean="0">
                              <a:solidFill>
                                <a:schemeClr val="bg1"/>
                              </a:solidFill>
                              <a:effectLst>
                                <a:outerShdw blurRad="38100" dist="38100" dir="2700000" algn="tl">
                                  <a:srgbClr val="000000">
                                    <a:alpha val="43137"/>
                                  </a:srgbClr>
                                </a:outerShdw>
                              </a:effectLst>
                              <a:latin typeface="Cambria Math"/>
                            </a:rPr>
                            <m:t> </m:t>
                          </m:r>
                          <m:r>
                            <a:rPr lang="en-US" sz="2000" b="1" i="1" smtClean="0">
                              <a:solidFill>
                                <a:schemeClr val="bg1"/>
                              </a:solidFill>
                              <a:effectLst>
                                <a:outerShdw blurRad="38100" dist="38100" dir="2700000" algn="tl">
                                  <a:srgbClr val="000000">
                                    <a:alpha val="43137"/>
                                  </a:srgbClr>
                                </a:outerShdw>
                              </a:effectLst>
                              <a:latin typeface="Cambria Math"/>
                            </a:rPr>
                            <m:t>𝒅𝒖𝒓𝒊𝒏𝒈</m:t>
                          </m:r>
                        </m:num>
                        <m:den>
                          <m:r>
                            <a:rPr lang="en-US" sz="2000" b="1" i="1" smtClean="0">
                              <a:solidFill>
                                <a:schemeClr val="bg1"/>
                              </a:solidFill>
                              <a:effectLst>
                                <a:outerShdw blurRad="38100" dist="38100" dir="2700000" algn="tl">
                                  <a:srgbClr val="000000">
                                    <a:alpha val="43137"/>
                                  </a:srgbClr>
                                </a:outerShdw>
                              </a:effectLst>
                              <a:latin typeface="Cambria Math"/>
                            </a:rPr>
                            <m:t>𝒕𝒓𝒂𝒇𝒇𝒊𝒄</m:t>
                          </m:r>
                          <m:r>
                            <a:rPr lang="en-US" sz="2000" b="1" i="1" smtClean="0">
                              <a:solidFill>
                                <a:schemeClr val="bg1"/>
                              </a:solidFill>
                              <a:effectLst>
                                <a:outerShdw blurRad="38100" dist="38100" dir="2700000" algn="tl">
                                  <a:srgbClr val="000000">
                                    <a:alpha val="43137"/>
                                  </a:srgbClr>
                                </a:outerShdw>
                              </a:effectLst>
                              <a:latin typeface="Cambria Math"/>
                            </a:rPr>
                            <m:t> </m:t>
                          </m:r>
                          <m:r>
                            <a:rPr lang="en-US" sz="2000" b="1" i="1" smtClean="0">
                              <a:solidFill>
                                <a:schemeClr val="bg1"/>
                              </a:solidFill>
                              <a:effectLst>
                                <a:outerShdw blurRad="38100" dist="38100" dir="2700000" algn="tl">
                                  <a:srgbClr val="000000">
                                    <a:alpha val="43137"/>
                                  </a:srgbClr>
                                </a:outerShdw>
                              </a:effectLst>
                              <a:latin typeface="Cambria Math"/>
                            </a:rPr>
                            <m:t>𝒃𝒆𝒇𝒐𝒓𝒆</m:t>
                          </m:r>
                        </m:den>
                      </m:f>
                      <m:r>
                        <a:rPr lang="en-US" sz="2000" b="1" i="1" smtClean="0">
                          <a:solidFill>
                            <a:schemeClr val="bg1"/>
                          </a:solidFill>
                          <a:effectLst>
                            <a:outerShdw blurRad="38100" dist="38100" dir="2700000" algn="tl">
                              <a:srgbClr val="000000">
                                <a:alpha val="43137"/>
                              </a:srgbClr>
                            </a:outerShdw>
                          </a:effectLst>
                          <a:latin typeface="Cambria Math"/>
                          <a:ea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𝟏</m:t>
                      </m:r>
                    </m:oMath>
                  </m:oMathPara>
                </a14:m>
                <a:endParaRPr lang="en-US" sz="2000" b="1" dirty="0">
                  <a:solidFill>
                    <a:schemeClr val="bg1"/>
                  </a:solidFill>
                  <a:effectLst>
                    <a:outerShdw blurRad="38100" dist="38100" dir="2700000" algn="tl">
                      <a:srgbClr val="000000">
                        <a:alpha val="43137"/>
                      </a:srgbClr>
                    </a:outerShdw>
                  </a:effectLst>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427984" y="3842255"/>
                <a:ext cx="2690002" cy="731419"/>
              </a:xfrm>
              <a:prstGeom prst="rect">
                <a:avLst/>
              </a:prstGeom>
              <a:blipFill rotWithShape="1">
                <a:blip r:embed="rId4"/>
                <a:stretch>
                  <a:fillRect b="-83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25339335"/>
      </p:ext>
    </p:extLst>
  </p:cSld>
  <p:clrMapOvr>
    <a:masterClrMapping/>
  </p:clrMapOvr>
  <mc:AlternateContent xmlns:mc="http://schemas.openxmlformats.org/markup-compatibility/2006" xmlns:p14="http://schemas.microsoft.com/office/powerpoint/2010/main">
    <mc:Choice Requires="p14">
      <p:transition spd="slow" p14:dur="2000" advTm="50111"/>
    </mc:Choice>
    <mc:Fallback xmlns="">
      <p:transition spd="slow" advTm="501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04" grpId="0"/>
      <p:bldP spid="1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7645907" y="2548933"/>
            <a:ext cx="489412" cy="664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507711" y="2536293"/>
            <a:ext cx="721773" cy="829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Autofit/>
          </a:bodyPr>
          <a:lstStyle/>
          <a:p>
            <a:r>
              <a:rPr lang="en-CA" sz="2800" dirty="0"/>
              <a:t>Is redundancy effective in reducing impact</a:t>
            </a:r>
            <a:r>
              <a:rPr lang="en-CA" sz="2800" dirty="0" smtClean="0"/>
              <a:t>?</a:t>
            </a:r>
            <a:endParaRPr lang="en-CA"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5662014"/>
              </p:ext>
            </p:extLst>
          </p:nvPr>
        </p:nvGraphicFramePr>
        <p:xfrm>
          <a:off x="-262880" y="1138786"/>
          <a:ext cx="7355160" cy="5386557"/>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p:cNvSpPr/>
          <p:nvPr/>
        </p:nvSpPr>
        <p:spPr>
          <a:xfrm>
            <a:off x="5148064" y="3632382"/>
            <a:ext cx="720080" cy="57606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173955" y="1005839"/>
            <a:ext cx="4148018"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sz="2000" dirty="0" smtClean="0"/>
              <a:t>Core link failures have most impact…</a:t>
            </a:r>
            <a:endParaRPr lang="en-CA" sz="2000" dirty="0"/>
          </a:p>
        </p:txBody>
      </p:sp>
      <p:cxnSp>
        <p:nvCxnSpPr>
          <p:cNvPr id="6" name="Straight Arrow Connector 5"/>
          <p:cNvCxnSpPr/>
          <p:nvPr/>
        </p:nvCxnSpPr>
        <p:spPr>
          <a:xfrm>
            <a:off x="5508104" y="1440204"/>
            <a:ext cx="0" cy="2192178"/>
          </a:xfrm>
          <a:prstGeom prst="straightConnector1">
            <a:avLst/>
          </a:prstGeom>
          <a:ln w="762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508769" y="1252789"/>
            <a:ext cx="734303" cy="376009"/>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101648" y="980728"/>
            <a:ext cx="3110147"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CA" sz="2000" dirty="0" smtClean="0"/>
              <a:t>… but redundancy masks it</a:t>
            </a:r>
            <a:endParaRPr lang="en-CA" sz="2000" dirty="0"/>
          </a:p>
        </p:txBody>
      </p:sp>
      <p:sp>
        <p:nvSpPr>
          <p:cNvPr id="10" name="TextBox 9"/>
          <p:cNvSpPr txBox="1"/>
          <p:nvPr/>
        </p:nvSpPr>
        <p:spPr>
          <a:xfrm>
            <a:off x="617651" y="980728"/>
            <a:ext cx="340798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dirty="0" smtClean="0"/>
              <a:t>Less impact lower in the topology</a:t>
            </a:r>
            <a:endParaRPr lang="en-CA" dirty="0"/>
          </a:p>
        </p:txBody>
      </p:sp>
      <p:sp>
        <p:nvSpPr>
          <p:cNvPr id="11" name="Left Brace 10"/>
          <p:cNvSpPr/>
          <p:nvPr/>
        </p:nvSpPr>
        <p:spPr>
          <a:xfrm>
            <a:off x="2915816" y="1628798"/>
            <a:ext cx="189735" cy="920135"/>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Oval 3"/>
          <p:cNvSpPr/>
          <p:nvPr/>
        </p:nvSpPr>
        <p:spPr>
          <a:xfrm>
            <a:off x="4247964" y="1350060"/>
            <a:ext cx="648072" cy="758099"/>
          </a:xfrm>
          <a:prstGeom prst="ellipse">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12" name="TextBox 11"/>
          <p:cNvSpPr txBox="1"/>
          <p:nvPr/>
        </p:nvSpPr>
        <p:spPr>
          <a:xfrm>
            <a:off x="1345341" y="1005839"/>
            <a:ext cx="485338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CA" dirty="0" smtClean="0"/>
              <a:t>Redundancy is least effective for </a:t>
            </a:r>
            <a:r>
              <a:rPr lang="en-CA" dirty="0" err="1" smtClean="0"/>
              <a:t>AggS</a:t>
            </a:r>
            <a:r>
              <a:rPr lang="en-CA" dirty="0" smtClean="0"/>
              <a:t> and </a:t>
            </a:r>
            <a:r>
              <a:rPr lang="en-CA" dirty="0" err="1" smtClean="0"/>
              <a:t>AccR</a:t>
            </a:r>
            <a:endParaRPr lang="en-CA" dirty="0"/>
          </a:p>
        </p:txBody>
      </p:sp>
      <p:sp>
        <p:nvSpPr>
          <p:cNvPr id="13" name="TextBox 12"/>
          <p:cNvSpPr txBox="1"/>
          <p:nvPr/>
        </p:nvSpPr>
        <p:spPr>
          <a:xfrm>
            <a:off x="0" y="5949280"/>
            <a:ext cx="914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sz="2400" dirty="0" smtClean="0">
                <a:effectLst>
                  <a:outerShdw blurRad="38100" dist="38100" dir="2700000" algn="tl">
                    <a:srgbClr val="000000">
                      <a:alpha val="43137"/>
                    </a:srgbClr>
                  </a:outerShdw>
                </a:effectLst>
                <a:latin typeface="+mj-lt"/>
              </a:rPr>
              <a:t>Overall increase of 40% in terms of traffic due to redundancy</a:t>
            </a:r>
            <a:endParaRPr lang="en-CA" sz="2400" dirty="0">
              <a:effectLst>
                <a:outerShdw blurRad="38100" dist="38100" dir="2700000" algn="tl">
                  <a:srgbClr val="000000">
                    <a:alpha val="43137"/>
                  </a:srgbClr>
                </a:outerShdw>
              </a:effectLst>
              <a:latin typeface="+mj-lt"/>
            </a:endParaRPr>
          </a:p>
        </p:txBody>
      </p:sp>
      <p:sp>
        <p:nvSpPr>
          <p:cNvPr id="14" name="Slide Number Placeholder 13"/>
          <p:cNvSpPr>
            <a:spLocks noGrp="1"/>
          </p:cNvSpPr>
          <p:nvPr>
            <p:ph type="sldNum" sz="quarter" idx="12"/>
          </p:nvPr>
        </p:nvSpPr>
        <p:spPr/>
        <p:txBody>
          <a:bodyPr/>
          <a:lstStyle/>
          <a:p>
            <a:fld id="{A23FDC02-58A2-4BAF-833C-581200C10E7A}" type="slidenum">
              <a:rPr lang="en-CA" smtClean="0"/>
              <a:t>66</a:t>
            </a:fld>
            <a:endParaRPr lang="en-CA" dirty="0"/>
          </a:p>
        </p:txBody>
      </p:sp>
      <p:grpSp>
        <p:nvGrpSpPr>
          <p:cNvPr id="16" name="Group 15"/>
          <p:cNvGrpSpPr/>
          <p:nvPr/>
        </p:nvGrpSpPr>
        <p:grpSpPr>
          <a:xfrm>
            <a:off x="6660232" y="1180783"/>
            <a:ext cx="2448272" cy="3762596"/>
            <a:chOff x="1752600" y="673289"/>
            <a:chExt cx="3962400" cy="5401075"/>
          </a:xfrm>
        </p:grpSpPr>
        <p:cxnSp>
          <p:nvCxnSpPr>
            <p:cNvPr id="17" name="Straight Connector 16"/>
            <p:cNvCxnSpPr/>
            <p:nvPr/>
          </p:nvCxnSpPr>
          <p:spPr>
            <a:xfrm flipV="1">
              <a:off x="3124200" y="1846307"/>
              <a:ext cx="1168152" cy="657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47864" y="1886466"/>
              <a:ext cx="792088" cy="464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2200373" y="673289"/>
              <a:ext cx="2815380" cy="880193"/>
            </a:xfrm>
            <a:prstGeom prst="cloud">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Internet</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514886560"/>
                </p:ext>
              </p:extLst>
            </p:nvPr>
          </p:nvGraphicFramePr>
          <p:xfrm>
            <a:off x="1752600" y="1886085"/>
            <a:ext cx="3962400" cy="4188279"/>
          </p:xfrm>
          <a:graphic>
            <a:graphicData uri="http://schemas.openxmlformats.org/presentationml/2006/ole">
              <mc:AlternateContent xmlns:mc="http://schemas.openxmlformats.org/markup-compatibility/2006">
                <mc:Choice xmlns:v="urn:schemas-microsoft-com:vml" Requires="v">
                  <p:oleObj spid="_x0000_s7174" name="Visio" r:id="rId6" imgW="5027273" imgH="4547325" progId="Visio.Drawing.11">
                    <p:embed/>
                  </p:oleObj>
                </mc:Choice>
                <mc:Fallback>
                  <p:oleObj name="Visio" r:id="rId6" imgW="5027273" imgH="454732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886085"/>
                          <a:ext cx="3962400" cy="4188279"/>
                        </a:xfrm>
                        <a:prstGeom prst="rect">
                          <a:avLst/>
                        </a:prstGeom>
                        <a:noFill/>
                        <a:extLst/>
                      </p:spPr>
                    </p:pic>
                  </p:oleObj>
                </mc:Fallback>
              </mc:AlternateContent>
            </a:graphicData>
          </a:graphic>
        </p:graphicFrame>
        <p:cxnSp>
          <p:nvCxnSpPr>
            <p:cNvPr id="21" name="Straight Connector 20"/>
            <p:cNvCxnSpPr/>
            <p:nvPr/>
          </p:nvCxnSpPr>
          <p:spPr>
            <a:xfrm flipV="1">
              <a:off x="3124200" y="2108200"/>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355976" y="2056969"/>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160" y="1675804"/>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1635645"/>
              <a:ext cx="720080" cy="4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flipV="1">
              <a:off x="3111690" y="1492162"/>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70761" y="1432445"/>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7092280" y="1780418"/>
            <a:ext cx="1584176" cy="928502"/>
          </a:xfrm>
          <a:prstGeom prst="roundRect">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098525" y="2226984"/>
            <a:ext cx="1584176" cy="1693430"/>
          </a:xfrm>
          <a:prstGeom prst="roundRect">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098525" y="2950834"/>
            <a:ext cx="1584176" cy="1414270"/>
          </a:xfrm>
          <a:prstGeom prst="roundRect">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804248" y="1751241"/>
            <a:ext cx="2088232" cy="3189927"/>
          </a:xfrm>
          <a:prstGeom prst="roundRect">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96760432"/>
      </p:ext>
    </p:extLst>
  </p:cSld>
  <p:clrMapOvr>
    <a:masterClrMapping/>
  </p:clrMapOvr>
  <mc:AlternateContent xmlns:mc="http://schemas.openxmlformats.org/markup-compatibility/2006" xmlns:p14="http://schemas.microsoft.com/office/powerpoint/2010/main">
    <mc:Choice Requires="p14">
      <p:transition spd="slow" p14:dur="2000" advTm="116977"/>
    </mc:Choice>
    <mc:Fallback xmlns="">
      <p:transition spd="slow" advTm="11697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4" grpId="0" animBg="1"/>
      <p:bldP spid="4" grpId="1" animBg="1"/>
      <p:bldP spid="12" grpId="0" animBg="1"/>
      <p:bldP spid="12" grpId="1" animBg="1"/>
      <p:bldP spid="13" grpId="0" animBg="1"/>
      <p:bldP spid="27" grpId="0" animBg="1"/>
      <p:bldP spid="27" grpId="1" animBg="1"/>
      <p:bldP spid="28" grpId="0" animBg="1"/>
      <p:bldP spid="28" grpId="1" animBg="1"/>
      <p:bldP spid="29" grpId="0" animBg="1"/>
      <p:bldP spid="29" grpId="1" animBg="1"/>
      <p:bldP spid="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Text Placeholder 5"/>
          <p:cNvSpPr>
            <a:spLocks noGrp="1"/>
          </p:cNvSpPr>
          <p:nvPr>
            <p:ph type="body" idx="1"/>
          </p:nvPr>
        </p:nvSpPr>
        <p:spPr>
          <a:xfrm>
            <a:off x="1361190" y="1493925"/>
            <a:ext cx="7123113" cy="1673225"/>
          </a:xfrm>
        </p:spPr>
        <p:txBody>
          <a:bodyPr>
            <a:noAutofit/>
          </a:bodyPr>
          <a:lstStyle/>
          <a:p>
            <a:pPr marL="388620" indent="-342900">
              <a:buFont typeface="Arial" pitchFamily="34" charset="0"/>
              <a:buChar char="•"/>
            </a:pPr>
            <a:r>
              <a:rPr lang="en-US" sz="4000" strike="sngStrike" dirty="0" smtClean="0"/>
              <a:t>Intro</a:t>
            </a:r>
          </a:p>
          <a:p>
            <a:pPr marL="388620" indent="-342900">
              <a:buFont typeface="Arial" pitchFamily="34" charset="0"/>
              <a:buChar char="•"/>
            </a:pPr>
            <a:r>
              <a:rPr lang="en-US" sz="4000" strike="sngStrike" dirty="0" smtClean="0"/>
              <a:t>Network Topology and Routing</a:t>
            </a:r>
          </a:p>
          <a:p>
            <a:pPr marL="388620" indent="-342900">
              <a:buFont typeface="Arial" pitchFamily="34" charset="0"/>
              <a:buChar char="•"/>
            </a:pPr>
            <a:r>
              <a:rPr lang="en-US" sz="4000" dirty="0" smtClean="0"/>
              <a:t>Transport Protocols</a:t>
            </a:r>
          </a:p>
          <a:p>
            <a:pPr marL="1001268" lvl="1" indent="-342900">
              <a:buFont typeface="Arial" pitchFamily="34" charset="0"/>
              <a:buChar char="•"/>
            </a:pPr>
            <a:r>
              <a:rPr lang="en-US" sz="3600" dirty="0" smtClean="0"/>
              <a:t>Google and Facebook</a:t>
            </a:r>
          </a:p>
          <a:p>
            <a:pPr marL="1001268" lvl="1" indent="-342900">
              <a:buFont typeface="Arial" pitchFamily="34" charset="0"/>
              <a:buChar char="•"/>
            </a:pPr>
            <a:r>
              <a:rPr lang="en-US" sz="3600" dirty="0" smtClean="0"/>
              <a:t>DCTCP</a:t>
            </a:r>
          </a:p>
          <a:p>
            <a:pPr marL="1001268" lvl="1" indent="-342900">
              <a:buFont typeface="Arial" pitchFamily="34" charset="0"/>
              <a:buChar char="•"/>
            </a:pPr>
            <a:r>
              <a:rPr lang="en-US" sz="3600" dirty="0" smtClean="0"/>
              <a:t>D3</a:t>
            </a:r>
          </a:p>
          <a:p>
            <a:pPr marL="361188" indent="-342900">
              <a:buFont typeface="Arial" pitchFamily="34" charset="0"/>
              <a:buChar char="•"/>
            </a:pPr>
            <a:r>
              <a:rPr lang="en-US" sz="4600" dirty="0" smtClean="0"/>
              <a:t>Reliability</a:t>
            </a:r>
            <a:endParaRPr lang="en-US" sz="4600"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normAutofit lnSpcReduction="10000"/>
          </a:bodyPr>
          <a:lstStyle/>
          <a:p>
            <a:fld id="{D96B701E-7DD7-4BEC-ABF2-184AD04044AC}" type="slidenum">
              <a:rPr lang="en-US" smtClean="0">
                <a:latin typeface="Tw Cen MT"/>
              </a:rPr>
              <a:pPr/>
              <a:t>67</a:t>
            </a:fld>
            <a:endParaRPr lang="en-US">
              <a:latin typeface="Tw Cen MT"/>
            </a:endParaRPr>
          </a:p>
        </p:txBody>
      </p:sp>
    </p:spTree>
    <p:extLst>
      <p:ext uri="{BB962C8B-B14F-4D97-AF65-F5344CB8AC3E}">
        <p14:creationId xmlns:p14="http://schemas.microsoft.com/office/powerpoint/2010/main" val="39832502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Open Problem</a:t>
            </a:r>
            <a:endParaRPr lang="en-US" dirty="0"/>
          </a:p>
        </p:txBody>
      </p:sp>
      <p:sp>
        <p:nvSpPr>
          <p:cNvPr id="3" name="Content Placeholder 2"/>
          <p:cNvSpPr>
            <a:spLocks noGrp="1"/>
          </p:cNvSpPr>
          <p:nvPr>
            <p:ph idx="1"/>
          </p:nvPr>
        </p:nvSpPr>
        <p:spPr/>
        <p:txBody>
          <a:bodyPr/>
          <a:lstStyle/>
          <a:p>
            <a:r>
              <a:rPr lang="en-US" dirty="0" smtClean="0"/>
              <a:t>Measurement data</a:t>
            </a:r>
          </a:p>
          <a:p>
            <a:pPr lvl="1"/>
            <a:r>
              <a:rPr lang="en-US" dirty="0" smtClean="0"/>
              <a:t>Real datacenter traces are very hard to get</a:t>
            </a:r>
          </a:p>
          <a:p>
            <a:pPr lvl="1"/>
            <a:r>
              <a:rPr lang="en-US" dirty="0" smtClean="0"/>
              <a:t>Are they representative?</a:t>
            </a:r>
          </a:p>
          <a:p>
            <a:pPr lvl="2"/>
            <a:r>
              <a:rPr lang="en-US" dirty="0" smtClean="0"/>
              <a:t>Really, what is a ‘canonical’ datacenter?</a:t>
            </a:r>
          </a:p>
          <a:p>
            <a:pPr lvl="2"/>
            <a:r>
              <a:rPr lang="en-US" dirty="0" smtClean="0"/>
              <a:t>Application dependent</a:t>
            </a:r>
          </a:p>
          <a:p>
            <a:r>
              <a:rPr lang="en-US" dirty="0" smtClean="0"/>
              <a:t>Makes results very hard to quantify</a:t>
            </a:r>
          </a:p>
          <a:p>
            <a:pPr lvl="1"/>
            <a:r>
              <a:rPr lang="en-US" dirty="0" smtClean="0"/>
              <a:t>Cross-paper comparisons</a:t>
            </a:r>
          </a:p>
          <a:p>
            <a:pPr lvl="1"/>
            <a:r>
              <a:rPr lang="en-US" dirty="0" smtClean="0"/>
              <a:t>Reproducibility</a:t>
            </a:r>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68</a:t>
            </a:fld>
            <a:endParaRPr lang="en-US"/>
          </a:p>
        </p:txBody>
      </p:sp>
    </p:spTree>
    <p:extLst>
      <p:ext uri="{BB962C8B-B14F-4D97-AF65-F5344CB8AC3E}">
        <p14:creationId xmlns:p14="http://schemas.microsoft.com/office/powerpoint/2010/main" val="697587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7</a:t>
            </a:fld>
            <a:endParaRPr lang="en-US"/>
          </a:p>
        </p:txBody>
      </p:sp>
      <p:pic>
        <p:nvPicPr>
          <p:cNvPr id="1026" name="Picture 2" descr="C:\Users\t0ph3r\Desktop\CBF_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78311"/>
            <a:ext cx="9052722" cy="603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957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8</a:t>
            </a:fld>
            <a:endParaRPr lang="en-US"/>
          </a:p>
        </p:txBody>
      </p:sp>
      <p:pic>
        <p:nvPicPr>
          <p:cNvPr id="2050" name="Picture 2" descr="C:\Users\t0ph3r\Desktop\CBF_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604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045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D96B701E-7DD7-4BEC-ABF2-184AD04044AC}" type="slidenum">
              <a:rPr lang="en-US" smtClean="0"/>
              <a:t>9</a:t>
            </a:fld>
            <a:endParaRPr lang="en-US"/>
          </a:p>
        </p:txBody>
      </p:sp>
      <p:pic>
        <p:nvPicPr>
          <p:cNvPr id="3074" name="Picture 2" descr="C:\Users\t0ph3r\Desktop\IDI_01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685800"/>
            <a:ext cx="9067800" cy="604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1257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6.3|4.3|20.5|0.3|14.3"/>
</p:tagLst>
</file>

<file path=ppt/tags/tag10.xml><?xml version="1.0" encoding="utf-8"?>
<p:tagLst xmlns:a="http://schemas.openxmlformats.org/drawingml/2006/main" xmlns:r="http://schemas.openxmlformats.org/officeDocument/2006/relationships" xmlns:p="http://schemas.openxmlformats.org/presentationml/2006/main">
  <p:tag name="TIMING" val="|37.1|18.1|14.4"/>
</p:tagLst>
</file>

<file path=ppt/tags/tag11.xml><?xml version="1.0" encoding="utf-8"?>
<p:tagLst xmlns:a="http://schemas.openxmlformats.org/drawingml/2006/main" xmlns:r="http://schemas.openxmlformats.org/officeDocument/2006/relationships" xmlns:p="http://schemas.openxmlformats.org/presentationml/2006/main">
  <p:tag name="TIMING" val="|7.2|6.3|4.3|20.5|0.3|14.3"/>
</p:tagLst>
</file>

<file path=ppt/tags/tag12.xml><?xml version="1.0" encoding="utf-8"?>
<p:tagLst xmlns:a="http://schemas.openxmlformats.org/drawingml/2006/main" xmlns:r="http://schemas.openxmlformats.org/officeDocument/2006/relationships" xmlns:p="http://schemas.openxmlformats.org/presentationml/2006/main">
  <p:tag name="TIMING" val="|13.3|47.1"/>
</p:tagLst>
</file>

<file path=ppt/tags/tag13.xml><?xml version="1.0" encoding="utf-8"?>
<p:tagLst xmlns:a="http://schemas.openxmlformats.org/drawingml/2006/main" xmlns:r="http://schemas.openxmlformats.org/officeDocument/2006/relationships" xmlns:p="http://schemas.openxmlformats.org/presentationml/2006/main">
  <p:tag name="TIMING" val="|13.7|34.7|25"/>
</p:tagLst>
</file>

<file path=ppt/tags/tag14.xml><?xml version="1.0" encoding="utf-8"?>
<p:tagLst xmlns:a="http://schemas.openxmlformats.org/drawingml/2006/main" xmlns:r="http://schemas.openxmlformats.org/officeDocument/2006/relationships" xmlns:p="http://schemas.openxmlformats.org/presentationml/2006/main">
  <p:tag name="TIMING" val="|14.7|7.6"/>
</p:tagLst>
</file>

<file path=ppt/tags/tag15.xml><?xml version="1.0" encoding="utf-8"?>
<p:tagLst xmlns:a="http://schemas.openxmlformats.org/drawingml/2006/main" xmlns:r="http://schemas.openxmlformats.org/officeDocument/2006/relationships" xmlns:p="http://schemas.openxmlformats.org/presentationml/2006/main">
  <p:tag name="TIMING" val="|15.1|5.7|3.6"/>
</p:tagLst>
</file>

<file path=ppt/tags/tag16.xml><?xml version="1.0" encoding="utf-8"?>
<p:tagLst xmlns:a="http://schemas.openxmlformats.org/drawingml/2006/main" xmlns:r="http://schemas.openxmlformats.org/officeDocument/2006/relationships" xmlns:p="http://schemas.openxmlformats.org/presentationml/2006/main">
  <p:tag name="TIMING" val="|21|16.5|9.7|34.3|23.9"/>
</p:tagLst>
</file>

<file path=ppt/tags/tag2.xml><?xml version="1.0" encoding="utf-8"?>
<p:tagLst xmlns:a="http://schemas.openxmlformats.org/drawingml/2006/main" xmlns:r="http://schemas.openxmlformats.org/officeDocument/2006/relationships" xmlns:p="http://schemas.openxmlformats.org/presentationml/2006/main">
  <p:tag name="TIMING" val="|27.6|27.7|24.2"/>
</p:tagLst>
</file>

<file path=ppt/tags/tag3.xml><?xml version="1.0" encoding="utf-8"?>
<p:tagLst xmlns:a="http://schemas.openxmlformats.org/drawingml/2006/main" xmlns:r="http://schemas.openxmlformats.org/officeDocument/2006/relationships" xmlns:p="http://schemas.openxmlformats.org/presentationml/2006/main">
  <p:tag name="TIMING" val="|82.3"/>
</p:tagLst>
</file>

<file path=ppt/tags/tag4.xml><?xml version="1.0" encoding="utf-8"?>
<p:tagLst xmlns:a="http://schemas.openxmlformats.org/drawingml/2006/main" xmlns:r="http://schemas.openxmlformats.org/officeDocument/2006/relationships" xmlns:p="http://schemas.openxmlformats.org/presentationml/2006/main">
  <p:tag name="TIMING" val="|7.2|6.3|4.3|20.5|0.3|14.3"/>
</p:tagLst>
</file>

<file path=ppt/tags/tag5.xml><?xml version="1.0" encoding="utf-8"?>
<p:tagLst xmlns:a="http://schemas.openxmlformats.org/drawingml/2006/main" xmlns:r="http://schemas.openxmlformats.org/officeDocument/2006/relationships" xmlns:p="http://schemas.openxmlformats.org/presentationml/2006/main">
  <p:tag name="TIMING" val="|14.4|2.4|3.1|23.4|9.6|20.7"/>
</p:tagLst>
</file>

<file path=ppt/tags/tag6.xml><?xml version="1.0" encoding="utf-8"?>
<p:tagLst xmlns:a="http://schemas.openxmlformats.org/drawingml/2006/main" xmlns:r="http://schemas.openxmlformats.org/officeDocument/2006/relationships" xmlns:p="http://schemas.openxmlformats.org/presentationml/2006/main">
  <p:tag name="TIMING" val="|41.1"/>
</p:tagLst>
</file>

<file path=ppt/tags/tag7.xml><?xml version="1.0" encoding="utf-8"?>
<p:tagLst xmlns:a="http://schemas.openxmlformats.org/drawingml/2006/main" xmlns:r="http://schemas.openxmlformats.org/officeDocument/2006/relationships" xmlns:p="http://schemas.openxmlformats.org/presentationml/2006/main">
  <p:tag name="TIMING" val="|15.1|5.2|24.9|20.2"/>
</p:tagLst>
</file>

<file path=ppt/tags/tag8.xml><?xml version="1.0" encoding="utf-8"?>
<p:tagLst xmlns:a="http://schemas.openxmlformats.org/drawingml/2006/main" xmlns:r="http://schemas.openxmlformats.org/officeDocument/2006/relationships" xmlns:p="http://schemas.openxmlformats.org/presentationml/2006/main">
  <p:tag name="TIMING" val="|22.8|7.9|11.5|8.9|11.9"/>
</p:tagLst>
</file>

<file path=ppt/tags/tag9.xml><?xml version="1.0" encoding="utf-8"?>
<p:tagLst xmlns:a="http://schemas.openxmlformats.org/drawingml/2006/main" xmlns:r="http://schemas.openxmlformats.org/officeDocument/2006/relationships" xmlns:p="http://schemas.openxmlformats.org/presentationml/2006/main">
  <p:tag name="TIMING" val="|7.2|6.3|4.3|20.5|0.3|14.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107173</TotalTime>
  <Words>5561</Words>
  <Application>Microsoft Macintosh PowerPoint</Application>
  <PresentationFormat>On-screen Show (4:3)</PresentationFormat>
  <Paragraphs>822</Paragraphs>
  <Slides>68</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72" baseType="lpstr">
      <vt:lpstr>Median</vt:lpstr>
      <vt:lpstr>Office Theme</vt:lpstr>
      <vt:lpstr>1_Median</vt:lpstr>
      <vt:lpstr>Visio</vt:lpstr>
      <vt:lpstr>CSE390 – Advanced Computer Networks</vt:lpstr>
      <vt:lpstr>“The Network is the Computer”</vt:lpstr>
      <vt:lpstr>The Internet Made Me Do It</vt:lpstr>
      <vt:lpstr>The Nebulous Cloud</vt:lpstr>
      <vt:lpstr>Example: Amazon EC2</vt:lpstr>
      <vt:lpstr>Example: Google App Engine</vt:lpstr>
      <vt:lpstr>PowerPoint Presentation</vt:lpstr>
      <vt:lpstr>PowerPoint Presentation</vt:lpstr>
      <vt:lpstr>PowerPoint Presentation</vt:lpstr>
      <vt:lpstr>Data center networks overview</vt:lpstr>
      <vt:lpstr>Advantages of Current Designs</vt:lpstr>
      <vt:lpstr>Lots of Problems</vt:lpstr>
      <vt:lpstr>Today’s Topic : Network Problems</vt:lpstr>
      <vt:lpstr>Outline</vt:lpstr>
      <vt:lpstr>Problem: Oversubscription</vt:lpstr>
      <vt:lpstr>Consequences of Oversubscription</vt:lpstr>
      <vt:lpstr>Fat Tree Topology</vt:lpstr>
      <vt:lpstr>Fat Tree at a Glance</vt:lpstr>
      <vt:lpstr>Is Oversubscription so Bad?</vt:lpstr>
      <vt:lpstr>Idea: Flyways</vt:lpstr>
      <vt:lpstr>Wireless Flyways</vt:lpstr>
      <vt:lpstr>Direction 60 GHz Wireless</vt:lpstr>
      <vt:lpstr>Implementing 60 GHz Flyways </vt:lpstr>
      <vt:lpstr>Results for 60 GHz Flyways</vt:lpstr>
      <vt:lpstr>Problems with Wireless Flyways</vt:lpstr>
      <vt:lpstr>3D Wireless Flyways</vt:lpstr>
      <vt:lpstr>Comparing Interference</vt:lpstr>
      <vt:lpstr>Scheduling Wireless Flyways</vt:lpstr>
      <vt:lpstr>Other issues</vt:lpstr>
      <vt:lpstr>Modular Datacenters</vt:lpstr>
      <vt:lpstr>PowerPoint Presentation</vt:lpstr>
      <vt:lpstr>Possible Solution: Optical Networks</vt:lpstr>
      <vt:lpstr>Helios: Datacenters at Light Speed</vt:lpstr>
      <vt:lpstr>Dual Optical Networks</vt:lpstr>
      <vt:lpstr>Circuit Scheduling and Performance</vt:lpstr>
      <vt:lpstr>Outline</vt:lpstr>
      <vt:lpstr>Transport on the Internet</vt:lpstr>
      <vt:lpstr>Datacenter is not the Internet</vt:lpstr>
      <vt:lpstr>Partition/Aggregate Pattern</vt:lpstr>
      <vt:lpstr>Problem: Incast</vt:lpstr>
      <vt:lpstr>Problem: Buffer Pressure</vt:lpstr>
      <vt:lpstr>Problem: Queue Buildup</vt:lpstr>
      <vt:lpstr>Industry Solutions Hacks</vt:lpstr>
      <vt:lpstr>Dirty Slate Approach: DCTCP</vt:lpstr>
      <vt:lpstr>Explicit Congestion Notification</vt:lpstr>
      <vt:lpstr>ECN and ECN++</vt:lpstr>
      <vt:lpstr>DCTCP vs. TCP+RED</vt:lpstr>
      <vt:lpstr>Flow/Query Completion Times</vt:lpstr>
      <vt:lpstr>Shortcomings of DCTCP</vt:lpstr>
      <vt:lpstr>Outline</vt:lpstr>
      <vt:lpstr>Motivation</vt:lpstr>
      <vt:lpstr>Overview</vt:lpstr>
      <vt:lpstr>Data center networks overview</vt:lpstr>
      <vt:lpstr>Failure event information flow</vt:lpstr>
      <vt:lpstr>Data summary</vt:lpstr>
      <vt:lpstr>Extracting failures from event logs</vt:lpstr>
      <vt:lpstr>Identifying failures with impact</vt:lpstr>
      <vt:lpstr>Visualization of failure panorama: Sep’09 to Sep’10</vt:lpstr>
      <vt:lpstr>Which devices cause most failures? </vt:lpstr>
      <vt:lpstr>Which devices cause most failures? </vt:lpstr>
      <vt:lpstr>How long do failures take to resolve?</vt:lpstr>
      <vt:lpstr>How long do failures take to resolve?</vt:lpstr>
      <vt:lpstr>Summary</vt:lpstr>
      <vt:lpstr>Is redundancy effective in reducing impact?</vt:lpstr>
      <vt:lpstr>Measuring the effectiveness of redundancy</vt:lpstr>
      <vt:lpstr>Is redundancy effective in reducing impact?</vt:lpstr>
      <vt:lpstr>Outline</vt:lpstr>
      <vt:lpstr>Big Open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Phillipa Gill</cp:lastModifiedBy>
  <cp:revision>1020</cp:revision>
  <cp:lastPrinted>2012-08-22T04:00:45Z</cp:lastPrinted>
  <dcterms:created xsi:type="dcterms:W3CDTF">2012-01-03T02:22:46Z</dcterms:created>
  <dcterms:modified xsi:type="dcterms:W3CDTF">2014-11-17T14:56:45Z</dcterms:modified>
</cp:coreProperties>
</file>