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20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B7B7F0-F7A8-224D-96AF-456F1FBCD4A2}" type="datetimeFigureOut">
              <a:rPr lang="en-US" smtClean="0"/>
              <a:t>11/6/14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6546C-7403-AB4F-B263-DACB17551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70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November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58BE87-7068-A148-83C1-031880642731}" type="slidenum">
              <a:rPr lang="en-US"/>
              <a:pPr/>
              <a:t>1</a:t>
            </a:fld>
            <a:endParaRPr lang="en-US"/>
          </a:p>
        </p:txBody>
      </p:sp>
      <p:sp>
        <p:nvSpPr>
          <p:cNvPr id="1745922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592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November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3EE8AD-5F2A-2A4C-8AC2-B13A490F022E}" type="slidenum">
              <a:rPr lang="en-US"/>
              <a:pPr/>
              <a:t>2</a:t>
            </a:fld>
            <a:endParaRPr lang="en-US"/>
          </a:p>
        </p:txBody>
      </p:sp>
      <p:sp>
        <p:nvSpPr>
          <p:cNvPr id="1747970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797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CMPSCI 383 - Artificial Intelligence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21 November 2006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Prof. David Jensen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52E072-63E1-4843-9DAF-06E01C747D7A}" type="slidenum">
              <a:rPr lang="en-US"/>
              <a:pPr/>
              <a:t>3</a:t>
            </a:fld>
            <a:endParaRPr lang="en-US"/>
          </a:p>
        </p:txBody>
      </p:sp>
      <p:sp>
        <p:nvSpPr>
          <p:cNvPr id="1750018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5001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94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82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46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5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84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584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4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6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9FFA7-EF29-5E41-BD5B-7C7ED40E5A95}" type="datetimeFigureOut">
              <a:rPr lang="en-US" smtClean="0"/>
              <a:t>11/6/14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9B72C-02F2-164A-A4B3-7099DA014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7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problem</a:t>
            </a:r>
          </a:p>
        </p:txBody>
      </p:sp>
      <p:sp>
        <p:nvSpPr>
          <p:cNvPr id="1744899" name="Rectangle 3"/>
          <p:cNvSpPr>
            <a:spLocks noChangeArrowheads="1"/>
          </p:cNvSpPr>
          <p:nvPr/>
        </p:nvSpPr>
        <p:spPr bwMode="auto">
          <a:xfrm>
            <a:off x="1614488" y="-1460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>
              <a:latin typeface="Times" charset="0"/>
            </a:endParaRPr>
          </a:p>
        </p:txBody>
      </p:sp>
      <p:pic>
        <p:nvPicPr>
          <p:cNvPr id="1744900" name="Picture 4" descr="tra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" t="60213" r="43"/>
          <a:stretch>
            <a:fillRect/>
          </a:stretch>
        </p:blipFill>
        <p:spPr bwMode="auto">
          <a:xfrm rot="-10800000">
            <a:off x="152400" y="1828800"/>
            <a:ext cx="36988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4901" name="Picture 5" descr="tra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4" t="15240" r="214" b="43953"/>
          <a:stretch>
            <a:fillRect/>
          </a:stretch>
        </p:blipFill>
        <p:spPr bwMode="auto">
          <a:xfrm rot="-10800000">
            <a:off x="4378325" y="1892300"/>
            <a:ext cx="369887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4902" name="Picture 6" descr="tra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5" t="-7289" r="385" b="87906"/>
          <a:stretch>
            <a:fillRect/>
          </a:stretch>
        </p:blipFill>
        <p:spPr bwMode="auto">
          <a:xfrm rot="-10800000">
            <a:off x="2514600" y="4648200"/>
            <a:ext cx="3698875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491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rule (1)</a:t>
            </a:r>
          </a:p>
        </p:txBody>
      </p:sp>
      <p:pic>
        <p:nvPicPr>
          <p:cNvPr id="1746947" name="Picture 3" descr="tra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" t="60213" r="43"/>
          <a:stretch>
            <a:fillRect/>
          </a:stretch>
        </p:blipFill>
        <p:spPr bwMode="auto">
          <a:xfrm rot="-10800000">
            <a:off x="152400" y="1828800"/>
            <a:ext cx="36988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6948" name="Picture 4" descr="tra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4" t="15240" r="214" b="43953"/>
          <a:stretch>
            <a:fillRect/>
          </a:stretch>
        </p:blipFill>
        <p:spPr bwMode="auto">
          <a:xfrm rot="-10800000">
            <a:off x="4378325" y="1892300"/>
            <a:ext cx="369887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6949" name="Picture 5" descr="tra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5" t="-7289" r="385" b="87906"/>
          <a:stretch>
            <a:fillRect/>
          </a:stretch>
        </p:blipFill>
        <p:spPr bwMode="auto">
          <a:xfrm rot="-10800000">
            <a:off x="2514600" y="4648200"/>
            <a:ext cx="3698875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6950" name="AutoShape 6"/>
          <p:cNvSpPr>
            <a:spLocks noChangeArrowheads="1"/>
          </p:cNvSpPr>
          <p:nvPr/>
        </p:nvSpPr>
        <p:spPr bwMode="auto">
          <a:xfrm>
            <a:off x="6048375" y="2362200"/>
            <a:ext cx="457200" cy="2968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951" name="AutoShape 7"/>
          <p:cNvSpPr>
            <a:spLocks noChangeArrowheads="1"/>
          </p:cNvSpPr>
          <p:nvPr/>
        </p:nvSpPr>
        <p:spPr bwMode="auto">
          <a:xfrm>
            <a:off x="6010275" y="2865438"/>
            <a:ext cx="457200" cy="296862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952" name="AutoShape 8"/>
          <p:cNvSpPr>
            <a:spLocks noChangeArrowheads="1"/>
          </p:cNvSpPr>
          <p:nvPr/>
        </p:nvSpPr>
        <p:spPr bwMode="auto">
          <a:xfrm>
            <a:off x="5876925" y="3378200"/>
            <a:ext cx="457200" cy="2968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953" name="AutoShape 9"/>
          <p:cNvSpPr>
            <a:spLocks noChangeArrowheads="1"/>
          </p:cNvSpPr>
          <p:nvPr/>
        </p:nvSpPr>
        <p:spPr bwMode="auto">
          <a:xfrm>
            <a:off x="6267450" y="3881438"/>
            <a:ext cx="457200" cy="296862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954" name="AutoShape 10"/>
          <p:cNvSpPr>
            <a:spLocks noChangeArrowheads="1"/>
          </p:cNvSpPr>
          <p:nvPr/>
        </p:nvSpPr>
        <p:spPr bwMode="auto">
          <a:xfrm>
            <a:off x="6467475" y="4394200"/>
            <a:ext cx="457200" cy="2968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6955" name="Rectangle 11"/>
          <p:cNvSpPr>
            <a:spLocks noChangeArrowheads="1"/>
          </p:cNvSpPr>
          <p:nvPr/>
        </p:nvSpPr>
        <p:spPr bwMode="auto">
          <a:xfrm>
            <a:off x="1981200" y="1447800"/>
            <a:ext cx="49704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FF0000"/>
                </a:solidFill>
              </a:rPr>
              <a:t>Trains with small closed cars do not carry toxic chemicals</a:t>
            </a:r>
          </a:p>
        </p:txBody>
      </p:sp>
    </p:spTree>
    <p:extLst>
      <p:ext uri="{BB962C8B-B14F-4D97-AF65-F5344CB8AC3E}">
        <p14:creationId xmlns:p14="http://schemas.microsoft.com/office/powerpoint/2010/main" val="1846551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rule (2)</a:t>
            </a:r>
          </a:p>
        </p:txBody>
      </p:sp>
      <p:pic>
        <p:nvPicPr>
          <p:cNvPr id="1748995" name="Picture 3" descr="tra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" t="60213" r="43"/>
          <a:stretch>
            <a:fillRect/>
          </a:stretch>
        </p:blipFill>
        <p:spPr bwMode="auto">
          <a:xfrm rot="-10800000">
            <a:off x="152400" y="1828800"/>
            <a:ext cx="369887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8996" name="Picture 4" descr="tra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4" t="15240" r="214" b="43953"/>
          <a:stretch>
            <a:fillRect/>
          </a:stretch>
        </p:blipFill>
        <p:spPr bwMode="auto">
          <a:xfrm rot="-10800000">
            <a:off x="4378325" y="1892300"/>
            <a:ext cx="369887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8997" name="Picture 5" descr="trai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5" t="-7289" r="385" b="87906"/>
          <a:stretch>
            <a:fillRect/>
          </a:stretch>
        </p:blipFill>
        <p:spPr bwMode="auto">
          <a:xfrm rot="-10800000">
            <a:off x="2514600" y="4648200"/>
            <a:ext cx="3698875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8998" name="AutoShape 6"/>
          <p:cNvSpPr>
            <a:spLocks noChangeArrowheads="1"/>
          </p:cNvSpPr>
          <p:nvPr/>
        </p:nvSpPr>
        <p:spPr bwMode="auto">
          <a:xfrm>
            <a:off x="1714500" y="3333750"/>
            <a:ext cx="609600" cy="2968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8999" name="AutoShape 7"/>
          <p:cNvSpPr>
            <a:spLocks noChangeArrowheads="1"/>
          </p:cNvSpPr>
          <p:nvPr/>
        </p:nvSpPr>
        <p:spPr bwMode="auto">
          <a:xfrm>
            <a:off x="2028825" y="4343400"/>
            <a:ext cx="609600" cy="2968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000" name="AutoShape 8"/>
          <p:cNvSpPr>
            <a:spLocks noChangeArrowheads="1"/>
          </p:cNvSpPr>
          <p:nvPr/>
        </p:nvSpPr>
        <p:spPr bwMode="auto">
          <a:xfrm>
            <a:off x="2076450" y="2286000"/>
            <a:ext cx="1066800" cy="2968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001" name="AutoShape 9"/>
          <p:cNvSpPr>
            <a:spLocks noChangeArrowheads="1"/>
          </p:cNvSpPr>
          <p:nvPr/>
        </p:nvSpPr>
        <p:spPr bwMode="auto">
          <a:xfrm>
            <a:off x="2076450" y="2808288"/>
            <a:ext cx="1066800" cy="296862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002" name="AutoShape 10"/>
          <p:cNvSpPr>
            <a:spLocks noChangeArrowheads="1"/>
          </p:cNvSpPr>
          <p:nvPr/>
        </p:nvSpPr>
        <p:spPr bwMode="auto">
          <a:xfrm>
            <a:off x="2076450" y="3827463"/>
            <a:ext cx="1066800" cy="296862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6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9003" name="Rectangle 11"/>
          <p:cNvSpPr>
            <a:spLocks noChangeArrowheads="1"/>
          </p:cNvSpPr>
          <p:nvPr/>
        </p:nvSpPr>
        <p:spPr bwMode="auto">
          <a:xfrm>
            <a:off x="769938" y="1447800"/>
            <a:ext cx="7231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FF0000"/>
                </a:solidFill>
              </a:rPr>
              <a:t>Trains with with only a small and large car, or a jagged-top car, carry toxic chemicals</a:t>
            </a:r>
          </a:p>
        </p:txBody>
      </p:sp>
    </p:spTree>
    <p:extLst>
      <p:ext uri="{BB962C8B-B14F-4D97-AF65-F5344CB8AC3E}">
        <p14:creationId xmlns:p14="http://schemas.microsoft.com/office/powerpoint/2010/main" val="3846926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81</Words>
  <Application>Microsoft Macintosh PowerPoint</Application>
  <PresentationFormat>On-screen Show (4:3)</PresentationFormat>
  <Paragraphs>17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Example problem</vt:lpstr>
      <vt:lpstr>Example rule (1)</vt:lpstr>
      <vt:lpstr>Example rule (2)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problem</dc:title>
  <dc:creator>Marc Liberatore</dc:creator>
  <cp:lastModifiedBy>Marc Liberatore</cp:lastModifiedBy>
  <cp:revision>2</cp:revision>
  <dcterms:created xsi:type="dcterms:W3CDTF">2014-11-06T14:06:16Z</dcterms:created>
  <dcterms:modified xsi:type="dcterms:W3CDTF">2014-11-06T14:21:21Z</dcterms:modified>
</cp:coreProperties>
</file>