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57" r:id="rId2"/>
    <p:sldId id="260" r:id="rId3"/>
    <p:sldId id="261" r:id="rId4"/>
    <p:sldId id="262" r:id="rId5"/>
    <p:sldId id="263" r:id="rId6"/>
    <p:sldId id="264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36" d="100"/>
          <a:sy n="136" d="100"/>
        </p:scale>
        <p:origin x="-1664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viewProps" Target="viewProps.xml"/><Relationship Id="rId12" Type="http://schemas.openxmlformats.org/officeDocument/2006/relationships/theme" Target="theme/theme1.xml"/><Relationship Id="rId13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interSettings" Target="printerSettings/printerSettings1.bin"/><Relationship Id="rId1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E3B534-680F-4D4A-AD5E-35EBAB547BFD}" type="datetimeFigureOut">
              <a:rPr lang="en-US" smtClean="0"/>
              <a:t>9/8/14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3F0CF-209E-F842-BFDD-F1C591064FF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0298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hdr" sz="quarter"/>
          </p:nvPr>
        </p:nvSpPr>
        <p:spPr>
          <a:ln/>
        </p:spPr>
        <p:txBody>
          <a:bodyPr/>
          <a:lstStyle/>
          <a:p>
            <a:r>
              <a:rPr lang="en-US"/>
              <a:t>CMPSCI 383 - Artificial Intelligence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r>
              <a:rPr lang="en-US"/>
              <a:t>14 September 2006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4"/>
          </p:nvPr>
        </p:nvSpPr>
        <p:spPr>
          <a:ln/>
        </p:spPr>
        <p:txBody>
          <a:bodyPr/>
          <a:lstStyle/>
          <a:p>
            <a:r>
              <a:rPr lang="en-US"/>
              <a:t>Prof. David Jensen</a:t>
            </a: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F5E9F6-C942-9E4C-A0A3-D01C1C1A742E}" type="slidenum">
              <a:rPr lang="en-US"/>
              <a:pPr/>
              <a:t>6</a:t>
            </a:fld>
            <a:endParaRPr lang="en-US"/>
          </a:p>
        </p:txBody>
      </p:sp>
      <p:sp>
        <p:nvSpPr>
          <p:cNvPr id="847874" name="Rectangle 2"/>
          <p:cNvSpPr>
            <a:spLocks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47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Invented in the 1870s by Noyes Palmer Chapman, a postmaster in Canastota, NY.</a:t>
            </a:r>
          </a:p>
          <a:p>
            <a:r>
              <a:rPr lang="en-US"/>
              <a:t>3-d version (called the Minus Cube) apparently invented in the former Soviet Union prior to 1988.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0810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27645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2054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3834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76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7196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9/8/14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200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9/8/14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7261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9/8/14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1670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2688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B859AB-3E94-DE43-80C1-CF7AC5DE6571}" type="datetimeFigureOut">
              <a:rPr lang="en-US" smtClean="0"/>
              <a:t>9/8/14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4895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859AB-3E94-DE43-80C1-CF7AC5DE6571}" type="datetimeFigureOut">
              <a:rPr lang="en-US" smtClean="0"/>
              <a:t>9/8/14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BC63DC-E8DB-684F-BCE9-972BE2407B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660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4" Type="http://schemas.openxmlformats.org/officeDocument/2006/relationships/image" Target="../media/image3.jpe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2572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2055" y="1512846"/>
            <a:ext cx="196093" cy="1960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03600" y="6278492"/>
            <a:ext cx="196093" cy="1960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5770" y="1400783"/>
            <a:ext cx="8777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694" y="6172785"/>
            <a:ext cx="8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</a:p>
        </p:txBody>
      </p:sp>
    </p:spTree>
    <p:extLst>
      <p:ext uri="{BB962C8B-B14F-4D97-AF65-F5344CB8AC3E}">
        <p14:creationId xmlns:p14="http://schemas.microsoft.com/office/powerpoint/2010/main" val="2581818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2055" y="1512846"/>
            <a:ext cx="196093" cy="1960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03600" y="6278492"/>
            <a:ext cx="196093" cy="1960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5770" y="1400783"/>
            <a:ext cx="70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694" y="6172785"/>
            <a:ext cx="8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</a:p>
        </p:txBody>
      </p:sp>
      <p:sp>
        <p:nvSpPr>
          <p:cNvPr id="8" name="Oval 7"/>
          <p:cNvSpPr/>
          <p:nvPr/>
        </p:nvSpPr>
        <p:spPr>
          <a:xfrm>
            <a:off x="2181690" y="790405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25416" y="986498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77868" y="2642422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40994" y="2779095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22369" y="2352926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1905" y="3305459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30183" y="3809740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25416" y="422063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90252" y="479962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5615" y="4995720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59754" y="3907786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70053" y="361364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06774" y="422063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4" idx="7"/>
            <a:endCxn id="8" idx="3"/>
          </p:cNvCxnSpPr>
          <p:nvPr/>
        </p:nvCxnSpPr>
        <p:spPr>
          <a:xfrm flipV="1">
            <a:off x="1689431" y="957781"/>
            <a:ext cx="520976" cy="5837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6"/>
            <a:endCxn id="9" idx="2"/>
          </p:cNvCxnSpPr>
          <p:nvPr/>
        </p:nvCxnSpPr>
        <p:spPr>
          <a:xfrm>
            <a:off x="2377783" y="888452"/>
            <a:ext cx="1347633" cy="1960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4"/>
            <a:endCxn id="11" idx="1"/>
          </p:cNvCxnSpPr>
          <p:nvPr/>
        </p:nvCxnSpPr>
        <p:spPr>
          <a:xfrm>
            <a:off x="1620102" y="1708939"/>
            <a:ext cx="549609" cy="10988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5"/>
            <a:endCxn id="9" idx="3"/>
          </p:cNvCxnSpPr>
          <p:nvPr/>
        </p:nvCxnSpPr>
        <p:spPr>
          <a:xfrm flipV="1">
            <a:off x="1689431" y="1153874"/>
            <a:ext cx="2064702" cy="5263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7"/>
            <a:endCxn id="9" idx="3"/>
          </p:cNvCxnSpPr>
          <p:nvPr/>
        </p:nvCxnSpPr>
        <p:spPr>
          <a:xfrm flipV="1">
            <a:off x="3089745" y="1153874"/>
            <a:ext cx="664388" cy="12277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0"/>
            <a:endCxn id="9" idx="4"/>
          </p:cNvCxnSpPr>
          <p:nvPr/>
        </p:nvCxnSpPr>
        <p:spPr>
          <a:xfrm flipH="1" flipV="1">
            <a:off x="3823463" y="1182591"/>
            <a:ext cx="952452" cy="14598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7"/>
            <a:endCxn id="12" idx="3"/>
          </p:cNvCxnSpPr>
          <p:nvPr/>
        </p:nvCxnSpPr>
        <p:spPr>
          <a:xfrm flipV="1">
            <a:off x="2308370" y="2520302"/>
            <a:ext cx="642716" cy="2875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4"/>
            <a:endCxn id="14" idx="1"/>
          </p:cNvCxnSpPr>
          <p:nvPr/>
        </p:nvCxnSpPr>
        <p:spPr>
          <a:xfrm>
            <a:off x="2239041" y="2975188"/>
            <a:ext cx="319859" cy="863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3" idx="1"/>
            <a:endCxn id="12" idx="5"/>
          </p:cNvCxnSpPr>
          <p:nvPr/>
        </p:nvCxnSpPr>
        <p:spPr>
          <a:xfrm flipH="1" flipV="1">
            <a:off x="3089745" y="2520302"/>
            <a:ext cx="290877" cy="8138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3" idx="2"/>
          </p:cNvCxnSpPr>
          <p:nvPr/>
        </p:nvCxnSpPr>
        <p:spPr>
          <a:xfrm flipV="1">
            <a:off x="2697559" y="3403506"/>
            <a:ext cx="654346" cy="4349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7"/>
            <a:endCxn id="10" idx="3"/>
          </p:cNvCxnSpPr>
          <p:nvPr/>
        </p:nvCxnSpPr>
        <p:spPr>
          <a:xfrm flipV="1">
            <a:off x="3519281" y="2809798"/>
            <a:ext cx="1187304" cy="5243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0"/>
            <a:endCxn id="13" idx="4"/>
          </p:cNvCxnSpPr>
          <p:nvPr/>
        </p:nvCxnSpPr>
        <p:spPr>
          <a:xfrm flipH="1" flipV="1">
            <a:off x="3449952" y="3501552"/>
            <a:ext cx="373511" cy="7190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7"/>
            <a:endCxn id="18" idx="2"/>
          </p:cNvCxnSpPr>
          <p:nvPr/>
        </p:nvCxnSpPr>
        <p:spPr>
          <a:xfrm flipV="1">
            <a:off x="3892792" y="4005833"/>
            <a:ext cx="566962" cy="243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9" idx="0"/>
            <a:endCxn id="10" idx="5"/>
          </p:cNvCxnSpPr>
          <p:nvPr/>
        </p:nvCxnSpPr>
        <p:spPr>
          <a:xfrm flipH="1" flipV="1">
            <a:off x="4845244" y="2809798"/>
            <a:ext cx="322856" cy="8038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8" idx="7"/>
            <a:endCxn id="19" idx="3"/>
          </p:cNvCxnSpPr>
          <p:nvPr/>
        </p:nvCxnSpPr>
        <p:spPr>
          <a:xfrm flipV="1">
            <a:off x="4627130" y="3781023"/>
            <a:ext cx="471640" cy="155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4"/>
            <a:endCxn id="17" idx="1"/>
          </p:cNvCxnSpPr>
          <p:nvPr/>
        </p:nvCxnSpPr>
        <p:spPr>
          <a:xfrm>
            <a:off x="3823463" y="4416730"/>
            <a:ext cx="350869" cy="6077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7" idx="7"/>
            <a:endCxn id="16" idx="2"/>
          </p:cNvCxnSpPr>
          <p:nvPr/>
        </p:nvCxnSpPr>
        <p:spPr>
          <a:xfrm flipV="1">
            <a:off x="4312991" y="4897674"/>
            <a:ext cx="1177261" cy="126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8" idx="5"/>
            <a:endCxn id="20" idx="1"/>
          </p:cNvCxnSpPr>
          <p:nvPr/>
        </p:nvCxnSpPr>
        <p:spPr>
          <a:xfrm>
            <a:off x="4627130" y="4075162"/>
            <a:ext cx="608361" cy="174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0" idx="0"/>
            <a:endCxn id="19" idx="4"/>
          </p:cNvCxnSpPr>
          <p:nvPr/>
        </p:nvCxnSpPr>
        <p:spPr>
          <a:xfrm flipH="1" flipV="1">
            <a:off x="5168100" y="3809740"/>
            <a:ext cx="136721" cy="4108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6" idx="0"/>
            <a:endCxn id="20" idx="5"/>
          </p:cNvCxnSpPr>
          <p:nvPr/>
        </p:nvCxnSpPr>
        <p:spPr>
          <a:xfrm flipH="1" flipV="1">
            <a:off x="5374150" y="4388013"/>
            <a:ext cx="214149" cy="4116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1"/>
            <a:endCxn id="16" idx="5"/>
          </p:cNvCxnSpPr>
          <p:nvPr/>
        </p:nvCxnSpPr>
        <p:spPr>
          <a:xfrm flipH="1" flipV="1">
            <a:off x="5657628" y="4967003"/>
            <a:ext cx="1274689" cy="1340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3844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2055" y="1512846"/>
            <a:ext cx="196093" cy="1960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03600" y="6278492"/>
            <a:ext cx="196093" cy="1960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139223" y="1328180"/>
            <a:ext cx="317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0</a:t>
            </a:r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7096694" y="6172785"/>
            <a:ext cx="8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14</a:t>
            </a:r>
            <a:endParaRPr lang="en-US" dirty="0" smtClean="0"/>
          </a:p>
        </p:txBody>
      </p:sp>
      <p:sp>
        <p:nvSpPr>
          <p:cNvPr id="8" name="Oval 7"/>
          <p:cNvSpPr/>
          <p:nvPr/>
        </p:nvSpPr>
        <p:spPr>
          <a:xfrm>
            <a:off x="2181690" y="790405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25416" y="986498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77868" y="2642422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40994" y="2779095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22369" y="2352926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1905" y="3305459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30183" y="3809740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25416" y="422063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90252" y="479962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5615" y="4995720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59754" y="3907786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70053" y="361364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06774" y="422063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4" idx="7"/>
            <a:endCxn id="8" idx="3"/>
          </p:cNvCxnSpPr>
          <p:nvPr/>
        </p:nvCxnSpPr>
        <p:spPr>
          <a:xfrm flipV="1">
            <a:off x="1689431" y="957781"/>
            <a:ext cx="520976" cy="5837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6"/>
            <a:endCxn id="9" idx="2"/>
          </p:cNvCxnSpPr>
          <p:nvPr/>
        </p:nvCxnSpPr>
        <p:spPr>
          <a:xfrm>
            <a:off x="2377783" y="888452"/>
            <a:ext cx="1347633" cy="1960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4"/>
            <a:endCxn id="11" idx="1"/>
          </p:cNvCxnSpPr>
          <p:nvPr/>
        </p:nvCxnSpPr>
        <p:spPr>
          <a:xfrm>
            <a:off x="1620102" y="1708939"/>
            <a:ext cx="549609" cy="10988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5"/>
            <a:endCxn id="9" idx="3"/>
          </p:cNvCxnSpPr>
          <p:nvPr/>
        </p:nvCxnSpPr>
        <p:spPr>
          <a:xfrm flipV="1">
            <a:off x="1689431" y="1153874"/>
            <a:ext cx="2064702" cy="5263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7"/>
            <a:endCxn id="9" idx="3"/>
          </p:cNvCxnSpPr>
          <p:nvPr/>
        </p:nvCxnSpPr>
        <p:spPr>
          <a:xfrm flipV="1">
            <a:off x="3089745" y="1153874"/>
            <a:ext cx="664388" cy="12277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0"/>
            <a:endCxn id="9" idx="4"/>
          </p:cNvCxnSpPr>
          <p:nvPr/>
        </p:nvCxnSpPr>
        <p:spPr>
          <a:xfrm flipH="1" flipV="1">
            <a:off x="3823463" y="1182591"/>
            <a:ext cx="952452" cy="14598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7"/>
            <a:endCxn id="12" idx="3"/>
          </p:cNvCxnSpPr>
          <p:nvPr/>
        </p:nvCxnSpPr>
        <p:spPr>
          <a:xfrm flipV="1">
            <a:off x="2308370" y="2520302"/>
            <a:ext cx="642716" cy="2875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4"/>
            <a:endCxn id="14" idx="1"/>
          </p:cNvCxnSpPr>
          <p:nvPr/>
        </p:nvCxnSpPr>
        <p:spPr>
          <a:xfrm>
            <a:off x="2239041" y="2975188"/>
            <a:ext cx="319859" cy="863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3" idx="1"/>
            <a:endCxn id="12" idx="5"/>
          </p:cNvCxnSpPr>
          <p:nvPr/>
        </p:nvCxnSpPr>
        <p:spPr>
          <a:xfrm flipH="1" flipV="1">
            <a:off x="3089745" y="2520302"/>
            <a:ext cx="290877" cy="8138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3" idx="2"/>
          </p:cNvCxnSpPr>
          <p:nvPr/>
        </p:nvCxnSpPr>
        <p:spPr>
          <a:xfrm flipV="1">
            <a:off x="2697559" y="3403506"/>
            <a:ext cx="654346" cy="4349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7"/>
            <a:endCxn id="10" idx="3"/>
          </p:cNvCxnSpPr>
          <p:nvPr/>
        </p:nvCxnSpPr>
        <p:spPr>
          <a:xfrm flipV="1">
            <a:off x="3519281" y="2809798"/>
            <a:ext cx="1187304" cy="5243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0"/>
            <a:endCxn id="13" idx="4"/>
          </p:cNvCxnSpPr>
          <p:nvPr/>
        </p:nvCxnSpPr>
        <p:spPr>
          <a:xfrm flipH="1" flipV="1">
            <a:off x="3449952" y="3501552"/>
            <a:ext cx="373511" cy="7190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7"/>
            <a:endCxn id="18" idx="2"/>
          </p:cNvCxnSpPr>
          <p:nvPr/>
        </p:nvCxnSpPr>
        <p:spPr>
          <a:xfrm flipV="1">
            <a:off x="3892792" y="4005833"/>
            <a:ext cx="566962" cy="243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9" idx="0"/>
            <a:endCxn id="10" idx="5"/>
          </p:cNvCxnSpPr>
          <p:nvPr/>
        </p:nvCxnSpPr>
        <p:spPr>
          <a:xfrm flipH="1" flipV="1">
            <a:off x="4845244" y="2809798"/>
            <a:ext cx="322856" cy="8038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8" idx="7"/>
            <a:endCxn id="19" idx="3"/>
          </p:cNvCxnSpPr>
          <p:nvPr/>
        </p:nvCxnSpPr>
        <p:spPr>
          <a:xfrm flipV="1">
            <a:off x="4627130" y="3781023"/>
            <a:ext cx="471640" cy="155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4"/>
            <a:endCxn id="17" idx="1"/>
          </p:cNvCxnSpPr>
          <p:nvPr/>
        </p:nvCxnSpPr>
        <p:spPr>
          <a:xfrm>
            <a:off x="3823463" y="4416730"/>
            <a:ext cx="350869" cy="6077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7" idx="7"/>
            <a:endCxn id="16" idx="2"/>
          </p:cNvCxnSpPr>
          <p:nvPr/>
        </p:nvCxnSpPr>
        <p:spPr>
          <a:xfrm flipV="1">
            <a:off x="4312991" y="4897674"/>
            <a:ext cx="1177261" cy="126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8" idx="5"/>
            <a:endCxn id="20" idx="1"/>
          </p:cNvCxnSpPr>
          <p:nvPr/>
        </p:nvCxnSpPr>
        <p:spPr>
          <a:xfrm>
            <a:off x="4627130" y="4075162"/>
            <a:ext cx="608361" cy="174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0" idx="0"/>
            <a:endCxn id="19" idx="4"/>
          </p:cNvCxnSpPr>
          <p:nvPr/>
        </p:nvCxnSpPr>
        <p:spPr>
          <a:xfrm flipH="1" flipV="1">
            <a:off x="5168100" y="3809740"/>
            <a:ext cx="136721" cy="4108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6" idx="0"/>
            <a:endCxn id="20" idx="5"/>
          </p:cNvCxnSpPr>
          <p:nvPr/>
        </p:nvCxnSpPr>
        <p:spPr>
          <a:xfrm flipH="1" flipV="1">
            <a:off x="5374150" y="4388013"/>
            <a:ext cx="214149" cy="4116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1"/>
            <a:endCxn id="16" idx="5"/>
          </p:cNvCxnSpPr>
          <p:nvPr/>
        </p:nvCxnSpPr>
        <p:spPr>
          <a:xfrm flipH="1" flipV="1">
            <a:off x="5657628" y="4967003"/>
            <a:ext cx="1274689" cy="1340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3380622" y="284404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3921509" y="62171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1880030" y="421073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</a:t>
            </a:r>
            <a:endParaRPr lang="en-US" dirty="0" smtClean="0"/>
          </a:p>
        </p:txBody>
      </p:sp>
      <p:sp>
        <p:nvSpPr>
          <p:cNvPr id="45" name="TextBox 44"/>
          <p:cNvSpPr txBox="1"/>
          <p:nvPr/>
        </p:nvSpPr>
        <p:spPr>
          <a:xfrm>
            <a:off x="2257240" y="39926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649426" y="2021261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</a:t>
            </a:r>
            <a:endParaRPr lang="en-US" dirty="0" smtClean="0"/>
          </a:p>
        </p:txBody>
      </p:sp>
      <p:sp>
        <p:nvSpPr>
          <p:cNvPr id="49" name="TextBox 48"/>
          <p:cNvSpPr txBox="1"/>
          <p:nvPr/>
        </p:nvSpPr>
        <p:spPr>
          <a:xfrm>
            <a:off x="4905114" y="2284517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1827354" y="2653849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304821" y="3244315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397168" y="417735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</a:t>
            </a:r>
            <a:endParaRPr lang="en-US" dirty="0" smtClean="0"/>
          </a:p>
        </p:txBody>
      </p:sp>
      <p:sp>
        <p:nvSpPr>
          <p:cNvPr id="54" name="TextBox 53"/>
          <p:cNvSpPr txBox="1"/>
          <p:nvPr/>
        </p:nvSpPr>
        <p:spPr>
          <a:xfrm>
            <a:off x="4103664" y="3567171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10</a:t>
            </a:r>
          </a:p>
        </p:txBody>
      </p:sp>
      <p:sp>
        <p:nvSpPr>
          <p:cNvPr id="55" name="TextBox 54"/>
          <p:cNvSpPr txBox="1"/>
          <p:nvPr/>
        </p:nvSpPr>
        <p:spPr>
          <a:xfrm>
            <a:off x="5402867" y="388002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11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5686345" y="4430362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12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3685010" y="5190706"/>
            <a:ext cx="418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13</a:t>
            </a:r>
          </a:p>
        </p:txBody>
      </p:sp>
    </p:spTree>
    <p:extLst>
      <p:ext uri="{BB962C8B-B14F-4D97-AF65-F5344CB8AC3E}">
        <p14:creationId xmlns:p14="http://schemas.microsoft.com/office/powerpoint/2010/main" val="6639369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4-09-03 at 12.39.26 .png"/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2400"/>
            <a:ext cx="9144000" cy="6533804"/>
          </a:xfrm>
          <a:prstGeom prst="rect">
            <a:avLst/>
          </a:prstGeom>
        </p:spPr>
      </p:pic>
      <p:sp>
        <p:nvSpPr>
          <p:cNvPr id="4" name="Oval 3"/>
          <p:cNvSpPr/>
          <p:nvPr/>
        </p:nvSpPr>
        <p:spPr>
          <a:xfrm>
            <a:off x="1522055" y="1512846"/>
            <a:ext cx="196093" cy="196093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6903600" y="6278492"/>
            <a:ext cx="196093" cy="19609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905770" y="1400783"/>
            <a:ext cx="7003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Start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96694" y="6172785"/>
            <a:ext cx="840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Goal</a:t>
            </a:r>
          </a:p>
        </p:txBody>
      </p:sp>
      <p:sp>
        <p:nvSpPr>
          <p:cNvPr id="8" name="Oval 7"/>
          <p:cNvSpPr/>
          <p:nvPr/>
        </p:nvSpPr>
        <p:spPr>
          <a:xfrm>
            <a:off x="2181690" y="790405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3725416" y="986498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677868" y="2642422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140994" y="2779095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22369" y="2352926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351905" y="3305459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530183" y="3809740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725416" y="422063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5490252" y="479962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145615" y="4995720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59754" y="3907786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070053" y="361364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206774" y="4220637"/>
            <a:ext cx="196093" cy="19609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>
            <a:stCxn id="4" idx="7"/>
            <a:endCxn id="8" idx="3"/>
          </p:cNvCxnSpPr>
          <p:nvPr/>
        </p:nvCxnSpPr>
        <p:spPr>
          <a:xfrm flipV="1">
            <a:off x="1689431" y="957781"/>
            <a:ext cx="520976" cy="58378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9" name="Straight Connector 28"/>
          <p:cNvCxnSpPr>
            <a:stCxn id="8" idx="6"/>
            <a:endCxn id="9" idx="2"/>
          </p:cNvCxnSpPr>
          <p:nvPr/>
        </p:nvCxnSpPr>
        <p:spPr>
          <a:xfrm>
            <a:off x="2377783" y="888452"/>
            <a:ext cx="1347633" cy="19609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4" idx="4"/>
            <a:endCxn id="11" idx="1"/>
          </p:cNvCxnSpPr>
          <p:nvPr/>
        </p:nvCxnSpPr>
        <p:spPr>
          <a:xfrm>
            <a:off x="1620102" y="1708939"/>
            <a:ext cx="549609" cy="109887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stCxn id="4" idx="5"/>
            <a:endCxn id="9" idx="3"/>
          </p:cNvCxnSpPr>
          <p:nvPr/>
        </p:nvCxnSpPr>
        <p:spPr>
          <a:xfrm flipV="1">
            <a:off x="1689431" y="1153874"/>
            <a:ext cx="2064702" cy="52634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8" name="Straight Connector 37"/>
          <p:cNvCxnSpPr>
            <a:stCxn id="12" idx="7"/>
            <a:endCxn id="9" idx="3"/>
          </p:cNvCxnSpPr>
          <p:nvPr/>
        </p:nvCxnSpPr>
        <p:spPr>
          <a:xfrm flipV="1">
            <a:off x="3089745" y="1153874"/>
            <a:ext cx="664388" cy="12277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/>
          <p:cNvCxnSpPr>
            <a:stCxn id="10" idx="0"/>
            <a:endCxn id="9" idx="4"/>
          </p:cNvCxnSpPr>
          <p:nvPr/>
        </p:nvCxnSpPr>
        <p:spPr>
          <a:xfrm flipH="1" flipV="1">
            <a:off x="3823463" y="1182591"/>
            <a:ext cx="952452" cy="14598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4" name="Straight Connector 43"/>
          <p:cNvCxnSpPr>
            <a:stCxn id="11" idx="7"/>
            <a:endCxn id="12" idx="3"/>
          </p:cNvCxnSpPr>
          <p:nvPr/>
        </p:nvCxnSpPr>
        <p:spPr>
          <a:xfrm flipV="1">
            <a:off x="2308370" y="2520302"/>
            <a:ext cx="642716" cy="28751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11" idx="4"/>
            <a:endCxn id="14" idx="1"/>
          </p:cNvCxnSpPr>
          <p:nvPr/>
        </p:nvCxnSpPr>
        <p:spPr>
          <a:xfrm>
            <a:off x="2239041" y="2975188"/>
            <a:ext cx="319859" cy="86326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8" name="Straight Connector 47"/>
          <p:cNvCxnSpPr>
            <a:stCxn id="13" idx="1"/>
            <a:endCxn id="12" idx="5"/>
          </p:cNvCxnSpPr>
          <p:nvPr/>
        </p:nvCxnSpPr>
        <p:spPr>
          <a:xfrm flipH="1" flipV="1">
            <a:off x="3089745" y="2520302"/>
            <a:ext cx="290877" cy="81387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>
            <a:stCxn id="14" idx="7"/>
            <a:endCxn id="13" idx="2"/>
          </p:cNvCxnSpPr>
          <p:nvPr/>
        </p:nvCxnSpPr>
        <p:spPr>
          <a:xfrm flipV="1">
            <a:off x="2697559" y="3403506"/>
            <a:ext cx="654346" cy="43495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6" name="Straight Connector 55"/>
          <p:cNvCxnSpPr>
            <a:stCxn id="13" idx="7"/>
            <a:endCxn id="10" idx="3"/>
          </p:cNvCxnSpPr>
          <p:nvPr/>
        </p:nvCxnSpPr>
        <p:spPr>
          <a:xfrm flipV="1">
            <a:off x="3519281" y="2809798"/>
            <a:ext cx="1187304" cy="52437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15" idx="0"/>
            <a:endCxn id="13" idx="4"/>
          </p:cNvCxnSpPr>
          <p:nvPr/>
        </p:nvCxnSpPr>
        <p:spPr>
          <a:xfrm flipH="1" flipV="1">
            <a:off x="3449952" y="3501552"/>
            <a:ext cx="373511" cy="71908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/>
          <p:cNvCxnSpPr>
            <a:stCxn id="15" idx="7"/>
            <a:endCxn id="18" idx="2"/>
          </p:cNvCxnSpPr>
          <p:nvPr/>
        </p:nvCxnSpPr>
        <p:spPr>
          <a:xfrm flipV="1">
            <a:off x="3892792" y="4005833"/>
            <a:ext cx="566962" cy="24352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6" name="Straight Connector 65"/>
          <p:cNvCxnSpPr>
            <a:stCxn id="19" idx="0"/>
            <a:endCxn id="10" idx="5"/>
          </p:cNvCxnSpPr>
          <p:nvPr/>
        </p:nvCxnSpPr>
        <p:spPr>
          <a:xfrm flipH="1" flipV="1">
            <a:off x="4845244" y="2809798"/>
            <a:ext cx="322856" cy="803849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18" idx="7"/>
            <a:endCxn id="19" idx="3"/>
          </p:cNvCxnSpPr>
          <p:nvPr/>
        </p:nvCxnSpPr>
        <p:spPr>
          <a:xfrm flipV="1">
            <a:off x="4627130" y="3781023"/>
            <a:ext cx="471640" cy="15548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4" name="Straight Connector 73"/>
          <p:cNvCxnSpPr>
            <a:stCxn id="15" idx="4"/>
            <a:endCxn id="17" idx="1"/>
          </p:cNvCxnSpPr>
          <p:nvPr/>
        </p:nvCxnSpPr>
        <p:spPr>
          <a:xfrm>
            <a:off x="3823463" y="4416730"/>
            <a:ext cx="350869" cy="60770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17" idx="7"/>
            <a:endCxn id="16" idx="2"/>
          </p:cNvCxnSpPr>
          <p:nvPr/>
        </p:nvCxnSpPr>
        <p:spPr>
          <a:xfrm flipV="1">
            <a:off x="4312991" y="4897674"/>
            <a:ext cx="1177261" cy="126763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18" idx="5"/>
            <a:endCxn id="20" idx="1"/>
          </p:cNvCxnSpPr>
          <p:nvPr/>
        </p:nvCxnSpPr>
        <p:spPr>
          <a:xfrm>
            <a:off x="4627130" y="4075162"/>
            <a:ext cx="608361" cy="174192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3" name="Straight Connector 82"/>
          <p:cNvCxnSpPr>
            <a:stCxn id="20" idx="0"/>
            <a:endCxn id="19" idx="4"/>
          </p:cNvCxnSpPr>
          <p:nvPr/>
        </p:nvCxnSpPr>
        <p:spPr>
          <a:xfrm flipH="1" flipV="1">
            <a:off x="5168100" y="3809740"/>
            <a:ext cx="136721" cy="410897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6" name="Straight Connector 85"/>
          <p:cNvCxnSpPr>
            <a:stCxn id="16" idx="0"/>
            <a:endCxn id="20" idx="5"/>
          </p:cNvCxnSpPr>
          <p:nvPr/>
        </p:nvCxnSpPr>
        <p:spPr>
          <a:xfrm flipH="1" flipV="1">
            <a:off x="5374150" y="4388013"/>
            <a:ext cx="214149" cy="411614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90" name="Straight Connector 89"/>
          <p:cNvCxnSpPr>
            <a:stCxn id="5" idx="1"/>
            <a:endCxn id="16" idx="5"/>
          </p:cNvCxnSpPr>
          <p:nvPr/>
        </p:nvCxnSpPr>
        <p:spPr>
          <a:xfrm flipH="1" flipV="1">
            <a:off x="5657628" y="4967003"/>
            <a:ext cx="1274689" cy="1340206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3" name="Oval 2"/>
          <p:cNvSpPr/>
          <p:nvPr/>
        </p:nvSpPr>
        <p:spPr>
          <a:xfrm>
            <a:off x="1176558" y="1127261"/>
            <a:ext cx="887087" cy="909245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 rot="2762719">
            <a:off x="803317" y="1435301"/>
            <a:ext cx="2494505" cy="1202408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 rot="2219576">
            <a:off x="510058" y="1931331"/>
            <a:ext cx="5478268" cy="1695527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 rot="2606908">
            <a:off x="-126527" y="2910861"/>
            <a:ext cx="8317905" cy="1932801"/>
          </a:xfrm>
          <a:prstGeom prst="ellipse">
            <a:avLst/>
          </a:prstGeom>
          <a:noFill/>
          <a:ln>
            <a:prstDash val="dash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42361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4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44805" name="Picture 5" descr="puzzle-loy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447800"/>
            <a:ext cx="3586163" cy="3586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4806" name="Picture 6" descr="15-puzz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362200"/>
            <a:ext cx="378142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44807" name="Picture 7" descr="Minus_Cube_puzz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4064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2990827"/>
      </p:ext>
    </p:extLst>
  </p:cSld>
  <p:clrMapOvr>
    <a:masterClrMapping/>
  </p:clrMapOvr>
  <p:transition xmlns:p14="http://schemas.microsoft.com/office/powerpoint/2010/main">
    <p:fade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44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8448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48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4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448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448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44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249</TotalTime>
  <Words>71</Words>
  <Application>Microsoft Macintosh PowerPoint</Application>
  <PresentationFormat>On-screen Show (4:3)</PresentationFormat>
  <Paragraphs>27</Paragraphs>
  <Slides>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Marc Liberatore</dc:creator>
  <cp:lastModifiedBy>Marc Liberatore</cp:lastModifiedBy>
  <cp:revision>9</cp:revision>
  <dcterms:created xsi:type="dcterms:W3CDTF">2014-09-03T16:40:46Z</dcterms:created>
  <dcterms:modified xsi:type="dcterms:W3CDTF">2014-09-08T19:57:55Z</dcterms:modified>
</cp:coreProperties>
</file>