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3B534-680F-4D4A-AD5E-35EBAB547BFD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3F0CF-209E-F842-BFDD-F1C59106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CMPSCI 383 - Artificial Intelligence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12 September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Prof. David Jensen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6EF2B-F049-3749-93D8-C1A478AEB30C}" type="slidenum">
              <a:rPr lang="en-US"/>
              <a:pPr/>
              <a:t>3</a:t>
            </a:fld>
            <a:endParaRPr lang="en-US"/>
          </a:p>
        </p:txBody>
      </p:sp>
      <p:sp>
        <p:nvSpPr>
          <p:cNvPr id="806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CMPSCI 383 - Artificial Intelligence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12 September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Prof. David Jensen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23D8F-53CE-D744-81B2-C152D66893D4}" type="slidenum">
              <a:rPr lang="en-US"/>
              <a:pPr/>
              <a:t>6</a:t>
            </a:fld>
            <a:endParaRPr lang="en-US"/>
          </a:p>
        </p:txBody>
      </p:sp>
      <p:sp>
        <p:nvSpPr>
          <p:cNvPr id="8744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b=10, 10,000 nodes per second; 1000 bytes/node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1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6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0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9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6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59AB-3E94-DE43-80C1-CF7AC5DE6571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5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87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09185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6" name="Picture 6" descr="segway-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48" name="Picture 8" descr="segway-robot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048250" cy="378618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7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87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58181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70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  <p:sp>
        <p:nvSpPr>
          <p:cNvPr id="8" name="Oval 7"/>
          <p:cNvSpPr/>
          <p:nvPr/>
        </p:nvSpPr>
        <p:spPr>
          <a:xfrm>
            <a:off x="2181690" y="79040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5416" y="986498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7868" y="2642422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0994" y="277909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22369" y="235292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1905" y="3305459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30183" y="380974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25416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90252" y="479962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5615" y="499572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59754" y="390778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0053" y="361364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06774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4" idx="7"/>
            <a:endCxn id="8" idx="3"/>
          </p:cNvCxnSpPr>
          <p:nvPr/>
        </p:nvCxnSpPr>
        <p:spPr>
          <a:xfrm flipV="1">
            <a:off x="1689431" y="957781"/>
            <a:ext cx="520976" cy="5837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2377783" y="888452"/>
            <a:ext cx="1347633" cy="1960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4"/>
            <a:endCxn id="11" idx="1"/>
          </p:cNvCxnSpPr>
          <p:nvPr/>
        </p:nvCxnSpPr>
        <p:spPr>
          <a:xfrm>
            <a:off x="1620102" y="1708939"/>
            <a:ext cx="549609" cy="10988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5"/>
            <a:endCxn id="9" idx="3"/>
          </p:cNvCxnSpPr>
          <p:nvPr/>
        </p:nvCxnSpPr>
        <p:spPr>
          <a:xfrm flipV="1">
            <a:off x="1689431" y="1153874"/>
            <a:ext cx="2064702" cy="526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7"/>
            <a:endCxn id="9" idx="3"/>
          </p:cNvCxnSpPr>
          <p:nvPr/>
        </p:nvCxnSpPr>
        <p:spPr>
          <a:xfrm flipV="1">
            <a:off x="3089745" y="1153874"/>
            <a:ext cx="664388" cy="12277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0"/>
            <a:endCxn id="9" idx="4"/>
          </p:cNvCxnSpPr>
          <p:nvPr/>
        </p:nvCxnSpPr>
        <p:spPr>
          <a:xfrm flipH="1" flipV="1">
            <a:off x="3823463" y="1182591"/>
            <a:ext cx="952452" cy="14598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7"/>
            <a:endCxn id="12" idx="3"/>
          </p:cNvCxnSpPr>
          <p:nvPr/>
        </p:nvCxnSpPr>
        <p:spPr>
          <a:xfrm flipV="1">
            <a:off x="2308370" y="2520302"/>
            <a:ext cx="642716" cy="287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4"/>
            <a:endCxn id="14" idx="1"/>
          </p:cNvCxnSpPr>
          <p:nvPr/>
        </p:nvCxnSpPr>
        <p:spPr>
          <a:xfrm>
            <a:off x="2239041" y="2975188"/>
            <a:ext cx="319859" cy="863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1"/>
            <a:endCxn id="12" idx="5"/>
          </p:cNvCxnSpPr>
          <p:nvPr/>
        </p:nvCxnSpPr>
        <p:spPr>
          <a:xfrm flipH="1" flipV="1">
            <a:off x="3089745" y="2520302"/>
            <a:ext cx="290877" cy="813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3" idx="2"/>
          </p:cNvCxnSpPr>
          <p:nvPr/>
        </p:nvCxnSpPr>
        <p:spPr>
          <a:xfrm flipV="1">
            <a:off x="2697559" y="3403506"/>
            <a:ext cx="654346" cy="434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7"/>
            <a:endCxn id="10" idx="3"/>
          </p:cNvCxnSpPr>
          <p:nvPr/>
        </p:nvCxnSpPr>
        <p:spPr>
          <a:xfrm flipV="1">
            <a:off x="3519281" y="2809798"/>
            <a:ext cx="1187304" cy="524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0"/>
            <a:endCxn id="13" idx="4"/>
          </p:cNvCxnSpPr>
          <p:nvPr/>
        </p:nvCxnSpPr>
        <p:spPr>
          <a:xfrm flipH="1" flipV="1">
            <a:off x="3449952" y="3501552"/>
            <a:ext cx="373511" cy="7190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7"/>
            <a:endCxn id="18" idx="2"/>
          </p:cNvCxnSpPr>
          <p:nvPr/>
        </p:nvCxnSpPr>
        <p:spPr>
          <a:xfrm flipV="1">
            <a:off x="3892792" y="4005833"/>
            <a:ext cx="566962" cy="243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9" idx="0"/>
            <a:endCxn id="10" idx="5"/>
          </p:cNvCxnSpPr>
          <p:nvPr/>
        </p:nvCxnSpPr>
        <p:spPr>
          <a:xfrm flipH="1" flipV="1">
            <a:off x="4845244" y="2809798"/>
            <a:ext cx="322856" cy="8038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7"/>
            <a:endCxn id="19" idx="3"/>
          </p:cNvCxnSpPr>
          <p:nvPr/>
        </p:nvCxnSpPr>
        <p:spPr>
          <a:xfrm flipV="1">
            <a:off x="4627130" y="3781023"/>
            <a:ext cx="471640" cy="155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4"/>
            <a:endCxn id="17" idx="1"/>
          </p:cNvCxnSpPr>
          <p:nvPr/>
        </p:nvCxnSpPr>
        <p:spPr>
          <a:xfrm>
            <a:off x="3823463" y="4416730"/>
            <a:ext cx="350869" cy="6077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7" idx="7"/>
            <a:endCxn id="16" idx="2"/>
          </p:cNvCxnSpPr>
          <p:nvPr/>
        </p:nvCxnSpPr>
        <p:spPr>
          <a:xfrm flipV="1">
            <a:off x="4312991" y="4897674"/>
            <a:ext cx="1177261" cy="126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5"/>
            <a:endCxn id="20" idx="1"/>
          </p:cNvCxnSpPr>
          <p:nvPr/>
        </p:nvCxnSpPr>
        <p:spPr>
          <a:xfrm>
            <a:off x="4627130" y="4075162"/>
            <a:ext cx="608361" cy="174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0" idx="0"/>
            <a:endCxn id="19" idx="4"/>
          </p:cNvCxnSpPr>
          <p:nvPr/>
        </p:nvCxnSpPr>
        <p:spPr>
          <a:xfrm flipH="1" flipV="1">
            <a:off x="5168100" y="3809740"/>
            <a:ext cx="136721" cy="410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6" idx="0"/>
            <a:endCxn id="20" idx="5"/>
          </p:cNvCxnSpPr>
          <p:nvPr/>
        </p:nvCxnSpPr>
        <p:spPr>
          <a:xfrm flipH="1" flipV="1">
            <a:off x="5374150" y="4388013"/>
            <a:ext cx="214149" cy="4116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1"/>
            <a:endCxn id="16" idx="5"/>
          </p:cNvCxnSpPr>
          <p:nvPr/>
        </p:nvCxnSpPr>
        <p:spPr>
          <a:xfrm flipH="1" flipV="1">
            <a:off x="5657628" y="4967003"/>
            <a:ext cx="1274689" cy="1340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dirty="0" smtClean="0"/>
              <a:t>) </a:t>
            </a:r>
            <a:r>
              <a:rPr lang="en-US" dirty="0"/>
              <a:t>a big deal?</a:t>
            </a:r>
          </a:p>
        </p:txBody>
      </p:sp>
      <p:sp>
        <p:nvSpPr>
          <p:cNvPr id="8734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905000"/>
            <a:ext cx="1524000" cy="4419600"/>
          </a:xfrm>
        </p:spPr>
        <p:txBody>
          <a:bodyPr>
            <a:normAutofit/>
          </a:bodyPr>
          <a:lstStyle/>
          <a:p>
            <a:pPr marL="0" indent="0" algn="ctr">
              <a:buFont typeface="Times" charset="0"/>
              <a:buNone/>
            </a:pPr>
            <a:r>
              <a:rPr lang="en-US" sz="1800" dirty="0"/>
              <a:t>2</a:t>
            </a:r>
          </a:p>
          <a:p>
            <a:pPr marL="0" indent="0" algn="ctr">
              <a:buFont typeface="Times" charset="0"/>
              <a:buNone/>
            </a:pPr>
            <a:r>
              <a:rPr lang="en-US" sz="1800" dirty="0"/>
              <a:t>4</a:t>
            </a:r>
          </a:p>
          <a:p>
            <a:pPr marL="0" indent="0" algn="ctr">
              <a:buFont typeface="Times" charset="0"/>
              <a:buNone/>
            </a:pPr>
            <a:r>
              <a:rPr lang="en-US" sz="1800" dirty="0"/>
              <a:t>6</a:t>
            </a:r>
          </a:p>
          <a:p>
            <a:pPr marL="0" indent="0" algn="ctr">
              <a:buFont typeface="Times" charset="0"/>
              <a:buNone/>
            </a:pPr>
            <a:r>
              <a:rPr lang="en-US" sz="1800" dirty="0"/>
              <a:t>8</a:t>
            </a:r>
          </a:p>
          <a:p>
            <a:pPr marL="0" indent="0" algn="ctr">
              <a:buFont typeface="Times" charset="0"/>
              <a:buNone/>
            </a:pPr>
            <a:r>
              <a:rPr lang="en-US" sz="1800" dirty="0"/>
              <a:t>10</a:t>
            </a:r>
          </a:p>
          <a:p>
            <a:pPr marL="0" indent="0" algn="ctr">
              <a:buFont typeface="Times" charset="0"/>
              <a:buNone/>
            </a:pPr>
            <a:r>
              <a:rPr lang="en-US" sz="1800" dirty="0"/>
              <a:t>12</a:t>
            </a:r>
          </a:p>
          <a:p>
            <a:pPr marL="0" indent="0" algn="ctr">
              <a:buFont typeface="Times" charset="0"/>
              <a:buNone/>
            </a:pPr>
            <a:r>
              <a:rPr lang="en-US" sz="1800" dirty="0"/>
              <a:t>14</a:t>
            </a:r>
          </a:p>
        </p:txBody>
      </p:sp>
      <p:sp>
        <p:nvSpPr>
          <p:cNvPr id="873480" name="Rectangle 8"/>
          <p:cNvSpPr>
            <a:spLocks noChangeArrowheads="1"/>
          </p:cNvSpPr>
          <p:nvPr/>
        </p:nvSpPr>
        <p:spPr bwMode="auto">
          <a:xfrm>
            <a:off x="1600200" y="1371600"/>
            <a:ext cx="105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Depth</a:t>
            </a:r>
          </a:p>
        </p:txBody>
      </p:sp>
      <p:sp>
        <p:nvSpPr>
          <p:cNvPr id="873482" name="Rectangle 10"/>
          <p:cNvSpPr>
            <a:spLocks noChangeArrowheads="1"/>
          </p:cNvSpPr>
          <p:nvPr/>
        </p:nvSpPr>
        <p:spPr bwMode="auto">
          <a:xfrm>
            <a:off x="2897188" y="1905000"/>
            <a:ext cx="2130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/>
              <a:t>.11 </a:t>
            </a:r>
            <a:r>
              <a:rPr lang="en-US" dirty="0" err="1" smtClean="0"/>
              <a:t>msec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/>
              <a:t>11 </a:t>
            </a:r>
            <a:r>
              <a:rPr lang="en-US" dirty="0" err="1" smtClean="0"/>
              <a:t>msec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1.1 sec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2 min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3 hours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13 days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3.5 years</a:t>
            </a:r>
            <a:endParaRPr lang="en-US" dirty="0"/>
          </a:p>
        </p:txBody>
      </p:sp>
      <p:sp>
        <p:nvSpPr>
          <p:cNvPr id="873483" name="Rectangle 11"/>
          <p:cNvSpPr>
            <a:spLocks noChangeArrowheads="1"/>
          </p:cNvSpPr>
          <p:nvPr/>
        </p:nvSpPr>
        <p:spPr bwMode="auto">
          <a:xfrm>
            <a:off x="3446463" y="137160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Time</a:t>
            </a:r>
          </a:p>
        </p:txBody>
      </p:sp>
      <p:sp>
        <p:nvSpPr>
          <p:cNvPr id="873484" name="Rectangle 12"/>
          <p:cNvSpPr>
            <a:spLocks noChangeArrowheads="1"/>
          </p:cNvSpPr>
          <p:nvPr/>
        </p:nvSpPr>
        <p:spPr bwMode="auto">
          <a:xfrm>
            <a:off x="4791075" y="1905000"/>
            <a:ext cx="27527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100 kilobytes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10.6 </a:t>
            </a:r>
            <a:r>
              <a:rPr lang="en-US" dirty="0"/>
              <a:t>megabytes</a:t>
            </a:r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1 </a:t>
            </a:r>
            <a:r>
              <a:rPr lang="en-US" dirty="0"/>
              <a:t>gigabytes</a:t>
            </a:r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103 gigabytes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10 terabytes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1 petabyte</a:t>
            </a:r>
            <a:endParaRPr lang="en-US" dirty="0"/>
          </a:p>
          <a:p>
            <a:pPr algn="ctr" eaLnBrk="1" hangingPunct="1">
              <a:spcBef>
                <a:spcPct val="20000"/>
              </a:spcBef>
              <a:buFont typeface="Times" charset="0"/>
              <a:buNone/>
            </a:pPr>
            <a:r>
              <a:rPr lang="en-US" dirty="0" smtClean="0"/>
              <a:t>99 petabytes</a:t>
            </a:r>
            <a:endParaRPr lang="en-US" dirty="0"/>
          </a:p>
        </p:txBody>
      </p:sp>
      <p:sp>
        <p:nvSpPr>
          <p:cNvPr id="873485" name="Rectangle 13"/>
          <p:cNvSpPr>
            <a:spLocks noChangeArrowheads="1"/>
          </p:cNvSpPr>
          <p:nvPr/>
        </p:nvSpPr>
        <p:spPr bwMode="auto">
          <a:xfrm>
            <a:off x="5434013" y="1371600"/>
            <a:ext cx="132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6967" y="5154882"/>
            <a:ext cx="326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b=10; nodes require ~1kilobyte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5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102</Words>
  <Application>Microsoft Macintosh PowerPoint</Application>
  <PresentationFormat>On-screen Show (4:3)</PresentationFormat>
  <Paragraphs>41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O(bd) a big deal?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Liberatore</dc:creator>
  <cp:lastModifiedBy>Marc Liberatore</cp:lastModifiedBy>
  <cp:revision>4</cp:revision>
  <dcterms:created xsi:type="dcterms:W3CDTF">2014-09-03T16:40:46Z</dcterms:created>
  <dcterms:modified xsi:type="dcterms:W3CDTF">2014-09-03T19:04:22Z</dcterms:modified>
</cp:coreProperties>
</file>